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3.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4.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5.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6.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7.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8.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9.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9" r:id="rId17"/>
  </p:sldMasterIdLst>
  <p:notesMasterIdLst>
    <p:notesMasterId r:id="rId34"/>
  </p:notesMasterIdLst>
  <p:handoutMasterIdLst>
    <p:handoutMasterId r:id="rId35"/>
  </p:handoutMasterIdLst>
  <p:sldIdLst>
    <p:sldId id="1072" r:id="rId18"/>
    <p:sldId id="1720" r:id="rId19"/>
    <p:sldId id="1688" r:id="rId20"/>
    <p:sldId id="1489" r:id="rId21"/>
    <p:sldId id="1708" r:id="rId22"/>
    <p:sldId id="1668" r:id="rId23"/>
    <p:sldId id="1701" r:id="rId24"/>
    <p:sldId id="379" r:id="rId25"/>
    <p:sldId id="1702" r:id="rId26"/>
    <p:sldId id="1719" r:id="rId27"/>
    <p:sldId id="1684" r:id="rId28"/>
    <p:sldId id="1674" r:id="rId29"/>
    <p:sldId id="1718" r:id="rId30"/>
    <p:sldId id="1721" r:id="rId31"/>
    <p:sldId id="1717" r:id="rId32"/>
    <p:sldId id="1122" r:id="rId33"/>
  </p:sldIdLst>
  <p:sldSz cx="12198350" cy="6858000"/>
  <p:notesSz cx="7099300" cy="10234613"/>
  <p:custDataLst>
    <p:custData r:id="rId12"/>
    <p:tags r:id="rId36"/>
  </p:custDataLst>
  <p:defaultTex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3884">
          <p15:clr>
            <a:srgbClr val="A4A3A4"/>
          </p15:clr>
        </p15:guide>
        <p15:guide id="2" orient="horz" pos="618">
          <p15:clr>
            <a:srgbClr val="A4A3A4"/>
          </p15:clr>
        </p15:guide>
        <p15:guide id="3" orient="horz" pos="2432">
          <p15:clr>
            <a:srgbClr val="A4A3A4"/>
          </p15:clr>
        </p15:guide>
        <p15:guide id="4" orient="horz" pos="2341">
          <p15:clr>
            <a:srgbClr val="A4A3A4"/>
          </p15:clr>
        </p15:guide>
        <p15:guide id="5" orient="horz" pos="890">
          <p15:clr>
            <a:srgbClr val="A4A3A4"/>
          </p15:clr>
        </p15:guide>
        <p15:guide id="6" orient="horz" pos="210">
          <p15:clr>
            <a:srgbClr val="A4A3A4"/>
          </p15:clr>
        </p15:guide>
        <p15:guide id="7" pos="395">
          <p15:clr>
            <a:srgbClr val="A4A3A4"/>
          </p15:clr>
        </p15:guide>
        <p15:guide id="8" pos="3842">
          <p15:clr>
            <a:srgbClr val="A4A3A4"/>
          </p15:clr>
        </p15:guide>
        <p15:guide id="9" pos="3933">
          <p15:clr>
            <a:srgbClr val="A4A3A4"/>
          </p15:clr>
        </p15:guide>
        <p15:guide id="10" pos="7380">
          <p15:clr>
            <a:srgbClr val="A4A3A4"/>
          </p15:clr>
        </p15:guide>
        <p15:guide id="11" pos="5566">
          <p15:clr>
            <a:srgbClr val="A4A3A4"/>
          </p15:clr>
        </p15:guide>
        <p15:guide id="12" orient="horz" pos="3906">
          <p15:clr>
            <a:srgbClr val="A4A3A4"/>
          </p15:clr>
        </p15:guide>
        <p15:guide id="13" orient="horz" pos="654">
          <p15:clr>
            <a:srgbClr val="A4A3A4"/>
          </p15:clr>
        </p15:guide>
        <p15:guide id="14" orient="horz" pos="2478">
          <p15:clr>
            <a:srgbClr val="A4A3A4"/>
          </p15:clr>
        </p15:guide>
        <p15:guide id="15" orient="horz" pos="2387">
          <p15:clr>
            <a:srgbClr val="A4A3A4"/>
          </p15:clr>
        </p15:guide>
        <p15:guide id="16" orient="horz" pos="981">
          <p15:clr>
            <a:srgbClr val="A4A3A4"/>
          </p15:clr>
        </p15:guide>
        <p15:guide id="17" pos="3819"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88791"/>
    <a:srgbClr val="FF0000"/>
    <a:srgbClr val="FF9900"/>
    <a:srgbClr val="DFE6ED"/>
    <a:srgbClr val="00646E"/>
    <a:srgbClr val="FFFEFE"/>
    <a:srgbClr val="FEFFFE"/>
    <a:srgbClr val="FEFEFE"/>
    <a:srgbClr val="FEF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58" autoAdjust="0"/>
    <p:restoredTop sz="87389" autoAdjust="0"/>
  </p:normalViewPr>
  <p:slideViewPr>
    <p:cSldViewPr snapToGrid="0" showGuides="1">
      <p:cViewPr varScale="1">
        <p:scale>
          <a:sx n="78" d="100"/>
          <a:sy n="78" d="100"/>
        </p:scale>
        <p:origin x="126" y="864"/>
      </p:cViewPr>
      <p:guideLst>
        <p:guide orient="horz" pos="3884"/>
        <p:guide orient="horz" pos="618"/>
        <p:guide orient="horz" pos="2432"/>
        <p:guide orient="horz" pos="2341"/>
        <p:guide orient="horz" pos="890"/>
        <p:guide orient="horz" pos="210"/>
        <p:guide pos="395"/>
        <p:guide pos="3842"/>
        <p:guide pos="3933"/>
        <p:guide pos="7380"/>
        <p:guide pos="5566"/>
        <p:guide orient="horz" pos="3906"/>
        <p:guide orient="horz" pos="654"/>
        <p:guide orient="horz" pos="2478"/>
        <p:guide orient="horz" pos="2387"/>
        <p:guide orient="horz" pos="981"/>
        <p:guide pos="3819"/>
      </p:guideLst>
    </p:cSldViewPr>
  </p:slideViewPr>
  <p:outlineViewPr>
    <p:cViewPr>
      <p:scale>
        <a:sx n="33" d="100"/>
        <a:sy n="33" d="100"/>
      </p:scale>
      <p:origin x="0" y="1278"/>
    </p:cViewPr>
  </p:outlineViewPr>
  <p:notesTextViewPr>
    <p:cViewPr>
      <p:scale>
        <a:sx n="75" d="100"/>
        <a:sy n="75" d="100"/>
      </p:scale>
      <p:origin x="0" y="0"/>
    </p:cViewPr>
  </p:notesTextViewPr>
  <p:sorterViewPr>
    <p:cViewPr>
      <p:scale>
        <a:sx n="60" d="100"/>
        <a:sy n="60" d="100"/>
      </p:scale>
      <p:origin x="0" y="0"/>
    </p:cViewPr>
  </p:sorterViewPr>
  <p:notesViewPr>
    <p:cSldViewPr snapToGrid="0" showGuides="1">
      <p:cViewPr varScale="1">
        <p:scale>
          <a:sx n="76" d="100"/>
          <a:sy n="76" d="100"/>
        </p:scale>
        <p:origin x="2982" y="12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customXml" Target="../customXml/item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4.xml"/><Relationship Id="rId34" Type="http://schemas.openxmlformats.org/officeDocument/2006/relationships/notesMaster" Target="notesMasters/notesMaster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Master" Target="slideMasters/slideMaster1.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tags" Target="tags/tag1.xml"/><Relationship Id="rId10" Type="http://schemas.openxmlformats.org/officeDocument/2006/relationships/customXml" Target="../customXml/item10.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image" Target="../media/image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02" name="Rectangle 6"/>
          <p:cNvSpPr>
            <a:spLocks noChangeArrowheads="1"/>
          </p:cNvSpPr>
          <p:nvPr/>
        </p:nvSpPr>
        <p:spPr bwMode="auto">
          <a:xfrm>
            <a:off x="0" y="0"/>
            <a:ext cx="7099300" cy="698500"/>
          </a:xfrm>
          <a:prstGeom prst="rect">
            <a:avLst/>
          </a:prstGeom>
          <a:solidFill>
            <a:srgbClr val="879BAA"/>
          </a:solidFill>
          <a:ln w="9525" algn="ctr">
            <a:noFill/>
            <a:miter lim="800000"/>
            <a:headEnd/>
            <a:tailEnd/>
          </a:ln>
          <a:effectLst/>
        </p:spPr>
        <p:txBody>
          <a:bodyPr wrap="none" anchor="ctr"/>
          <a:lstStyle/>
          <a:p>
            <a:endParaRPr lang="de-DE"/>
          </a:p>
        </p:txBody>
      </p:sp>
      <p:sp>
        <p:nvSpPr>
          <p:cNvPr id="173058" name="Rectangle 2"/>
          <p:cNvSpPr>
            <a:spLocks noGrp="1" noChangeArrowheads="1"/>
          </p:cNvSpPr>
          <p:nvPr>
            <p:ph type="hdr" sz="quarter"/>
          </p:nvPr>
        </p:nvSpPr>
        <p:spPr bwMode="auto">
          <a:xfrm>
            <a:off x="0" y="0"/>
            <a:ext cx="3249613"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defTabSz="942975">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59" name="Rectangle 3"/>
          <p:cNvSpPr>
            <a:spLocks noGrp="1" noChangeArrowheads="1"/>
          </p:cNvSpPr>
          <p:nvPr>
            <p:ph type="dt" sz="quarter" idx="1"/>
          </p:nvPr>
        </p:nvSpPr>
        <p:spPr bwMode="auto">
          <a:xfrm>
            <a:off x="3849688" y="0"/>
            <a:ext cx="3249612"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algn="r" defTabSz="942975">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60" name="Rectangle 4"/>
          <p:cNvSpPr>
            <a:spLocks noGrp="1" noChangeArrowheads="1"/>
          </p:cNvSpPr>
          <p:nvPr>
            <p:ph type="ftr" sz="quarter" idx="2"/>
          </p:nvPr>
        </p:nvSpPr>
        <p:spPr bwMode="auto">
          <a:xfrm>
            <a:off x="0" y="9682163"/>
            <a:ext cx="3249613" cy="552450"/>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defTabSz="942975">
              <a:spcBef>
                <a:spcPct val="0"/>
              </a:spcBef>
              <a:defRPr sz="1200">
                <a:solidFill>
                  <a:schemeClr val="tx1"/>
                </a:solidFill>
                <a:latin typeface="Siemens Sans" pitchFamily="2" charset="0"/>
              </a:defRPr>
            </a:lvl1pPr>
          </a:lstStyle>
          <a:p>
            <a:endParaRPr lang="en-US" dirty="0">
              <a:latin typeface="Arial" pitchFamily="34" charset="0"/>
            </a:endParaRPr>
          </a:p>
        </p:txBody>
      </p:sp>
      <p:sp>
        <p:nvSpPr>
          <p:cNvPr id="173061" name="Rectangle 5"/>
          <p:cNvSpPr>
            <a:spLocks noGrp="1" noChangeArrowheads="1"/>
          </p:cNvSpPr>
          <p:nvPr>
            <p:ph type="sldNum" sz="quarter" idx="3"/>
          </p:nvPr>
        </p:nvSpPr>
        <p:spPr bwMode="auto">
          <a:xfrm>
            <a:off x="3849688" y="9682163"/>
            <a:ext cx="3249612" cy="552450"/>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algn="r" defTabSz="942975">
              <a:spcBef>
                <a:spcPct val="0"/>
              </a:spcBef>
              <a:defRPr sz="1200">
                <a:solidFill>
                  <a:schemeClr val="tx1"/>
                </a:solidFill>
                <a:latin typeface="Siemens Sans" pitchFamily="2" charset="0"/>
              </a:defRPr>
            </a:lvl1pPr>
          </a:lstStyle>
          <a:p>
            <a:r>
              <a:rPr lang="de-DE" dirty="0">
                <a:latin typeface="Arial" pitchFamily="34" charset="0"/>
              </a:rPr>
              <a:t>Handout </a:t>
            </a:r>
            <a:fld id="{BFC713D8-7968-482B-A79F-9C586FE5053A}" type="slidenum">
              <a:rPr lang="de-DE" smtClean="0">
                <a:latin typeface="Arial" pitchFamily="34" charset="0"/>
              </a:rPr>
              <a:pPr/>
              <a:t>‹Nr.›</a:t>
            </a:fld>
            <a:endParaRPr lang="de-DE" dirty="0">
              <a:latin typeface="Arial" pitchFamily="34" charset="0"/>
            </a:endParaRPr>
          </a:p>
        </p:txBody>
      </p:sp>
    </p:spTree>
    <p:extLst>
      <p:ext uri="{BB962C8B-B14F-4D97-AF65-F5344CB8AC3E}">
        <p14:creationId xmlns:p14="http://schemas.microsoft.com/office/powerpoint/2010/main" val="2323172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249613"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defTabSz="942975">
              <a:spcBef>
                <a:spcPct val="0"/>
              </a:spcBef>
              <a:defRPr sz="1200">
                <a:solidFill>
                  <a:schemeClr val="tx1"/>
                </a:solidFill>
                <a:latin typeface="Arial" pitchFamily="34" charset="0"/>
              </a:defRPr>
            </a:lvl1pPr>
          </a:lstStyle>
          <a:p>
            <a:endParaRPr lang="en-US" dirty="0"/>
          </a:p>
        </p:txBody>
      </p:sp>
      <p:sp>
        <p:nvSpPr>
          <p:cNvPr id="77827" name="Rectangle 3"/>
          <p:cNvSpPr>
            <a:spLocks noGrp="1" noChangeArrowheads="1"/>
          </p:cNvSpPr>
          <p:nvPr>
            <p:ph type="dt" idx="1"/>
          </p:nvPr>
        </p:nvSpPr>
        <p:spPr bwMode="auto">
          <a:xfrm>
            <a:off x="3849688" y="0"/>
            <a:ext cx="3248025"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algn="r" defTabSz="942975">
              <a:spcBef>
                <a:spcPct val="0"/>
              </a:spcBef>
              <a:defRPr sz="1200">
                <a:solidFill>
                  <a:schemeClr val="tx1"/>
                </a:solidFill>
                <a:latin typeface="Arial" pitchFamily="34" charset="0"/>
              </a:defRPr>
            </a:lvl1pPr>
          </a:lstStyle>
          <a:p>
            <a:endParaRPr lang="en-US" dirty="0"/>
          </a:p>
        </p:txBody>
      </p:sp>
      <p:sp>
        <p:nvSpPr>
          <p:cNvPr id="77828" name="Rectangle 4"/>
          <p:cNvSpPr>
            <a:spLocks noGrp="1" noRot="1" noChangeAspect="1" noChangeArrowheads="1" noTextEdit="1"/>
          </p:cNvSpPr>
          <p:nvPr>
            <p:ph type="sldImg" idx="2"/>
          </p:nvPr>
        </p:nvSpPr>
        <p:spPr bwMode="auto">
          <a:xfrm>
            <a:off x="138113" y="768350"/>
            <a:ext cx="6824662"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238125" y="4822825"/>
            <a:ext cx="6623050" cy="45656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7830" name="Rectangle 6"/>
          <p:cNvSpPr>
            <a:spLocks noGrp="1" noChangeArrowheads="1"/>
          </p:cNvSpPr>
          <p:nvPr>
            <p:ph type="ftr" sz="quarter" idx="4"/>
          </p:nvPr>
        </p:nvSpPr>
        <p:spPr bwMode="auto">
          <a:xfrm>
            <a:off x="0" y="9682163"/>
            <a:ext cx="3249613" cy="550862"/>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defTabSz="942975">
              <a:spcBef>
                <a:spcPct val="0"/>
              </a:spcBef>
              <a:defRPr sz="1200">
                <a:solidFill>
                  <a:schemeClr val="tx1"/>
                </a:solidFill>
                <a:latin typeface="Arial" pitchFamily="34" charset="0"/>
              </a:defRPr>
            </a:lvl1pPr>
          </a:lstStyle>
          <a:p>
            <a:endParaRPr lang="en-US" dirty="0"/>
          </a:p>
        </p:txBody>
      </p:sp>
      <p:sp>
        <p:nvSpPr>
          <p:cNvPr id="77831" name="Rectangle 7"/>
          <p:cNvSpPr>
            <a:spLocks noGrp="1" noChangeArrowheads="1"/>
          </p:cNvSpPr>
          <p:nvPr>
            <p:ph type="sldNum" sz="quarter" idx="5"/>
          </p:nvPr>
        </p:nvSpPr>
        <p:spPr bwMode="auto">
          <a:xfrm>
            <a:off x="3849688" y="9682163"/>
            <a:ext cx="3248025" cy="550862"/>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algn="r" defTabSz="942975">
              <a:spcBef>
                <a:spcPct val="0"/>
              </a:spcBef>
              <a:defRPr sz="1200">
                <a:solidFill>
                  <a:schemeClr val="tx1"/>
                </a:solidFill>
                <a:latin typeface="Siemens Sans" pitchFamily="2" charset="0"/>
              </a:defRPr>
            </a:lvl1pPr>
          </a:lstStyle>
          <a:p>
            <a:r>
              <a:rPr lang="de-DE" dirty="0">
                <a:latin typeface="Arial" pitchFamily="34" charset="0"/>
              </a:rPr>
              <a:t>Notes </a:t>
            </a:r>
            <a:fld id="{AD141568-5488-4AC9-B82D-9F5CE1225E2A}" type="slidenum">
              <a:rPr lang="de-DE" smtClean="0">
                <a:latin typeface="Arial" pitchFamily="34" charset="0"/>
              </a:rPr>
              <a:pPr/>
              <a:t>‹Nr.›</a:t>
            </a:fld>
            <a:endParaRPr lang="de-DE" dirty="0">
              <a:latin typeface="Arial" pitchFamily="34" charset="0"/>
            </a:endParaRPr>
          </a:p>
        </p:txBody>
      </p:sp>
    </p:spTree>
    <p:extLst>
      <p:ext uri="{BB962C8B-B14F-4D97-AF65-F5344CB8AC3E}">
        <p14:creationId xmlns:p14="http://schemas.microsoft.com/office/powerpoint/2010/main" val="1963877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orporate.siemens.com.au/en/home/news-centre/press-releases/australian-german-agreement-modernise-manufacturing.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industry.gov.au/industry/Industry-4-0/Pages/PMs-Industry-4-0-Taskforce.asp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8350"/>
            <a:ext cx="6824662" cy="3836988"/>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r>
              <a:rPr lang="en-US" dirty="0">
                <a:solidFill>
                  <a:srgbClr val="EEECE1"/>
                </a:solidFill>
              </a:rPr>
              <a:t>Notes </a:t>
            </a:r>
            <a:fld id="{AD141568-5488-4AC9-B82D-9F5CE1225E2A}" type="slidenum">
              <a:rPr lang="en-US" smtClean="0">
                <a:solidFill>
                  <a:srgbClr val="EEECE1"/>
                </a:solidFill>
              </a:rPr>
              <a:pPr/>
              <a:t>1</a:t>
            </a:fld>
            <a:endParaRPr lang="en-US" dirty="0">
              <a:solidFill>
                <a:srgbClr val="EEECE1"/>
              </a:solidFill>
            </a:endParaRPr>
          </a:p>
        </p:txBody>
      </p:sp>
    </p:spTree>
    <p:extLst>
      <p:ext uri="{BB962C8B-B14F-4D97-AF65-F5344CB8AC3E}">
        <p14:creationId xmlns:p14="http://schemas.microsoft.com/office/powerpoint/2010/main" val="46133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8113" y="768350"/>
            <a:ext cx="6824662"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de-DE" dirty="0">
                <a:latin typeface="Arial" pitchFamily="34" charset="0"/>
              </a:rPr>
              <a:t>Notes </a:t>
            </a:r>
            <a:fld id="{AD141568-5488-4AC9-B82D-9F5CE1225E2A}" type="slidenum">
              <a:rPr lang="de-DE" smtClean="0">
                <a:latin typeface="Arial" pitchFamily="34" charset="0"/>
              </a:rPr>
              <a:pPr/>
              <a:t>16</a:t>
            </a:fld>
            <a:endParaRPr lang="de-DE" dirty="0">
              <a:latin typeface="Arial" pitchFamily="34" charset="0"/>
            </a:endParaRPr>
          </a:p>
        </p:txBody>
      </p:sp>
    </p:spTree>
    <p:extLst>
      <p:ext uri="{BB962C8B-B14F-4D97-AF65-F5344CB8AC3E}">
        <p14:creationId xmlns:p14="http://schemas.microsoft.com/office/powerpoint/2010/main" val="398288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r>
              <a:rPr lang="en-US" dirty="0">
                <a:latin typeface="Arial" pitchFamily="34" charset="0"/>
              </a:rPr>
              <a:t>Notes </a:t>
            </a:r>
            <a:fld id="{AD141568-5488-4AC9-B82D-9F5CE1225E2A}" type="slidenum">
              <a:rPr lang="en-US" smtClean="0">
                <a:latin typeface="Arial" pitchFamily="34" charset="0"/>
              </a:rPr>
              <a:pPr/>
              <a:t>2</a:t>
            </a:fld>
            <a:endParaRPr lang="en-US" dirty="0">
              <a:latin typeface="Arial" pitchFamily="34" charset="0"/>
            </a:endParaRPr>
          </a:p>
        </p:txBody>
      </p:sp>
    </p:spTree>
    <p:extLst>
      <p:ext uri="{BB962C8B-B14F-4D97-AF65-F5344CB8AC3E}">
        <p14:creationId xmlns:p14="http://schemas.microsoft.com/office/powerpoint/2010/main" val="133895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95263" y="781050"/>
            <a:ext cx="6696075" cy="3765550"/>
          </a:xfrm>
        </p:spPr>
      </p:sp>
      <p:sp>
        <p:nvSpPr>
          <p:cNvPr id="3" name="Notizenplatzhalter 2"/>
          <p:cNvSpPr>
            <a:spLocks noGrp="1"/>
          </p:cNvSpPr>
          <p:nvPr>
            <p:ph type="body" idx="1"/>
          </p:nvPr>
        </p:nvSpPr>
        <p:spPr/>
        <p:txBody>
          <a:bodyPr/>
          <a:lstStyle/>
          <a:p>
            <a:pPr marL="179645" indent="-179645">
              <a:buFontTx/>
              <a:buChar char="-"/>
            </a:pPr>
            <a:r>
              <a:rPr lang="de-DE" b="1" dirty="0"/>
              <a:t>Edge Management</a:t>
            </a:r>
            <a:r>
              <a:rPr lang="de-DE" dirty="0"/>
              <a:t>: </a:t>
            </a:r>
            <a:r>
              <a:rPr lang="de-DE" dirty="0" err="1"/>
              <a:t>centralized</a:t>
            </a:r>
            <a:r>
              <a:rPr lang="de-DE" dirty="0"/>
              <a:t> </a:t>
            </a:r>
            <a:r>
              <a:rPr lang="de-DE" dirty="0" err="1"/>
              <a:t>infrastructure</a:t>
            </a:r>
            <a:r>
              <a:rPr lang="de-DE" dirty="0"/>
              <a:t>, </a:t>
            </a:r>
            <a:r>
              <a:rPr lang="de-DE" dirty="0" err="1"/>
              <a:t>to</a:t>
            </a:r>
            <a:r>
              <a:rPr lang="de-DE" dirty="0"/>
              <a:t> manage</a:t>
            </a:r>
            <a:r>
              <a:rPr lang="de-DE" baseline="0" dirty="0"/>
              <a:t> </a:t>
            </a:r>
            <a:r>
              <a:rPr lang="de-DE" baseline="0" dirty="0" err="1"/>
              <a:t>and</a:t>
            </a:r>
            <a:r>
              <a:rPr lang="de-DE" baseline="0" dirty="0"/>
              <a:t> </a:t>
            </a:r>
            <a:r>
              <a:rPr lang="de-DE" baseline="0" dirty="0" err="1"/>
              <a:t>administrate</a:t>
            </a:r>
            <a:r>
              <a:rPr lang="de-DE" baseline="0" dirty="0"/>
              <a:t> all </a:t>
            </a:r>
            <a:r>
              <a:rPr lang="de-DE" baseline="0" dirty="0" err="1"/>
              <a:t>connected</a:t>
            </a:r>
            <a:r>
              <a:rPr lang="de-DE" baseline="0" dirty="0"/>
              <a:t> Edge-Devices: </a:t>
            </a:r>
            <a:r>
              <a:rPr lang="de-DE" baseline="0" dirty="0" err="1"/>
              <a:t>condition</a:t>
            </a:r>
            <a:r>
              <a:rPr lang="de-DE" baseline="0" dirty="0"/>
              <a:t> </a:t>
            </a:r>
            <a:r>
              <a:rPr lang="de-DE" baseline="0" dirty="0" err="1"/>
              <a:t>monitoring</a:t>
            </a:r>
            <a:r>
              <a:rPr lang="de-DE" baseline="0" dirty="0"/>
              <a:t>, </a:t>
            </a:r>
            <a:r>
              <a:rPr lang="de-DE" baseline="0" dirty="0" err="1"/>
              <a:t>installing</a:t>
            </a:r>
            <a:r>
              <a:rPr lang="de-DE" baseline="0" dirty="0"/>
              <a:t> Edge-Apps </a:t>
            </a:r>
            <a:r>
              <a:rPr lang="de-DE" baseline="0" dirty="0" err="1"/>
              <a:t>and</a:t>
            </a:r>
            <a:r>
              <a:rPr lang="de-DE" baseline="0" dirty="0"/>
              <a:t> </a:t>
            </a:r>
            <a:r>
              <a:rPr lang="de-DE" baseline="0" dirty="0" err="1"/>
              <a:t>therefore</a:t>
            </a:r>
            <a:r>
              <a:rPr lang="de-DE" baseline="0" dirty="0"/>
              <a:t> </a:t>
            </a:r>
            <a:r>
              <a:rPr lang="de-DE" baseline="0" dirty="0" err="1"/>
              <a:t>deploying</a:t>
            </a:r>
            <a:r>
              <a:rPr lang="de-DE" baseline="0" dirty="0"/>
              <a:t> </a:t>
            </a:r>
            <a:r>
              <a:rPr lang="de-DE" baseline="0" dirty="0" err="1"/>
              <a:t>cloud</a:t>
            </a:r>
            <a:r>
              <a:rPr lang="de-DE" baseline="0" dirty="0"/>
              <a:t> </a:t>
            </a:r>
            <a:r>
              <a:rPr lang="de-DE" baseline="0" dirty="0" err="1"/>
              <a:t>functions</a:t>
            </a:r>
            <a:r>
              <a:rPr lang="de-DE" baseline="0" dirty="0"/>
              <a:t> </a:t>
            </a:r>
            <a:r>
              <a:rPr lang="de-DE" baseline="0" dirty="0" err="1"/>
              <a:t>to</a:t>
            </a:r>
            <a:r>
              <a:rPr lang="de-DE" baseline="0" dirty="0"/>
              <a:t> </a:t>
            </a:r>
            <a:r>
              <a:rPr lang="de-DE" baseline="0" dirty="0" err="1"/>
              <a:t>the</a:t>
            </a:r>
            <a:r>
              <a:rPr lang="de-DE" baseline="0" dirty="0"/>
              <a:t> </a:t>
            </a:r>
            <a:r>
              <a:rPr lang="de-DE" baseline="0" dirty="0" err="1"/>
              <a:t>cloud</a:t>
            </a:r>
            <a:r>
              <a:rPr lang="de-DE" baseline="0" dirty="0"/>
              <a:t> </a:t>
            </a:r>
            <a:r>
              <a:rPr lang="de-DE" baseline="0" dirty="0" err="1"/>
              <a:t>to</a:t>
            </a:r>
            <a:r>
              <a:rPr lang="de-DE" baseline="0" dirty="0"/>
              <a:t> </a:t>
            </a:r>
            <a:r>
              <a:rPr lang="de-DE" baseline="0" dirty="0" err="1"/>
              <a:t>the</a:t>
            </a:r>
            <a:r>
              <a:rPr lang="de-DE" baseline="0" dirty="0"/>
              <a:t> </a:t>
            </a:r>
            <a:r>
              <a:rPr lang="de-DE" baseline="0" dirty="0" err="1"/>
              <a:t>field</a:t>
            </a:r>
            <a:r>
              <a:rPr lang="de-DE" baseline="0" dirty="0"/>
              <a:t> </a:t>
            </a:r>
            <a:r>
              <a:rPr lang="de-DE" baseline="0" dirty="0" err="1"/>
              <a:t>level</a:t>
            </a:r>
            <a:r>
              <a:rPr lang="de-DE" baseline="0" dirty="0"/>
              <a:t>. </a:t>
            </a:r>
          </a:p>
          <a:p>
            <a:pPr marL="179645" indent="-179645">
              <a:buFontTx/>
              <a:buChar char="-"/>
            </a:pPr>
            <a:r>
              <a:rPr lang="de-DE" b="1" dirty="0"/>
              <a:t>Edge-Apps</a:t>
            </a:r>
            <a:r>
              <a:rPr lang="de-DE" dirty="0"/>
              <a:t>: Apps </a:t>
            </a:r>
            <a:r>
              <a:rPr lang="de-DE" dirty="0" err="1"/>
              <a:t>of</a:t>
            </a:r>
            <a:r>
              <a:rPr lang="de-DE" dirty="0"/>
              <a:t> Siemens, Partners </a:t>
            </a:r>
            <a:r>
              <a:rPr lang="de-DE" dirty="0" err="1"/>
              <a:t>or</a:t>
            </a:r>
            <a:r>
              <a:rPr lang="de-DE" dirty="0"/>
              <a:t> </a:t>
            </a:r>
            <a:r>
              <a:rPr lang="de-DE" dirty="0" err="1"/>
              <a:t>consumers</a:t>
            </a:r>
            <a:r>
              <a:rPr lang="de-DE" dirty="0"/>
              <a:t> – </a:t>
            </a:r>
            <a:r>
              <a:rPr lang="de-DE" dirty="0" err="1"/>
              <a:t>Executing</a:t>
            </a:r>
            <a:r>
              <a:rPr lang="de-DE" baseline="0" dirty="0"/>
              <a:t> </a:t>
            </a:r>
            <a:r>
              <a:rPr lang="de-DE" baseline="0" dirty="0" err="1"/>
              <a:t>functionality</a:t>
            </a:r>
            <a:r>
              <a:rPr lang="de-DE" baseline="0" dirty="0"/>
              <a:t> </a:t>
            </a:r>
            <a:r>
              <a:rPr lang="de-DE" baseline="0" dirty="0" err="1"/>
              <a:t>locally</a:t>
            </a:r>
            <a:r>
              <a:rPr lang="de-DE" baseline="0" dirty="0"/>
              <a:t> on Edge-Devices.</a:t>
            </a:r>
            <a:endParaRPr lang="de-DE" dirty="0"/>
          </a:p>
          <a:p>
            <a:pPr marL="179645" indent="-179645">
              <a:buFontTx/>
              <a:buChar char="-"/>
            </a:pPr>
            <a:r>
              <a:rPr lang="de-DE" b="1" dirty="0"/>
              <a:t>Edge-Devices:</a:t>
            </a:r>
            <a:r>
              <a:rPr lang="de-DE" dirty="0"/>
              <a:t> </a:t>
            </a:r>
            <a:r>
              <a:rPr lang="de-DE" dirty="0" err="1"/>
              <a:t>Collecting</a:t>
            </a:r>
            <a:r>
              <a:rPr lang="de-DE" dirty="0"/>
              <a:t> </a:t>
            </a:r>
            <a:r>
              <a:rPr lang="de-DE" dirty="0" err="1"/>
              <a:t>and</a:t>
            </a:r>
            <a:r>
              <a:rPr lang="de-DE" dirty="0"/>
              <a:t> Processing </a:t>
            </a:r>
            <a:r>
              <a:rPr lang="de-DE" dirty="0" err="1"/>
              <a:t>of</a:t>
            </a:r>
            <a:r>
              <a:rPr lang="de-DE" dirty="0"/>
              <a:t> </a:t>
            </a:r>
            <a:r>
              <a:rPr lang="de-DE" dirty="0" err="1"/>
              <a:t>data</a:t>
            </a:r>
            <a:r>
              <a:rPr lang="de-DE" baseline="0" dirty="0"/>
              <a:t> – at </a:t>
            </a:r>
            <a:r>
              <a:rPr lang="de-DE" baseline="0" dirty="0" err="1"/>
              <a:t>the</a:t>
            </a:r>
            <a:r>
              <a:rPr lang="de-DE" baseline="0" dirty="0"/>
              <a:t> </a:t>
            </a:r>
            <a:r>
              <a:rPr lang="de-DE" baseline="0" dirty="0" err="1"/>
              <a:t>source</a:t>
            </a:r>
            <a:endParaRPr lang="de-DE" baseline="0" dirty="0"/>
          </a:p>
          <a:p>
            <a:pPr marL="179645" indent="-179645">
              <a:buFontTx/>
              <a:buChar char="-"/>
            </a:pPr>
            <a:r>
              <a:rPr lang="de-DE" dirty="0" err="1"/>
              <a:t>Possible</a:t>
            </a:r>
            <a:r>
              <a:rPr lang="de-DE" dirty="0"/>
              <a:t> </a:t>
            </a:r>
            <a:r>
              <a:rPr lang="de-DE" dirty="0" err="1"/>
              <a:t>application</a:t>
            </a:r>
            <a:r>
              <a:rPr lang="de-DE" dirty="0"/>
              <a:t> </a:t>
            </a:r>
            <a:r>
              <a:rPr lang="de-DE" dirty="0" err="1"/>
              <a:t>scenarios</a:t>
            </a:r>
            <a:r>
              <a:rPr lang="de-DE" baseline="0" dirty="0"/>
              <a:t> </a:t>
            </a:r>
            <a:r>
              <a:rPr lang="de-DE" baseline="0" dirty="0" err="1"/>
              <a:t>of</a:t>
            </a:r>
            <a:r>
              <a:rPr lang="de-DE" baseline="0" dirty="0"/>
              <a:t> </a:t>
            </a:r>
            <a:r>
              <a:rPr lang="de-DE" dirty="0"/>
              <a:t>Edge Computing:</a:t>
            </a:r>
          </a:p>
          <a:p>
            <a:pPr marL="472401" indent="-289429">
              <a:buFont typeface="Arial" panose="020B0604020202020204" pitchFamily="34" charset="0"/>
              <a:buChar char="•"/>
            </a:pPr>
            <a:r>
              <a:rPr lang="en-US" dirty="0"/>
              <a:t>SINUMERIK</a:t>
            </a:r>
            <a:r>
              <a:rPr lang="en-US" baseline="0" dirty="0"/>
              <a:t> EDGE: </a:t>
            </a:r>
            <a:r>
              <a:rPr lang="en-US" dirty="0"/>
              <a:t>Intelligent workpiece analysis</a:t>
            </a:r>
            <a:r>
              <a:rPr lang="en-US" baseline="0" dirty="0"/>
              <a:t> </a:t>
            </a:r>
            <a:r>
              <a:rPr lang="en-US" dirty="0"/>
              <a:t>based on it‘s digital twin</a:t>
            </a:r>
          </a:p>
          <a:p>
            <a:pPr marL="472401" indent="-289429">
              <a:buFont typeface="Arial" panose="020B0604020202020204" pitchFamily="34" charset="0"/>
              <a:buChar char="•"/>
            </a:pPr>
            <a:r>
              <a:rPr lang="de-DE" sz="1300" dirty="0">
                <a:solidFill>
                  <a:schemeClr val="bg1"/>
                </a:solidFill>
                <a:cs typeface="Arial" panose="020B0604020202020204" pitchFamily="34" charset="0"/>
              </a:rPr>
              <a:t>SIMATIC EDGE: Inventory </a:t>
            </a:r>
            <a:r>
              <a:rPr lang="de-DE" sz="1300" dirty="0" err="1">
                <a:solidFill>
                  <a:schemeClr val="bg1"/>
                </a:solidFill>
                <a:cs typeface="Arial" panose="020B0604020202020204" pitchFamily="34" charset="0"/>
              </a:rPr>
              <a:t>listing</a:t>
            </a:r>
            <a:r>
              <a:rPr lang="de-DE" sz="1300" dirty="0">
                <a:solidFill>
                  <a:schemeClr val="bg1"/>
                </a:solidFill>
                <a:cs typeface="Arial" panose="020B0604020202020204" pitchFamily="34" charset="0"/>
              </a:rPr>
              <a:t> </a:t>
            </a:r>
            <a:r>
              <a:rPr lang="de-DE" sz="1300" dirty="0" err="1">
                <a:solidFill>
                  <a:schemeClr val="bg1"/>
                </a:solidFill>
                <a:cs typeface="Arial" panose="020B0604020202020204" pitchFamily="34" charset="0"/>
              </a:rPr>
              <a:t>of</a:t>
            </a:r>
            <a:r>
              <a:rPr lang="de-DE" sz="1300" dirty="0">
                <a:solidFill>
                  <a:schemeClr val="bg1"/>
                </a:solidFill>
                <a:cs typeface="Arial" panose="020B0604020202020204" pitchFamily="34" charset="0"/>
              </a:rPr>
              <a:t> </a:t>
            </a:r>
            <a:r>
              <a:rPr lang="de-DE" sz="1300" dirty="0" err="1">
                <a:solidFill>
                  <a:schemeClr val="bg1"/>
                </a:solidFill>
                <a:cs typeface="Arial" panose="020B0604020202020204" pitchFamily="34" charset="0"/>
              </a:rPr>
              <a:t>connected</a:t>
            </a:r>
            <a:r>
              <a:rPr lang="de-DE" sz="1300" dirty="0">
                <a:solidFill>
                  <a:schemeClr val="bg1"/>
                </a:solidFill>
                <a:cs typeface="Arial" panose="020B0604020202020204" pitchFamily="34" charset="0"/>
              </a:rPr>
              <a:t> </a:t>
            </a:r>
            <a:r>
              <a:rPr lang="de-DE" sz="1300" dirty="0" err="1">
                <a:solidFill>
                  <a:schemeClr val="bg1"/>
                </a:solidFill>
                <a:cs typeface="Arial" panose="020B0604020202020204" pitchFamily="34" charset="0"/>
              </a:rPr>
              <a:t>automation</a:t>
            </a:r>
            <a:r>
              <a:rPr lang="de-DE" sz="1300" dirty="0">
                <a:solidFill>
                  <a:schemeClr val="bg1"/>
                </a:solidFill>
                <a:cs typeface="Arial" panose="020B0604020202020204" pitchFamily="34" charset="0"/>
              </a:rPr>
              <a:t> </a:t>
            </a:r>
            <a:r>
              <a:rPr lang="de-DE" sz="1300" dirty="0" err="1">
                <a:solidFill>
                  <a:schemeClr val="bg1"/>
                </a:solidFill>
                <a:cs typeface="Arial" panose="020B0604020202020204" pitchFamily="34" charset="0"/>
              </a:rPr>
              <a:t>components</a:t>
            </a:r>
            <a:endParaRPr lang="de-DE" sz="1300" dirty="0">
              <a:solidFill>
                <a:schemeClr val="bg1"/>
              </a:solidFill>
              <a:cs typeface="Arial" panose="020B0604020202020204" pitchFamily="34" charset="0"/>
            </a:endParaRPr>
          </a:p>
          <a:p>
            <a:pPr marL="179645" indent="-179645">
              <a:buFontTx/>
              <a:buChar char="-"/>
            </a:pPr>
            <a:endParaRPr lang="de-DE" dirty="0"/>
          </a:p>
          <a:p>
            <a:pPr marL="179645" indent="-179645">
              <a:buFontTx/>
              <a:buChar char="-"/>
            </a:pPr>
            <a:endParaRPr lang="de-DE" dirty="0"/>
          </a:p>
        </p:txBody>
      </p:sp>
      <p:sp>
        <p:nvSpPr>
          <p:cNvPr id="4" name="Foliennummernplatzhalter 3"/>
          <p:cNvSpPr>
            <a:spLocks noGrp="1"/>
          </p:cNvSpPr>
          <p:nvPr>
            <p:ph type="sldNum" sz="quarter" idx="10"/>
          </p:nvPr>
        </p:nvSpPr>
        <p:spPr/>
        <p:txBody>
          <a:bodyPr/>
          <a:lstStyle/>
          <a:p>
            <a:r>
              <a:rPr lang="de-DE">
                <a:latin typeface="Arial" pitchFamily="34" charset="0"/>
              </a:rPr>
              <a:t>Notes </a:t>
            </a:r>
            <a:fld id="{AD141568-5488-4AC9-B82D-9F5CE1225E2A}" type="slidenum">
              <a:rPr lang="de-DE" smtClean="0">
                <a:latin typeface="Arial" pitchFamily="34" charset="0"/>
              </a:rPr>
              <a:pPr/>
              <a:t>5</a:t>
            </a:fld>
            <a:endParaRPr lang="de-DE" dirty="0">
              <a:latin typeface="Arial" pitchFamily="34" charset="0"/>
            </a:endParaRPr>
          </a:p>
        </p:txBody>
      </p:sp>
    </p:spTree>
    <p:extLst>
      <p:ext uri="{BB962C8B-B14F-4D97-AF65-F5344CB8AC3E}">
        <p14:creationId xmlns:p14="http://schemas.microsoft.com/office/powerpoint/2010/main" val="2741360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300"/>
              </a:spcBef>
            </a:pPr>
            <a:r>
              <a:rPr lang="en-US" sz="1200" b="1" dirty="0">
                <a:solidFill>
                  <a:srgbClr val="000000"/>
                </a:solidFill>
              </a:rPr>
              <a:t>Example 1: </a:t>
            </a:r>
            <a:r>
              <a:rPr lang="en-US" dirty="0"/>
              <a:t>Edge App – Operation optimization</a:t>
            </a:r>
            <a:endParaRPr lang="en-US" sz="1200" b="1" dirty="0">
              <a:solidFill>
                <a:srgbClr val="000000"/>
              </a:solidFill>
            </a:endParaRPr>
          </a:p>
          <a:p>
            <a:pPr>
              <a:spcBef>
                <a:spcPts val="300"/>
              </a:spcBef>
            </a:pPr>
            <a:r>
              <a:rPr lang="en-US" sz="1200" b="1" dirty="0">
                <a:solidFill>
                  <a:srgbClr val="000000"/>
                </a:solidFill>
              </a:rPr>
              <a:t>Magazine optimization</a:t>
            </a:r>
          </a:p>
          <a:p>
            <a:pPr marL="133323" indent="-133323">
              <a:spcBef>
                <a:spcPts val="300"/>
              </a:spcBef>
              <a:buClr>
                <a:srgbClr val="879BAA">
                  <a:lumMod val="100000"/>
                </a:srgbClr>
              </a:buClr>
              <a:buSzPct val="100000"/>
              <a:buFontTx/>
              <a:buChar char="•"/>
            </a:pPr>
            <a:r>
              <a:rPr lang="en-US" sz="1200" dirty="0">
                <a:solidFill>
                  <a:srgbClr val="000000"/>
                </a:solidFill>
              </a:rPr>
              <a:t>Shortening idle times in machining – machine performance improvement</a:t>
            </a:r>
          </a:p>
          <a:p>
            <a:pPr marL="133323" indent="-133323">
              <a:spcBef>
                <a:spcPts val="300"/>
              </a:spcBef>
              <a:buClr>
                <a:srgbClr val="879BAA">
                  <a:lumMod val="100000"/>
                </a:srgbClr>
              </a:buClr>
              <a:buSzPct val="100000"/>
              <a:buFontTx/>
              <a:buChar char="•"/>
            </a:pPr>
            <a:r>
              <a:rPr lang="en-US" sz="1200" dirty="0">
                <a:solidFill>
                  <a:srgbClr val="000000"/>
                </a:solidFill>
              </a:rPr>
              <a:t>Add-on functionality of a CNC Machine – also for brown field</a:t>
            </a:r>
          </a:p>
          <a:p>
            <a:pPr marL="133323" indent="-133323">
              <a:spcBef>
                <a:spcPts val="300"/>
              </a:spcBef>
              <a:buClr>
                <a:srgbClr val="879BAA">
                  <a:lumMod val="100000"/>
                </a:srgbClr>
              </a:buClr>
              <a:buSzPct val="100000"/>
              <a:buFontTx/>
              <a:buChar char="•"/>
            </a:pPr>
            <a:r>
              <a:rPr lang="en-US" sz="1200" dirty="0">
                <a:solidFill>
                  <a:srgbClr val="000000"/>
                </a:solidFill>
              </a:rPr>
              <a:t>Program dependent tool placement optimization in large magazines utilizing advanced mathematical optimization</a:t>
            </a:r>
          </a:p>
          <a:p>
            <a:pPr marL="133323" indent="-133323">
              <a:spcBef>
                <a:spcPts val="300"/>
              </a:spcBef>
              <a:buClr>
                <a:srgbClr val="879BAA">
                  <a:lumMod val="100000"/>
                </a:srgbClr>
              </a:buClr>
              <a:buSzPct val="100000"/>
              <a:buFontTx/>
              <a:buChar char="•"/>
            </a:pPr>
            <a:r>
              <a:rPr lang="en-US" sz="1200" dirty="0">
                <a:solidFill>
                  <a:srgbClr val="000000"/>
                </a:solidFill>
              </a:rPr>
              <a:t>CPU intensive calculation on the SINUMERIK Edge</a:t>
            </a:r>
          </a:p>
          <a:p>
            <a:pPr>
              <a:spcBef>
                <a:spcPts val="300"/>
              </a:spcBef>
            </a:pPr>
            <a:r>
              <a:rPr lang="en-US" sz="1200" b="1" dirty="0">
                <a:solidFill>
                  <a:srgbClr val="000000"/>
                </a:solidFill>
              </a:rPr>
              <a:t>Technology:	 </a:t>
            </a:r>
            <a:r>
              <a:rPr lang="en-US" sz="1200" dirty="0">
                <a:solidFill>
                  <a:srgbClr val="000000"/>
                </a:solidFill>
              </a:rPr>
              <a:t>advanced optimization</a:t>
            </a:r>
          </a:p>
          <a:p>
            <a:pPr>
              <a:spcBef>
                <a:spcPts val="300"/>
              </a:spcBef>
            </a:pPr>
            <a:r>
              <a:rPr lang="en-US" sz="1200" b="1" dirty="0">
                <a:solidFill>
                  <a:srgbClr val="000000"/>
                </a:solidFill>
              </a:rPr>
              <a:t>Status: </a:t>
            </a:r>
            <a:r>
              <a:rPr lang="en-US" sz="1200" dirty="0" err="1">
                <a:solidFill>
                  <a:srgbClr val="000000"/>
                </a:solidFill>
              </a:rPr>
              <a:t>PoC</a:t>
            </a:r>
            <a:r>
              <a:rPr lang="en-US" sz="1200" dirty="0">
                <a:solidFill>
                  <a:srgbClr val="000000"/>
                </a:solidFill>
              </a:rPr>
              <a:t> study/in-development</a:t>
            </a:r>
          </a:p>
          <a:p>
            <a:pPr>
              <a:spcBef>
                <a:spcPts val="300"/>
              </a:spcBef>
            </a:pPr>
            <a:r>
              <a:rPr lang="en-US" sz="1200" b="1" dirty="0">
                <a:solidFill>
                  <a:srgbClr val="000000"/>
                </a:solidFill>
              </a:rPr>
              <a:t>Release: </a:t>
            </a:r>
            <a:r>
              <a:rPr lang="en-US" sz="1200" dirty="0">
                <a:solidFill>
                  <a:srgbClr val="000000"/>
                </a:solidFill>
              </a:rPr>
              <a:t>Incubation starting in </a:t>
            </a:r>
            <a:br>
              <a:rPr lang="en-US" sz="1200" dirty="0">
                <a:solidFill>
                  <a:srgbClr val="000000"/>
                </a:solidFill>
              </a:rPr>
            </a:br>
            <a:r>
              <a:rPr lang="en-US" sz="1200" dirty="0">
                <a:solidFill>
                  <a:srgbClr val="000000"/>
                </a:solidFill>
              </a:rPr>
              <a:t>Q1 FY19</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000000"/>
                </a:solidFill>
              </a:rPr>
              <a:t>Example 1: </a:t>
            </a:r>
            <a:r>
              <a:rPr lang="en-US" dirty="0"/>
              <a:t>Safety analytics</a:t>
            </a:r>
            <a:endParaRPr lang="en-US" sz="1200" b="1" dirty="0">
              <a:solidFill>
                <a:srgbClr val="000000"/>
              </a:solidFill>
            </a:endParaRPr>
          </a:p>
          <a:p>
            <a:pPr>
              <a:spcBef>
                <a:spcPts val="300"/>
              </a:spcBef>
            </a:pPr>
            <a:r>
              <a:rPr lang="en-US" sz="1200" b="1" dirty="0">
                <a:solidFill>
                  <a:srgbClr val="000000"/>
                </a:solidFill>
              </a:rPr>
              <a:t>Workpiece displacement</a:t>
            </a:r>
          </a:p>
          <a:p>
            <a:pPr marL="133323" indent="-133323">
              <a:spcBef>
                <a:spcPts val="300"/>
              </a:spcBef>
              <a:buClr>
                <a:srgbClr val="879BAA">
                  <a:lumMod val="100000"/>
                </a:srgbClr>
              </a:buClr>
              <a:buSzPct val="100000"/>
              <a:buFontTx/>
              <a:buChar char="•"/>
            </a:pPr>
            <a:r>
              <a:rPr lang="en-US" sz="1200" dirty="0">
                <a:solidFill>
                  <a:srgbClr val="000000"/>
                </a:solidFill>
              </a:rPr>
              <a:t>Preventing machine damages and faulty workpieces – machine availability improvement</a:t>
            </a:r>
          </a:p>
          <a:p>
            <a:pPr marL="133323" indent="-133323">
              <a:spcBef>
                <a:spcPts val="300"/>
              </a:spcBef>
              <a:buClr>
                <a:srgbClr val="879BAA">
                  <a:lumMod val="100000"/>
                </a:srgbClr>
              </a:buClr>
              <a:buSzPct val="100000"/>
              <a:buFontTx/>
              <a:buChar char="•"/>
            </a:pPr>
            <a:r>
              <a:rPr lang="en-US" sz="1200" dirty="0">
                <a:solidFill>
                  <a:srgbClr val="000000"/>
                </a:solidFill>
              </a:rPr>
              <a:t>Add-on functionality of a CNC Machine – also for brown field</a:t>
            </a:r>
          </a:p>
          <a:p>
            <a:pPr marL="133323" indent="-133323">
              <a:spcBef>
                <a:spcPts val="300"/>
              </a:spcBef>
              <a:buClr>
                <a:srgbClr val="879BAA">
                  <a:lumMod val="100000"/>
                </a:srgbClr>
              </a:buClr>
              <a:buSzPct val="100000"/>
              <a:buFontTx/>
              <a:buChar char="•"/>
            </a:pPr>
            <a:r>
              <a:rPr lang="en-US" sz="1200" dirty="0">
                <a:solidFill>
                  <a:srgbClr val="000000"/>
                </a:solidFill>
              </a:rPr>
              <a:t>Machine awareness – detection of incorrect or displaced (e.g., rotated) workpieces in a machine before machining started</a:t>
            </a:r>
          </a:p>
          <a:p>
            <a:pPr marL="133323" indent="-133323">
              <a:spcBef>
                <a:spcPts val="300"/>
              </a:spcBef>
              <a:buClr>
                <a:srgbClr val="879BAA">
                  <a:lumMod val="100000"/>
                </a:srgbClr>
              </a:buClr>
              <a:buSzPct val="100000"/>
              <a:buFontTx/>
              <a:buChar char="•"/>
            </a:pPr>
            <a:r>
              <a:rPr lang="en-US" sz="1200" dirty="0">
                <a:solidFill>
                  <a:srgbClr val="000000"/>
                </a:solidFill>
              </a:rPr>
              <a:t>CPU intensive calculation per-formed on the SINUMERIK Edge</a:t>
            </a:r>
          </a:p>
          <a:p>
            <a:pPr>
              <a:spcBef>
                <a:spcPts val="300"/>
              </a:spcBef>
            </a:pPr>
            <a:r>
              <a:rPr lang="en-US" sz="1200" b="1" dirty="0">
                <a:solidFill>
                  <a:srgbClr val="000000"/>
                </a:solidFill>
              </a:rPr>
              <a:t>Technology:	</a:t>
            </a:r>
            <a:r>
              <a:rPr lang="en-US" sz="1200" dirty="0">
                <a:solidFill>
                  <a:srgbClr val="000000"/>
                </a:solidFill>
              </a:rPr>
              <a:t>MI Core Engine image analytics &amp; deep neural networks </a:t>
            </a:r>
          </a:p>
          <a:p>
            <a:pPr>
              <a:spcBef>
                <a:spcPts val="300"/>
              </a:spcBef>
            </a:pPr>
            <a:r>
              <a:rPr lang="en-US" sz="1200" b="1" dirty="0">
                <a:solidFill>
                  <a:srgbClr val="000000"/>
                </a:solidFill>
              </a:rPr>
              <a:t>Status: </a:t>
            </a:r>
            <a:r>
              <a:rPr lang="en-US" sz="1200" dirty="0" err="1">
                <a:solidFill>
                  <a:srgbClr val="000000"/>
                </a:solidFill>
              </a:rPr>
              <a:t>PoC</a:t>
            </a:r>
            <a:r>
              <a:rPr lang="en-US" sz="1200" dirty="0">
                <a:solidFill>
                  <a:srgbClr val="000000"/>
                </a:solidFill>
              </a:rPr>
              <a:t> study/in-development</a:t>
            </a:r>
          </a:p>
          <a:p>
            <a:pPr>
              <a:spcBef>
                <a:spcPts val="300"/>
              </a:spcBef>
            </a:pPr>
            <a:r>
              <a:rPr lang="en-US" sz="1200" b="1" dirty="0">
                <a:solidFill>
                  <a:srgbClr val="000000"/>
                </a:solidFill>
              </a:rPr>
              <a:t>Release: </a:t>
            </a:r>
            <a:r>
              <a:rPr lang="en-US" sz="1200" dirty="0">
                <a:solidFill>
                  <a:srgbClr val="000000"/>
                </a:solidFill>
              </a:rPr>
              <a:t>Incubation starting in </a:t>
            </a:r>
            <a:br>
              <a:rPr lang="en-US" sz="1200" dirty="0">
                <a:solidFill>
                  <a:srgbClr val="000000"/>
                </a:solidFill>
              </a:rPr>
            </a:br>
            <a:r>
              <a:rPr lang="en-US" sz="1200" dirty="0">
                <a:solidFill>
                  <a:srgbClr val="000000"/>
                </a:solidFill>
              </a:rPr>
              <a:t>Q2 FY19</a:t>
            </a:r>
          </a:p>
          <a:p>
            <a:pPr marL="0" indent="0">
              <a:spcBef>
                <a:spcPts val="300"/>
              </a:spcBef>
              <a:buClr>
                <a:srgbClr val="879BAA">
                  <a:lumMod val="100000"/>
                </a:srgbClr>
              </a:buClr>
              <a:buSzPct val="100000"/>
              <a:buFontTx/>
              <a:buNone/>
            </a:pPr>
            <a:endParaRPr lang="en-US" sz="1200" dirty="0">
              <a:solidFill>
                <a:srgbClr val="00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000000"/>
              </a:solidFill>
            </a:endParaRPr>
          </a:p>
          <a:p>
            <a:endParaRPr lang="en-US" dirty="0"/>
          </a:p>
        </p:txBody>
      </p:sp>
      <p:sp>
        <p:nvSpPr>
          <p:cNvPr id="4" name="Foliennummernplatzhalter 3"/>
          <p:cNvSpPr>
            <a:spLocks noGrp="1"/>
          </p:cNvSpPr>
          <p:nvPr>
            <p:ph type="sldNum" sz="quarter" idx="5"/>
          </p:nvPr>
        </p:nvSpPr>
        <p:spPr/>
        <p:txBody>
          <a:bodyPr/>
          <a:lstStyle/>
          <a:p>
            <a:r>
              <a:rPr lang="de-DE">
                <a:latin typeface="Arial" pitchFamily="34" charset="0"/>
              </a:rPr>
              <a:t>Notes </a:t>
            </a:r>
            <a:fld id="{AD141568-5488-4AC9-B82D-9F5CE1225E2A}" type="slidenum">
              <a:rPr lang="de-DE" smtClean="0">
                <a:latin typeface="Arial" pitchFamily="34" charset="0"/>
              </a:rPr>
              <a:pPr/>
              <a:t>6</a:t>
            </a:fld>
            <a:endParaRPr lang="de-DE" dirty="0">
              <a:latin typeface="Arial" pitchFamily="34" charset="0"/>
            </a:endParaRPr>
          </a:p>
        </p:txBody>
      </p:sp>
    </p:spTree>
    <p:extLst>
      <p:ext uri="{BB962C8B-B14F-4D97-AF65-F5344CB8AC3E}">
        <p14:creationId xmlns:p14="http://schemas.microsoft.com/office/powerpoint/2010/main" val="431280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300"/>
              </a:spcBef>
            </a:pPr>
            <a:r>
              <a:rPr lang="en-US" sz="1200" b="1" dirty="0">
                <a:solidFill>
                  <a:srgbClr val="000000"/>
                </a:solidFill>
              </a:rPr>
              <a:t>Example 1: </a:t>
            </a:r>
            <a:r>
              <a:rPr lang="en-US" dirty="0"/>
              <a:t>Edge App – Operation optimization</a:t>
            </a:r>
            <a:endParaRPr lang="en-US" sz="1200" b="1" dirty="0">
              <a:solidFill>
                <a:srgbClr val="000000"/>
              </a:solidFill>
            </a:endParaRPr>
          </a:p>
          <a:p>
            <a:pPr>
              <a:spcBef>
                <a:spcPts val="300"/>
              </a:spcBef>
            </a:pPr>
            <a:r>
              <a:rPr lang="en-US" sz="1200" b="1" dirty="0">
                <a:solidFill>
                  <a:srgbClr val="000000"/>
                </a:solidFill>
              </a:rPr>
              <a:t>Workpiece displacement</a:t>
            </a:r>
          </a:p>
          <a:p>
            <a:pPr marL="133323" indent="-133323">
              <a:spcBef>
                <a:spcPts val="300"/>
              </a:spcBef>
              <a:buClr>
                <a:srgbClr val="879BAA">
                  <a:lumMod val="100000"/>
                </a:srgbClr>
              </a:buClr>
              <a:buSzPct val="100000"/>
              <a:buFontTx/>
              <a:buChar char="•"/>
            </a:pPr>
            <a:r>
              <a:rPr lang="en-US" sz="1200" dirty="0">
                <a:solidFill>
                  <a:srgbClr val="000000"/>
                </a:solidFill>
              </a:rPr>
              <a:t>Shortening idle times in machining – machine performance improvement</a:t>
            </a:r>
          </a:p>
          <a:p>
            <a:pPr marL="133323" indent="-133323">
              <a:spcBef>
                <a:spcPts val="300"/>
              </a:spcBef>
              <a:buClr>
                <a:srgbClr val="879BAA">
                  <a:lumMod val="100000"/>
                </a:srgbClr>
              </a:buClr>
              <a:buSzPct val="100000"/>
              <a:buFontTx/>
              <a:buChar char="•"/>
            </a:pPr>
            <a:r>
              <a:rPr lang="en-US" sz="1200" dirty="0">
                <a:solidFill>
                  <a:srgbClr val="000000"/>
                </a:solidFill>
              </a:rPr>
              <a:t>Add-on functionality of a CNC Machine – also for brown field</a:t>
            </a:r>
          </a:p>
          <a:p>
            <a:pPr marL="133323" indent="-133323">
              <a:spcBef>
                <a:spcPts val="300"/>
              </a:spcBef>
              <a:buClr>
                <a:srgbClr val="879BAA">
                  <a:lumMod val="100000"/>
                </a:srgbClr>
              </a:buClr>
              <a:buSzPct val="100000"/>
              <a:buFontTx/>
              <a:buChar char="•"/>
            </a:pPr>
            <a:r>
              <a:rPr lang="en-US" sz="1200" dirty="0">
                <a:solidFill>
                  <a:srgbClr val="000000"/>
                </a:solidFill>
              </a:rPr>
              <a:t>Program dependent tool placement optimization in large magazines utilizing advanced mathematical optimization</a:t>
            </a:r>
          </a:p>
          <a:p>
            <a:pPr marL="133323" indent="-133323">
              <a:spcBef>
                <a:spcPts val="300"/>
              </a:spcBef>
              <a:buClr>
                <a:srgbClr val="879BAA">
                  <a:lumMod val="100000"/>
                </a:srgbClr>
              </a:buClr>
              <a:buSzPct val="100000"/>
              <a:buFontTx/>
              <a:buChar char="•"/>
            </a:pPr>
            <a:r>
              <a:rPr lang="en-US" sz="1200" dirty="0">
                <a:solidFill>
                  <a:srgbClr val="000000"/>
                </a:solidFill>
              </a:rPr>
              <a:t>CPU intensive calculation on the SINUMERIK Edge</a:t>
            </a:r>
          </a:p>
          <a:p>
            <a:pPr>
              <a:spcBef>
                <a:spcPts val="300"/>
              </a:spcBef>
            </a:pPr>
            <a:r>
              <a:rPr lang="en-US" sz="1200" b="1" dirty="0">
                <a:solidFill>
                  <a:srgbClr val="000000"/>
                </a:solidFill>
              </a:rPr>
              <a:t>Technology:	 </a:t>
            </a:r>
            <a:r>
              <a:rPr lang="en-US" sz="1200" dirty="0">
                <a:solidFill>
                  <a:srgbClr val="000000"/>
                </a:solidFill>
              </a:rPr>
              <a:t>advanced optimization</a:t>
            </a:r>
          </a:p>
          <a:p>
            <a:pPr>
              <a:spcBef>
                <a:spcPts val="300"/>
              </a:spcBef>
            </a:pPr>
            <a:r>
              <a:rPr lang="en-US" sz="1200" b="1" dirty="0">
                <a:solidFill>
                  <a:srgbClr val="000000"/>
                </a:solidFill>
              </a:rPr>
              <a:t>Status: </a:t>
            </a:r>
            <a:r>
              <a:rPr lang="en-US" sz="1200" dirty="0" err="1">
                <a:solidFill>
                  <a:srgbClr val="000000"/>
                </a:solidFill>
              </a:rPr>
              <a:t>PoC</a:t>
            </a:r>
            <a:r>
              <a:rPr lang="en-US" sz="1200" dirty="0">
                <a:solidFill>
                  <a:srgbClr val="000000"/>
                </a:solidFill>
              </a:rPr>
              <a:t> study/in-development</a:t>
            </a:r>
          </a:p>
          <a:p>
            <a:pPr>
              <a:spcBef>
                <a:spcPts val="300"/>
              </a:spcBef>
            </a:pPr>
            <a:r>
              <a:rPr lang="en-US" sz="1200" b="1" dirty="0">
                <a:solidFill>
                  <a:srgbClr val="000000"/>
                </a:solidFill>
              </a:rPr>
              <a:t>Release: </a:t>
            </a:r>
            <a:r>
              <a:rPr lang="en-US" sz="1200" dirty="0">
                <a:solidFill>
                  <a:srgbClr val="000000"/>
                </a:solidFill>
              </a:rPr>
              <a:t>Incubation starting in </a:t>
            </a:r>
            <a:br>
              <a:rPr lang="en-US" sz="1200" dirty="0">
                <a:solidFill>
                  <a:srgbClr val="000000"/>
                </a:solidFill>
              </a:rPr>
            </a:br>
            <a:r>
              <a:rPr lang="en-US" sz="1200" dirty="0">
                <a:solidFill>
                  <a:srgbClr val="000000"/>
                </a:solidFill>
              </a:rPr>
              <a:t>Q1 FY19</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000000"/>
                </a:solidFill>
              </a:rPr>
              <a:t>Example 1: </a:t>
            </a:r>
            <a:r>
              <a:rPr lang="en-US" dirty="0"/>
              <a:t>Safety analytics</a:t>
            </a:r>
            <a:endParaRPr lang="en-US" sz="1200" b="1" dirty="0">
              <a:solidFill>
                <a:srgbClr val="000000"/>
              </a:solidFill>
            </a:endParaRPr>
          </a:p>
          <a:p>
            <a:pPr>
              <a:spcBef>
                <a:spcPts val="300"/>
              </a:spcBef>
            </a:pPr>
            <a:r>
              <a:rPr lang="en-US" sz="1200" b="1" dirty="0">
                <a:solidFill>
                  <a:srgbClr val="000000"/>
                </a:solidFill>
              </a:rPr>
              <a:t>Workpiece displacement</a:t>
            </a:r>
          </a:p>
          <a:p>
            <a:pPr marL="133323" indent="-133323">
              <a:spcBef>
                <a:spcPts val="300"/>
              </a:spcBef>
              <a:buClr>
                <a:srgbClr val="879BAA">
                  <a:lumMod val="100000"/>
                </a:srgbClr>
              </a:buClr>
              <a:buSzPct val="100000"/>
              <a:buFontTx/>
              <a:buChar char="•"/>
            </a:pPr>
            <a:r>
              <a:rPr lang="en-US" sz="1200" dirty="0">
                <a:solidFill>
                  <a:srgbClr val="000000"/>
                </a:solidFill>
              </a:rPr>
              <a:t>Preventing machine damages and faulty workpieces – machine availability improvement</a:t>
            </a:r>
          </a:p>
          <a:p>
            <a:pPr marL="133323" indent="-133323">
              <a:spcBef>
                <a:spcPts val="300"/>
              </a:spcBef>
              <a:buClr>
                <a:srgbClr val="879BAA">
                  <a:lumMod val="100000"/>
                </a:srgbClr>
              </a:buClr>
              <a:buSzPct val="100000"/>
              <a:buFontTx/>
              <a:buChar char="•"/>
            </a:pPr>
            <a:r>
              <a:rPr lang="en-US" sz="1200" dirty="0">
                <a:solidFill>
                  <a:srgbClr val="000000"/>
                </a:solidFill>
              </a:rPr>
              <a:t>Add-on functionality of a CNC Machine – also for brown field</a:t>
            </a:r>
          </a:p>
          <a:p>
            <a:pPr marL="133323" indent="-133323">
              <a:spcBef>
                <a:spcPts val="300"/>
              </a:spcBef>
              <a:buClr>
                <a:srgbClr val="879BAA">
                  <a:lumMod val="100000"/>
                </a:srgbClr>
              </a:buClr>
              <a:buSzPct val="100000"/>
              <a:buFontTx/>
              <a:buChar char="•"/>
            </a:pPr>
            <a:r>
              <a:rPr lang="en-US" sz="1200" dirty="0">
                <a:solidFill>
                  <a:srgbClr val="000000"/>
                </a:solidFill>
              </a:rPr>
              <a:t>Machine awareness – detection of incorrect or displaced (e.g., rotated) workpieces in a machine before machining started</a:t>
            </a:r>
          </a:p>
          <a:p>
            <a:pPr marL="133323" indent="-133323">
              <a:spcBef>
                <a:spcPts val="300"/>
              </a:spcBef>
              <a:buClr>
                <a:srgbClr val="879BAA">
                  <a:lumMod val="100000"/>
                </a:srgbClr>
              </a:buClr>
              <a:buSzPct val="100000"/>
              <a:buFontTx/>
              <a:buChar char="•"/>
            </a:pPr>
            <a:r>
              <a:rPr lang="en-US" sz="1200" dirty="0">
                <a:solidFill>
                  <a:srgbClr val="000000"/>
                </a:solidFill>
              </a:rPr>
              <a:t>CPU intensive calculation per-formed on the SINUMERIK Edge</a:t>
            </a:r>
          </a:p>
          <a:p>
            <a:pPr>
              <a:spcBef>
                <a:spcPts val="300"/>
              </a:spcBef>
            </a:pPr>
            <a:r>
              <a:rPr lang="en-US" sz="1200" b="1" dirty="0">
                <a:solidFill>
                  <a:srgbClr val="000000"/>
                </a:solidFill>
              </a:rPr>
              <a:t>Technology:	</a:t>
            </a:r>
            <a:r>
              <a:rPr lang="en-US" sz="1200" dirty="0">
                <a:solidFill>
                  <a:srgbClr val="000000"/>
                </a:solidFill>
              </a:rPr>
              <a:t>MI Core Engine image analytics &amp; deep neural networks </a:t>
            </a:r>
          </a:p>
          <a:p>
            <a:pPr>
              <a:spcBef>
                <a:spcPts val="300"/>
              </a:spcBef>
            </a:pPr>
            <a:r>
              <a:rPr lang="en-US" sz="1200" b="1" dirty="0">
                <a:solidFill>
                  <a:srgbClr val="000000"/>
                </a:solidFill>
              </a:rPr>
              <a:t>Status: </a:t>
            </a:r>
            <a:r>
              <a:rPr lang="en-US" sz="1200" dirty="0" err="1">
                <a:solidFill>
                  <a:srgbClr val="000000"/>
                </a:solidFill>
              </a:rPr>
              <a:t>PoC</a:t>
            </a:r>
            <a:r>
              <a:rPr lang="en-US" sz="1200" dirty="0">
                <a:solidFill>
                  <a:srgbClr val="000000"/>
                </a:solidFill>
              </a:rPr>
              <a:t> study/in-development</a:t>
            </a:r>
          </a:p>
          <a:p>
            <a:pPr>
              <a:spcBef>
                <a:spcPts val="300"/>
              </a:spcBef>
            </a:pPr>
            <a:r>
              <a:rPr lang="en-US" sz="1200" b="1" dirty="0">
                <a:solidFill>
                  <a:srgbClr val="000000"/>
                </a:solidFill>
              </a:rPr>
              <a:t>Release: </a:t>
            </a:r>
            <a:r>
              <a:rPr lang="en-US" sz="1200" dirty="0">
                <a:solidFill>
                  <a:srgbClr val="000000"/>
                </a:solidFill>
              </a:rPr>
              <a:t>Incubation starting in </a:t>
            </a:r>
            <a:br>
              <a:rPr lang="en-US" sz="1200" dirty="0">
                <a:solidFill>
                  <a:srgbClr val="000000"/>
                </a:solidFill>
              </a:rPr>
            </a:br>
            <a:r>
              <a:rPr lang="en-US" sz="1200" dirty="0">
                <a:solidFill>
                  <a:srgbClr val="000000"/>
                </a:solidFill>
              </a:rPr>
              <a:t>Q2 FY19</a:t>
            </a:r>
          </a:p>
          <a:p>
            <a:pPr marL="0" indent="0">
              <a:spcBef>
                <a:spcPts val="300"/>
              </a:spcBef>
              <a:buClr>
                <a:srgbClr val="879BAA">
                  <a:lumMod val="100000"/>
                </a:srgbClr>
              </a:buClr>
              <a:buSzPct val="100000"/>
              <a:buFontTx/>
              <a:buNone/>
            </a:pPr>
            <a:endParaRPr lang="en-US" sz="1200" dirty="0">
              <a:solidFill>
                <a:srgbClr val="00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a:solidFill>
                  <a:schemeClr val="tx1"/>
                </a:solidFill>
                <a:effectLst/>
                <a:latin typeface="Arial" pitchFamily="34" charset="0"/>
                <a:ea typeface="ＭＳ Ｐゴシック" charset="-128"/>
                <a:cs typeface="+mn-cs"/>
              </a:rPr>
              <a:t>Ein mittelständischer Hersteller von Maschinen für die Druckindustrie hat über die letzten Jahre Maschinen an Kunden, die überall auf der Welt verteilt sind, verkauft. Die Nutzer dieser Maschinen sind im Fehlerfall darauf angewiesen, dass der Hersteller der Maschinen vor Ort eingreift, denn in der Vergangenheit wurde ein Fernzugriff auf die Maschinen nicht diskutiert. Der Hersteller der Maschine hatte bisher auch nicht die Fähigkeiten, einen im Hinblick auf Aufwand/Nutzen adäquaten Fernzugriff auf die von ihm gelieferten Maschinen einzurichten. Unter Nutzung von Siemens </a:t>
            </a:r>
            <a:r>
              <a:rPr lang="de-DE" sz="1200" kern="1200" dirty="0" err="1">
                <a:solidFill>
                  <a:schemeClr val="tx1"/>
                </a:solidFill>
                <a:effectLst/>
                <a:latin typeface="Arial" pitchFamily="34" charset="0"/>
                <a:ea typeface="ＭＳ Ｐゴシック" charset="-128"/>
                <a:cs typeface="+mn-cs"/>
              </a:rPr>
              <a:t>MindSphere</a:t>
            </a:r>
            <a:r>
              <a:rPr lang="de-DE" sz="1200" kern="1200" dirty="0">
                <a:solidFill>
                  <a:schemeClr val="tx1"/>
                </a:solidFill>
                <a:effectLst/>
                <a:latin typeface="Arial" pitchFamily="34" charset="0"/>
                <a:ea typeface="ＭＳ Ｐゴシック" charset="-128"/>
                <a:cs typeface="+mn-cs"/>
              </a:rPr>
              <a:t> kann er nun solch einen Fernzugriff realisieren und hat zusätzlich die Möglichkeit, über Software-Applikationen die weltweit verteilten Maschinen automatisiert zu überwachen. So kann er die Dienstleistungserbringung seinen Kunden gegenüber optimieren. Er erwartet eine Erhöhung der Fehlerfallbehebung über Fernzugriff um 20% und eine zusätzliche Einnahmequelle durch das Abonnieren der automatisierten Überwachungs-Dienstleistung.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000000"/>
              </a:solidFill>
            </a:endParaRPr>
          </a:p>
          <a:p>
            <a:r>
              <a:rPr lang="en-US" baseline="0" dirty="0"/>
              <a:t>What has to be done?</a:t>
            </a:r>
          </a:p>
          <a:p>
            <a:pPr marL="228600" indent="-228600">
              <a:buAutoNum type="alphaLcParenR"/>
            </a:pPr>
            <a:r>
              <a:rPr lang="en-US" baseline="0" dirty="0" err="1"/>
              <a:t>Nanobox</a:t>
            </a:r>
            <a:r>
              <a:rPr lang="en-US" baseline="0" dirty="0"/>
              <a:t> (industrial grade PC with adjusted functionality – can be described as an “edge device” with “gateway </a:t>
            </a:r>
            <a:r>
              <a:rPr lang="en-US" baseline="0" dirty="0" err="1"/>
              <a:t>fucnctionality</a:t>
            </a:r>
            <a:r>
              <a:rPr lang="en-US" baseline="0" dirty="0"/>
              <a:t>) will be connected via Ethernet to the machine. If use of SIMTIAC S7-1500 </a:t>
            </a:r>
            <a:r>
              <a:rPr lang="en-US" baseline="0" dirty="0" err="1"/>
              <a:t>Nanobox</a:t>
            </a:r>
            <a:r>
              <a:rPr lang="en-US" baseline="0" dirty="0"/>
              <a:t> not needed. Function blocks for connectivity available</a:t>
            </a:r>
          </a:p>
          <a:p>
            <a:pPr marL="228600" indent="-228600">
              <a:buAutoNum type="alphaLcParenR"/>
            </a:pPr>
            <a:r>
              <a:rPr lang="en-US" baseline="0" dirty="0" err="1"/>
              <a:t>Nanobox</a:t>
            </a:r>
            <a:r>
              <a:rPr lang="en-US" baseline="0" dirty="0"/>
              <a:t> directly connected to </a:t>
            </a:r>
            <a:r>
              <a:rPr lang="en-US" baseline="0" dirty="0" err="1"/>
              <a:t>MindSphere</a:t>
            </a:r>
            <a:r>
              <a:rPr lang="en-US" baseline="0" dirty="0"/>
              <a:t> “automatically” , if the network infrastructure from customer has connectivity to cloud and on-boarding to </a:t>
            </a:r>
            <a:r>
              <a:rPr lang="en-US" baseline="0" dirty="0" err="1"/>
              <a:t>MindSphere</a:t>
            </a:r>
            <a:r>
              <a:rPr lang="en-US" baseline="0" dirty="0"/>
              <a:t> was established</a:t>
            </a:r>
          </a:p>
          <a:p>
            <a:pPr marL="228600" indent="-228600">
              <a:buAutoNum type="alphaLcParenR"/>
            </a:pPr>
            <a:r>
              <a:rPr lang="en-US" baseline="0" dirty="0"/>
              <a:t>Customer has to map his internal machine specific data to what he wants to share or needed e.g. maintenance. </a:t>
            </a:r>
          </a:p>
          <a:p>
            <a:pPr marL="228600" indent="-228600">
              <a:buAutoNum type="alphaLcParenR"/>
            </a:pPr>
            <a:r>
              <a:rPr lang="en-US" baseline="0" dirty="0"/>
              <a:t>Customer can download his own “mapping” app on </a:t>
            </a:r>
            <a:r>
              <a:rPr lang="en-US" baseline="0" dirty="0" err="1"/>
              <a:t>MindSphere</a:t>
            </a:r>
            <a:r>
              <a:rPr lang="en-US" baseline="0" dirty="0"/>
              <a:t> </a:t>
            </a:r>
          </a:p>
          <a:p>
            <a:pPr marL="228600" indent="-228600">
              <a:buAutoNum type="alphaLcParenR"/>
            </a:pPr>
            <a:r>
              <a:rPr lang="en-US" baseline="0" dirty="0"/>
              <a:t>System is running</a:t>
            </a:r>
          </a:p>
          <a:p>
            <a:pPr marL="228600" indent="-228600">
              <a:buAutoNum type="alphaLcParenR"/>
            </a:pPr>
            <a:endParaRPr lang="en-US" baseline="0" dirty="0"/>
          </a:p>
          <a:p>
            <a:pPr marL="228600" indent="-228600">
              <a:buNone/>
            </a:pPr>
            <a:r>
              <a:rPr lang="en-US" baseline="0" dirty="0"/>
              <a:t>Normally the step a/b/d takes less than 1 hour if customer network is properly configured (e.g. cloud connectivity). Of course to install a </a:t>
            </a:r>
            <a:r>
              <a:rPr lang="en-US" baseline="0" dirty="0" err="1"/>
              <a:t>serie</a:t>
            </a:r>
            <a:r>
              <a:rPr lang="en-US" baseline="0" dirty="0"/>
              <a:t> of machines needs in average much less than 1 hour!</a:t>
            </a:r>
          </a:p>
          <a:p>
            <a:pPr marL="228600" indent="-228600">
              <a:buNone/>
            </a:pPr>
            <a:endParaRPr lang="en-US" baseline="0" dirty="0"/>
          </a:p>
          <a:p>
            <a:pPr marL="228600" indent="-228600">
              <a:buNone/>
            </a:pPr>
            <a:r>
              <a:rPr lang="en-US" baseline="0" dirty="0"/>
              <a:t>Step c is depending on the customer machine specific data and which data  the customer wants to share</a:t>
            </a:r>
          </a:p>
          <a:p>
            <a:endParaRPr lang="en-US" dirty="0"/>
          </a:p>
          <a:p>
            <a:r>
              <a:rPr lang="en-US" dirty="0"/>
              <a:t>PS if the machine has e.g. OPC UA server </a:t>
            </a:r>
            <a:r>
              <a:rPr lang="en-US" dirty="0" err="1"/>
              <a:t>fucntionality</a:t>
            </a:r>
            <a:r>
              <a:rPr lang="en-US" baseline="0" dirty="0"/>
              <a:t> connectivity can be achieved to </a:t>
            </a:r>
            <a:r>
              <a:rPr lang="en-US" baseline="0" dirty="0" err="1"/>
              <a:t>MindSphere</a:t>
            </a:r>
            <a:r>
              <a:rPr lang="en-US" baseline="0"/>
              <a:t> “directly”</a:t>
            </a:r>
            <a:endParaRPr lang="en-US" dirty="0"/>
          </a:p>
        </p:txBody>
      </p:sp>
      <p:sp>
        <p:nvSpPr>
          <p:cNvPr id="4" name="Foliennummernplatzhalter 3"/>
          <p:cNvSpPr>
            <a:spLocks noGrp="1"/>
          </p:cNvSpPr>
          <p:nvPr>
            <p:ph type="sldNum" sz="quarter" idx="5"/>
          </p:nvPr>
        </p:nvSpPr>
        <p:spPr/>
        <p:txBody>
          <a:bodyPr/>
          <a:lstStyle/>
          <a:p>
            <a:r>
              <a:rPr lang="de-DE">
                <a:latin typeface="Arial" pitchFamily="34" charset="0"/>
              </a:rPr>
              <a:t>Notes </a:t>
            </a:r>
            <a:fld id="{AD141568-5488-4AC9-B82D-9F5CE1225E2A}" type="slidenum">
              <a:rPr lang="de-DE" smtClean="0">
                <a:latin typeface="Arial" pitchFamily="34" charset="0"/>
              </a:rPr>
              <a:pPr/>
              <a:t>7</a:t>
            </a:fld>
            <a:endParaRPr lang="de-DE" dirty="0">
              <a:latin typeface="Arial" pitchFamily="34" charset="0"/>
            </a:endParaRPr>
          </a:p>
        </p:txBody>
      </p:sp>
    </p:spTree>
    <p:extLst>
      <p:ext uri="{BB962C8B-B14F-4D97-AF65-F5344CB8AC3E}">
        <p14:creationId xmlns:p14="http://schemas.microsoft.com/office/powerpoint/2010/main" val="43128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5">
              <a:spcBef>
                <a:spcPts val="1731"/>
              </a:spcBef>
            </a:pPr>
            <a:endParaRPr lang="en-US" sz="1800" b="1" dirty="0">
              <a:solidFill>
                <a:srgbClr val="006487"/>
              </a:solidFill>
            </a:endParaRPr>
          </a:p>
        </p:txBody>
      </p:sp>
      <p:sp>
        <p:nvSpPr>
          <p:cNvPr id="4" name="Slide Number Placeholder 3"/>
          <p:cNvSpPr>
            <a:spLocks noGrp="1"/>
          </p:cNvSpPr>
          <p:nvPr>
            <p:ph type="sldNum" sz="quarter" idx="10"/>
          </p:nvPr>
        </p:nvSpPr>
        <p:spPr/>
        <p:txBody>
          <a:bodyPr/>
          <a:lstStyle/>
          <a:p>
            <a:r>
              <a:rPr lang="de-DE">
                <a:latin typeface="Arial" pitchFamily="34" charset="0"/>
              </a:rPr>
              <a:t>Notes </a:t>
            </a:r>
            <a:fld id="{AD141568-5488-4AC9-B82D-9F5CE1225E2A}" type="slidenum">
              <a:rPr lang="de-DE" smtClean="0">
                <a:latin typeface="Arial" pitchFamily="34" charset="0"/>
              </a:rPr>
              <a:pPr/>
              <a:t>8</a:t>
            </a:fld>
            <a:endParaRPr lang="de-DE" dirty="0">
              <a:latin typeface="Arial" pitchFamily="34" charset="0"/>
            </a:endParaRPr>
          </a:p>
        </p:txBody>
      </p:sp>
    </p:spTree>
    <p:extLst>
      <p:ext uri="{BB962C8B-B14F-4D97-AF65-F5344CB8AC3E}">
        <p14:creationId xmlns:p14="http://schemas.microsoft.com/office/powerpoint/2010/main" val="1717650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de-DE">
                <a:latin typeface="Arial" pitchFamily="34" charset="0"/>
              </a:rPr>
              <a:t>Notes </a:t>
            </a:r>
            <a:fld id="{AD141568-5488-4AC9-B82D-9F5CE1225E2A}" type="slidenum">
              <a:rPr lang="de-DE" smtClean="0">
                <a:latin typeface="Arial" pitchFamily="34" charset="0"/>
              </a:rPr>
              <a:pPr/>
              <a:t>11</a:t>
            </a:fld>
            <a:endParaRPr lang="de-DE" dirty="0">
              <a:latin typeface="Arial" pitchFamily="34" charset="0"/>
            </a:endParaRPr>
          </a:p>
        </p:txBody>
      </p:sp>
    </p:spTree>
    <p:extLst>
      <p:ext uri="{BB962C8B-B14F-4D97-AF65-F5344CB8AC3E}">
        <p14:creationId xmlns:p14="http://schemas.microsoft.com/office/powerpoint/2010/main" val="191658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90000"/>
              </a:lnSpc>
              <a:spcBef>
                <a:spcPts val="300"/>
              </a:spcBef>
              <a:buClr>
                <a:schemeClr val="accent1"/>
              </a:buClr>
              <a:defRPr/>
            </a:pPr>
            <a:r>
              <a:rPr lang="en-US" b="1" kern="0" dirty="0">
                <a:solidFill>
                  <a:srgbClr val="00646E"/>
                </a:solidFill>
                <a:cs typeface="Arial" pitchFamily="34" charset="0"/>
              </a:rPr>
              <a:t>How to do this…</a:t>
            </a:r>
          </a:p>
          <a:p>
            <a:pPr marL="285750" indent="-285750">
              <a:lnSpc>
                <a:spcPct val="90000"/>
              </a:lnSpc>
              <a:spcBef>
                <a:spcPts val="300"/>
              </a:spcBef>
              <a:buClr>
                <a:schemeClr val="accent1"/>
              </a:buClr>
              <a:buFont typeface="Arial" panose="020B0604020202020204" pitchFamily="34" charset="0"/>
              <a:buChar char="•"/>
              <a:defRPr/>
            </a:pPr>
            <a:r>
              <a:rPr lang="en-US" sz="1000" kern="0" dirty="0">
                <a:solidFill>
                  <a:schemeClr val="tx1"/>
                </a:solidFill>
                <a:latin typeface="Arial" pitchFamily="34" charset="0"/>
                <a:ea typeface="ＭＳ Ｐゴシック" charset="-128"/>
                <a:cs typeface="Arial" pitchFamily="34" charset="0"/>
              </a:rPr>
              <a:t>Setup/configure the network</a:t>
            </a:r>
          </a:p>
          <a:p>
            <a:pPr marL="285750" indent="-285750">
              <a:lnSpc>
                <a:spcPct val="90000"/>
              </a:lnSpc>
              <a:spcBef>
                <a:spcPts val="300"/>
              </a:spcBef>
              <a:buClr>
                <a:schemeClr val="accent1"/>
              </a:buClr>
              <a:buFont typeface="Arial" panose="020B0604020202020204" pitchFamily="34" charset="0"/>
              <a:buChar char="•"/>
              <a:defRPr/>
            </a:pPr>
            <a:r>
              <a:rPr lang="en-US" sz="1000" kern="0" dirty="0">
                <a:solidFill>
                  <a:schemeClr val="tx1"/>
                </a:solidFill>
                <a:latin typeface="Arial" pitchFamily="34" charset="0"/>
                <a:ea typeface="ＭＳ Ｐゴシック" charset="-128"/>
                <a:cs typeface="Arial" pitchFamily="34" charset="0"/>
              </a:rPr>
              <a:t>Manage certificates and access rights</a:t>
            </a:r>
          </a:p>
          <a:p>
            <a:pPr marL="285750" indent="-285750">
              <a:lnSpc>
                <a:spcPct val="90000"/>
              </a:lnSpc>
              <a:spcBef>
                <a:spcPts val="300"/>
              </a:spcBef>
              <a:buClr>
                <a:schemeClr val="accent1"/>
              </a:buClr>
              <a:buFont typeface="Arial" panose="020B0604020202020204" pitchFamily="34" charset="0"/>
              <a:buChar char="•"/>
              <a:defRPr/>
            </a:pPr>
            <a:r>
              <a:rPr lang="en-US" sz="1000" kern="0" dirty="0">
                <a:solidFill>
                  <a:schemeClr val="tx1"/>
                </a:solidFill>
                <a:latin typeface="Arial" pitchFamily="34" charset="0"/>
                <a:ea typeface="ＭＳ Ｐゴシック" charset="-128"/>
                <a:cs typeface="Arial" pitchFamily="34" charset="0"/>
              </a:rPr>
              <a:t>Configure communication</a:t>
            </a:r>
          </a:p>
          <a:p>
            <a:pPr marL="285750" indent="-285750">
              <a:lnSpc>
                <a:spcPct val="90000"/>
              </a:lnSpc>
              <a:spcBef>
                <a:spcPts val="300"/>
              </a:spcBef>
              <a:buClr>
                <a:schemeClr val="accent1"/>
              </a:buClr>
              <a:buFont typeface="Arial" panose="020B0604020202020204" pitchFamily="34" charset="0"/>
              <a:buChar char="•"/>
              <a:defRPr/>
            </a:pPr>
            <a:r>
              <a:rPr lang="en-US" sz="1000" kern="0" dirty="0">
                <a:solidFill>
                  <a:schemeClr val="tx1"/>
                </a:solidFill>
                <a:latin typeface="Arial" pitchFamily="34" charset="0"/>
                <a:ea typeface="ＭＳ Ｐゴシック" charset="-128"/>
                <a:cs typeface="Arial" pitchFamily="34" charset="0"/>
              </a:rPr>
              <a:t>Model information</a:t>
            </a:r>
            <a:endParaRPr lang="en-US" b="1" dirty="0">
              <a:solidFill>
                <a:schemeClr val="tx1"/>
              </a:solidFill>
            </a:endParaRPr>
          </a:p>
          <a:p>
            <a:endParaRPr lang="en-US" b="1" dirty="0">
              <a:solidFill>
                <a:schemeClr val="tx1"/>
              </a:solidFill>
            </a:endParaRPr>
          </a:p>
          <a:p>
            <a:endParaRPr lang="en-US" b="1" dirty="0">
              <a:solidFill>
                <a:schemeClr val="tx1"/>
              </a:solidFill>
            </a:endParaRPr>
          </a:p>
          <a:p>
            <a:r>
              <a:rPr lang="en-US" b="1" dirty="0">
                <a:solidFill>
                  <a:schemeClr val="tx1"/>
                </a:solidFill>
              </a:rPr>
              <a:t>First Migration Step</a:t>
            </a:r>
          </a:p>
          <a:p>
            <a:r>
              <a:rPr lang="en-US" dirty="0" err="1"/>
              <a:t>Industrie</a:t>
            </a:r>
            <a:r>
              <a:rPr lang="en-US" dirty="0"/>
              <a:t> 4.0 communication based on OPC UA can be implemented step by step. Basic prerequisite for </a:t>
            </a:r>
            <a:r>
              <a:rPr lang="en-US" dirty="0" err="1"/>
              <a:t>Industrie</a:t>
            </a:r>
            <a:r>
              <a:rPr lang="en-US" dirty="0"/>
              <a:t> 4.0 communication based on OPC UA is a network based on the Internet Protocol (IP). If an IP based network exists, OPC UA can be used as a uniform inter-face to access information from machines from different manufacturers. For example, condition monitoring systems can access information from machines via </a:t>
            </a:r>
            <a:r>
              <a:rPr lang="en-US" dirty="0" err="1"/>
              <a:t>Industrie</a:t>
            </a:r>
            <a:r>
              <a:rPr lang="en-US" dirty="0"/>
              <a:t> 4.0 communication. In a first step, relevant parameters for machine or system monitoring are manually integrated into the condition monitoring system. This approach is already beneficial compared to today’s integration via many different communication solutions.</a:t>
            </a:r>
          </a:p>
          <a:p>
            <a:endParaRPr lang="en-US" b="1" dirty="0"/>
          </a:p>
          <a:p>
            <a:r>
              <a:rPr lang="en-US" b="1" dirty="0"/>
              <a:t>Second Migration Step</a:t>
            </a:r>
          </a:p>
          <a:p>
            <a:r>
              <a:rPr lang="en-US" dirty="0"/>
              <a:t>In a next migration step, the use case plug &amp; work is made possible by using standardized information models, so called Companion Specifications for OPC UA. The core functionality of machines and plants from different vendors is modeled equally to enable identical integration and usage of these machines. More and more operators request this interoperability, for example from plastic and rubber machines and devices for automatic identification via RFID.</a:t>
            </a:r>
          </a:p>
          <a:p>
            <a:endParaRPr lang="en-US" dirty="0"/>
          </a:p>
          <a:p>
            <a:r>
              <a:rPr lang="en-US" b="1" dirty="0"/>
              <a:t>Third Migration Step</a:t>
            </a:r>
          </a:p>
          <a:p>
            <a:r>
              <a:rPr lang="en-US" dirty="0"/>
              <a:t>In a third migration step, an extended information model can contain functionality that should not be standardized. This way, also in </a:t>
            </a:r>
            <a:r>
              <a:rPr lang="en-US" dirty="0" err="1"/>
              <a:t>Industrie</a:t>
            </a:r>
            <a:r>
              <a:rPr lang="en-US" dirty="0"/>
              <a:t> 4.0 machines and systems will differ in terms  of performance and efficiency. It is not intended to standardize all aspects of machines and systems. Expertise of machine and plant builders, e.g. functions for the optimization of their machines, can be granularly protected by role-based authorization in OPC UA. </a:t>
            </a:r>
          </a:p>
        </p:txBody>
      </p:sp>
      <p:sp>
        <p:nvSpPr>
          <p:cNvPr id="4" name="Foliennummernplatzhalter 3"/>
          <p:cNvSpPr>
            <a:spLocks noGrp="1"/>
          </p:cNvSpPr>
          <p:nvPr>
            <p:ph type="sldNum" sz="quarter" idx="5"/>
          </p:nvPr>
        </p:nvSpPr>
        <p:spPr/>
        <p:txBody>
          <a:bodyPr/>
          <a:lstStyle/>
          <a:p>
            <a:r>
              <a:rPr lang="de-DE">
                <a:latin typeface="Arial" pitchFamily="34" charset="0"/>
              </a:rPr>
              <a:t>Notes </a:t>
            </a:r>
            <a:fld id="{AD141568-5488-4AC9-B82D-9F5CE1225E2A}" type="slidenum">
              <a:rPr lang="de-DE" smtClean="0">
                <a:latin typeface="Arial" pitchFamily="34" charset="0"/>
              </a:rPr>
              <a:pPr/>
              <a:t>12</a:t>
            </a:fld>
            <a:endParaRPr lang="de-DE" dirty="0">
              <a:latin typeface="Arial" pitchFamily="34" charset="0"/>
            </a:endParaRPr>
          </a:p>
        </p:txBody>
      </p:sp>
    </p:spTree>
    <p:extLst>
      <p:ext uri="{BB962C8B-B14F-4D97-AF65-F5344CB8AC3E}">
        <p14:creationId xmlns:p14="http://schemas.microsoft.com/office/powerpoint/2010/main" val="1074092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6525" y="757238"/>
            <a:ext cx="6480175" cy="3643312"/>
          </a:xfrm>
        </p:spPr>
      </p:sp>
      <p:sp>
        <p:nvSpPr>
          <p:cNvPr id="3" name="Notizenplatzhalter 2"/>
          <p:cNvSpPr>
            <a:spLocks noGrp="1"/>
          </p:cNvSpPr>
          <p:nvPr>
            <p:ph type="body" idx="1"/>
          </p:nvPr>
        </p:nvSpPr>
        <p:spPr/>
        <p:txBody>
          <a:bodyPr/>
          <a:lstStyle/>
          <a:p>
            <a:r>
              <a:rPr lang="en-US" dirty="0">
                <a:hlinkClick r:id="rId3"/>
              </a:rPr>
              <a:t>http://corporate.siemens.com.au/en/home/news-centre/press-releases/australian-german-agreement-modernise-manufacturing.html</a:t>
            </a:r>
            <a:endParaRPr lang="en-US" dirty="0"/>
          </a:p>
          <a:p>
            <a:r>
              <a:rPr lang="en-US" dirty="0">
                <a:hlinkClick r:id="rId4"/>
              </a:rPr>
              <a:t>https://industry.gov.au/industry/Industry-4-0/Pages/PMs-Industry-4-0-Taskforce.aspx</a:t>
            </a:r>
            <a:endParaRPr lang="en-US" dirty="0"/>
          </a:p>
        </p:txBody>
      </p:sp>
      <p:sp>
        <p:nvSpPr>
          <p:cNvPr id="4" name="Foliennummernplatzhalter 3"/>
          <p:cNvSpPr>
            <a:spLocks noGrp="1"/>
          </p:cNvSpPr>
          <p:nvPr>
            <p:ph type="sldNum" sz="quarter" idx="10"/>
          </p:nvPr>
        </p:nvSpPr>
        <p:spPr/>
        <p:txBody>
          <a:bodyPr/>
          <a:lstStyle/>
          <a:p>
            <a:r>
              <a:rPr lang="en-US" dirty="0">
                <a:latin typeface="Arial" pitchFamily="34" charset="0"/>
              </a:rPr>
              <a:t>Notes </a:t>
            </a:r>
            <a:fld id="{AD141568-5488-4AC9-B82D-9F5CE1225E2A}" type="slidenum">
              <a:rPr lang="en-US" smtClean="0">
                <a:latin typeface="Arial" pitchFamily="34" charset="0"/>
              </a:rPr>
              <a:pPr/>
              <a:t>15</a:t>
            </a:fld>
            <a:endParaRPr lang="en-US" dirty="0">
              <a:latin typeface="Arial" pitchFamily="34" charset="0"/>
            </a:endParaRPr>
          </a:p>
        </p:txBody>
      </p:sp>
    </p:spTree>
    <p:extLst>
      <p:ext uri="{BB962C8B-B14F-4D97-AF65-F5344CB8AC3E}">
        <p14:creationId xmlns:p14="http://schemas.microsoft.com/office/powerpoint/2010/main" val="5906429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4.xml"/><Relationship Id="rId7" Type="http://schemas.openxmlformats.org/officeDocument/2006/relationships/oleObject" Target="../embeddings/oleObject2.bin"/><Relationship Id="rId2" Type="http://schemas.openxmlformats.org/officeDocument/2006/relationships/tags" Target="../tags/tag33.xml"/><Relationship Id="rId1" Type="http://schemas.openxmlformats.org/officeDocument/2006/relationships/vmlDrawing" Target="../drawings/vmlDrawing2.vml"/><Relationship Id="rId6" Type="http://schemas.openxmlformats.org/officeDocument/2006/relationships/slideMaster" Target="../slideMasters/slideMaster1.xml"/><Relationship Id="rId11" Type="http://schemas.openxmlformats.org/officeDocument/2006/relationships/image" Target="../media/image4.jpeg"/><Relationship Id="rId5" Type="http://schemas.openxmlformats.org/officeDocument/2006/relationships/tags" Target="../tags/tag36.xml"/><Relationship Id="rId10" Type="http://schemas.openxmlformats.org/officeDocument/2006/relationships/image" Target="../media/image3.jpeg"/><Relationship Id="rId4" Type="http://schemas.openxmlformats.org/officeDocument/2006/relationships/tags" Target="../tags/tag35.xml"/><Relationship Id="rId9"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customXml" Target="../../customXml/item4.xml"/><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customXml" Target="../../customXml/item16.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66.xml"/><Relationship Id="rId7" Type="http://schemas.openxmlformats.org/officeDocument/2006/relationships/slideMaster" Target="../slideMasters/slideMaster1.xml"/><Relationship Id="rId2" Type="http://schemas.openxmlformats.org/officeDocument/2006/relationships/customXml" Target="../../customXml/item6.xml"/><Relationship Id="rId1" Type="http://schemas.openxmlformats.org/officeDocument/2006/relationships/vmlDrawing" Target="../drawings/vmlDrawing7.v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customXml" Target="../../customXml/item3.xml"/><Relationship Id="rId5" Type="http://schemas.openxmlformats.org/officeDocument/2006/relationships/slideMaster" Target="../slideMasters/slideMaster1.xml"/><Relationship Id="rId4" Type="http://schemas.openxmlformats.org/officeDocument/2006/relationships/tags" Target="../tags/tag74.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38.xml"/><Relationship Id="rId7" Type="http://schemas.openxmlformats.org/officeDocument/2006/relationships/image" Target="../media/image1.emf"/><Relationship Id="rId2" Type="http://schemas.openxmlformats.org/officeDocument/2006/relationships/tags" Target="../tags/tag3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customXml" Target="../../customXml/item9.xml"/><Relationship Id="rId6" Type="http://schemas.openxmlformats.org/officeDocument/2006/relationships/slideMaster" Target="../slideMasters/slideMaster1.xml"/><Relationship Id="rId5" Type="http://schemas.openxmlformats.org/officeDocument/2006/relationships/tags" Target="../tags/tag78.xml"/><Relationship Id="rId4" Type="http://schemas.openxmlformats.org/officeDocument/2006/relationships/tags" Target="../tags/tag7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slideMaster" Target="../slideMasters/slideMaster1.xml"/><Relationship Id="rId2" Type="http://schemas.openxmlformats.org/officeDocument/2006/relationships/tags" Target="../tags/tag79.xml"/><Relationship Id="rId1" Type="http://schemas.openxmlformats.org/officeDocument/2006/relationships/customXml" Target="../../customXml/item10.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customXml" Target="../../customXml/item5.xml"/><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customXml" Target="../../customXml/item11.xml"/><Relationship Id="rId5" Type="http://schemas.openxmlformats.org/officeDocument/2006/relationships/slideMaster" Target="../slideMasters/slideMaster1.xml"/><Relationship Id="rId4" Type="http://schemas.openxmlformats.org/officeDocument/2006/relationships/tags" Target="../tags/tag88.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customXml" Target="../../customXml/item7.xml"/><Relationship Id="rId5" Type="http://schemas.openxmlformats.org/officeDocument/2006/relationships/slideMaster" Target="../slideMasters/slideMaster1.xml"/><Relationship Id="rId4" Type="http://schemas.openxmlformats.org/officeDocument/2006/relationships/tags" Target="../tags/tag9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customXml" Target="../../customXml/item1.xml"/><Relationship Id="rId6" Type="http://schemas.openxmlformats.org/officeDocument/2006/relationships/slideMaster" Target="../slideMasters/slideMaster1.xml"/><Relationship Id="rId5" Type="http://schemas.openxmlformats.org/officeDocument/2006/relationships/tags" Target="../tags/tag95.xml"/><Relationship Id="rId4" Type="http://schemas.openxmlformats.org/officeDocument/2006/relationships/tags" Target="../tags/tag9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1.xml"/><Relationship Id="rId2" Type="http://schemas.openxmlformats.org/officeDocument/2006/relationships/tags" Target="../tags/tag96.xml"/><Relationship Id="rId1" Type="http://schemas.openxmlformats.org/officeDocument/2006/relationships/customXml" Target="../../customXml/item1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customXml" Target="../../customXml/item2.xml"/><Relationship Id="rId6" Type="http://schemas.openxmlformats.org/officeDocument/2006/relationships/slideMaster" Target="../slideMasters/slideMaster1.xml"/><Relationship Id="rId5" Type="http://schemas.openxmlformats.org/officeDocument/2006/relationships/tags" Target="../tags/tag104.xml"/><Relationship Id="rId4" Type="http://schemas.openxmlformats.org/officeDocument/2006/relationships/tags" Target="../tags/tag103.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11.xml"/><Relationship Id="rId3" Type="http://schemas.openxmlformats.org/officeDocument/2006/relationships/tags" Target="../tags/tag106.xml"/><Relationship Id="rId7" Type="http://schemas.openxmlformats.org/officeDocument/2006/relationships/tags" Target="../tags/tag110.xml"/><Relationship Id="rId2" Type="http://schemas.openxmlformats.org/officeDocument/2006/relationships/tags" Target="../tags/tag105.xml"/><Relationship Id="rId1" Type="http://schemas.openxmlformats.org/officeDocument/2006/relationships/customXml" Target="../../customXml/item1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9"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13.xml"/><Relationship Id="rId7" Type="http://schemas.openxmlformats.org/officeDocument/2006/relationships/image" Target="../media/image1.emf"/><Relationship Id="rId2" Type="http://schemas.openxmlformats.org/officeDocument/2006/relationships/tags" Target="../tags/tag112.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slideMaster" Target="../slideMasters/slideMaster1.xml"/><Relationship Id="rId4" Type="http://schemas.openxmlformats.org/officeDocument/2006/relationships/tags" Target="../tags/tag11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1.xml"/><Relationship Id="rId7" Type="http://schemas.openxmlformats.org/officeDocument/2006/relationships/oleObject" Target="../embeddings/oleObject4.bin"/><Relationship Id="rId2" Type="http://schemas.openxmlformats.org/officeDocument/2006/relationships/tags" Target="../tags/tag40.xml"/><Relationship Id="rId1" Type="http://schemas.openxmlformats.org/officeDocument/2006/relationships/vmlDrawing" Target="../drawings/vmlDrawing4.vml"/><Relationship Id="rId6" Type="http://schemas.openxmlformats.org/officeDocument/2006/relationships/slideMaster" Target="../slideMasters/slideMaster1.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5.xml"/><Relationship Id="rId1" Type="http://schemas.openxmlformats.org/officeDocument/2006/relationships/vmlDrawing" Target="../drawings/vmlDrawing9.vml"/><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6.emf"/><Relationship Id="rId2" Type="http://schemas.openxmlformats.org/officeDocument/2006/relationships/tags" Target="../tags/tag51.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customXml" Target="../../customXml/item8.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8.xml"/><Relationship Id="rId7" Type="http://schemas.openxmlformats.org/officeDocument/2006/relationships/oleObject" Target="../embeddings/oleObject6.bin"/><Relationship Id="rId2" Type="http://schemas.openxmlformats.org/officeDocument/2006/relationships/customXml" Target="../../customXml/item13.xml"/><Relationship Id="rId1" Type="http://schemas.openxmlformats.org/officeDocument/2006/relationships/vmlDrawing" Target="../drawings/vmlDrawing6.v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ictur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3"/>
            </p:custDataLst>
            <p:extLst>
              <p:ext uri="{D42A27DB-BD31-4B8C-83A1-F6EECF244321}">
                <p14:modId xmlns:p14="http://schemas.microsoft.com/office/powerpoint/2010/main" val="24883427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79" name="think-cell Folie" r:id="rId7" imgW="360" imgH="360" progId="TCLayout.ActiveDocument.1">
                  <p:embed/>
                </p:oleObj>
              </mc:Choice>
              <mc:Fallback>
                <p:oleObj name="think-cell Folie" r:id="rId7" imgW="360" imgH="360" progId="TCLayout.ActiveDocument.1">
                  <p:embed/>
                  <p:pic>
                    <p:nvPicPr>
                      <p:cNvPr id="0" name="Picture 7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3" name="Picture 2"/>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l="1710" t="2369" r="1699" b="2348"/>
          <a:stretch/>
        </p:blipFill>
        <p:spPr bwMode="auto">
          <a:xfrm>
            <a:off x="1" y="1588"/>
            <a:ext cx="12198350" cy="6856412"/>
          </a:xfrm>
          <a:prstGeom prst="rect">
            <a:avLst/>
          </a:prstGeom>
          <a:noFill/>
          <a:extLst>
            <a:ext uri="{909E8E84-426E-40DD-AFC4-6F175D3DCCD1}">
              <a14:hiddenFill xmlns:a14="http://schemas.microsoft.com/office/drawing/2010/main">
                <a:solidFill>
                  <a:srgbClr val="FFFFFF"/>
                </a:solidFill>
              </a14:hiddenFill>
            </a:ext>
          </a:extLst>
        </p:spPr>
      </p:pic>
      <p:sp>
        <p:nvSpPr>
          <p:cNvPr id="4" name="cdtRectangle 115 Id57350"/>
          <p:cNvSpPr>
            <a:spLocks noGrp="1" noChangeArrowheads="1"/>
          </p:cNvSpPr>
          <p:nvPr>
            <p:ph type="ctrTitle"/>
            <p:custDataLst>
              <p:tags r:id="rId4"/>
            </p:custDataLst>
          </p:nvPr>
        </p:nvSpPr>
        <p:spPr bwMode="ltGray">
          <a:xfrm>
            <a:off x="627063" y="3462181"/>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a:t>Titelmasterformat durch Klicken bearbeiten</a:t>
            </a:r>
            <a:endParaRPr lang="en-US" dirty="0"/>
          </a:p>
        </p:txBody>
      </p:sp>
      <p:sp>
        <p:nvSpPr>
          <p:cNvPr id="5" name="cdtText Box 101 Id11"/>
          <p:cNvSpPr txBox="1">
            <a:spLocks noChangeArrowheads="1"/>
          </p:cNvSpPr>
          <p:nvPr userDrawn="1">
            <p:custDataLst>
              <p:tags r:id="rId5"/>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sp>
        <p:nvSpPr>
          <p:cNvPr id="9" name="Textplatzhalter 57343"/>
          <p:cNvSpPr>
            <a:spLocks noGrp="1"/>
          </p:cNvSpPr>
          <p:nvPr>
            <p:ph type="body" sz="quarter" idx="12" hasCustomPrompt="1"/>
          </p:nvPr>
        </p:nvSpPr>
        <p:spPr>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dirty="0" err="1"/>
              <a:t>Please</a:t>
            </a:r>
            <a:r>
              <a:rPr lang="de-DE" dirty="0"/>
              <a:t> </a:t>
            </a:r>
            <a:r>
              <a:rPr lang="de-DE" dirty="0" err="1"/>
              <a:t>insert</a:t>
            </a:r>
            <a:r>
              <a:rPr lang="de-DE" dirty="0"/>
              <a:t> URL</a:t>
            </a:r>
          </a:p>
        </p:txBody>
      </p:sp>
      <p:sp>
        <p:nvSpPr>
          <p:cNvPr id="10" name="Textplatzhalter 57343"/>
          <p:cNvSpPr>
            <a:spLocks noGrp="1"/>
          </p:cNvSpPr>
          <p:nvPr>
            <p:ph type="body" sz="quarter" idx="13" hasCustomPrompt="1"/>
          </p:nvPr>
        </p:nvSpPr>
        <p:spPr>
          <a:xfrm>
            <a:off x="627063" y="5907600"/>
            <a:ext cx="2340000" cy="324000"/>
          </a:xfrm>
        </p:spPr>
        <p:txBody>
          <a:bodyPr lIns="216000" tIns="90000" rIns="0" bIns="46800"/>
          <a:lstStyle>
            <a:lvl1pPr algn="l">
              <a:lnSpc>
                <a:spcPct val="100000"/>
              </a:lnSpc>
              <a:defRPr sz="1000" b="1"/>
            </a:lvl1pPr>
            <a:lvl2pPr marL="1588" indent="0">
              <a:buNone/>
              <a:defRPr/>
            </a:lvl2pPr>
          </a:lstStyle>
          <a:p>
            <a:pPr lvl="0"/>
            <a:r>
              <a:rPr lang="de-DE"/>
              <a:t>Please insert Unrestrictedity note</a:t>
            </a:r>
            <a:endParaRPr lang="de-DE" dirty="0"/>
          </a:p>
        </p:txBody>
      </p:sp>
      <p:grpSp>
        <p:nvGrpSpPr>
          <p:cNvPr id="32" name="Gruppieren 31"/>
          <p:cNvGrpSpPr/>
          <p:nvPr userDrawn="1"/>
        </p:nvGrpSpPr>
        <p:grpSpPr>
          <a:xfrm>
            <a:off x="-216000" y="-216000"/>
            <a:ext cx="12628800" cy="7290000"/>
            <a:chOff x="-216000" y="-216000"/>
            <a:chExt cx="12628800" cy="7290000"/>
          </a:xfrm>
        </p:grpSpPr>
        <p:cxnSp>
          <p:nvCxnSpPr>
            <p:cNvPr id="33" name="Gerade Verbindung 3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rot="5400000">
              <a:off x="123228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94822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60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4" name="Group 33"/>
          <p:cNvGrpSpPr>
            <a:grpSpLocks noChangeAspect="1"/>
          </p:cNvGrpSpPr>
          <p:nvPr userDrawn="1"/>
        </p:nvGrpSpPr>
        <p:grpSpPr bwMode="auto">
          <a:xfrm>
            <a:off x="9555163" y="323850"/>
            <a:ext cx="2159000" cy="914400"/>
            <a:chOff x="6019" y="204"/>
            <a:chExt cx="1360" cy="576"/>
          </a:xfrm>
        </p:grpSpPr>
        <p:sp>
          <p:nvSpPr>
            <p:cNvPr id="35"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pic>
        <p:nvPicPr>
          <p:cNvPr id="84" name="Picture 2" descr="C:\Users\fbuser\AppData\Local\Temp\vmware-fbuser\VMwareDnD\d2c8782c\7886_Partikel_Visual_2048px_sRGB_171204-1.jp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75" y="-1350"/>
            <a:ext cx="12196800" cy="6860700"/>
          </a:xfrm>
          <a:prstGeom prst="rect">
            <a:avLst/>
          </a:prstGeom>
          <a:noFill/>
          <a:extLst>
            <a:ext uri="{909E8E84-426E-40DD-AFC4-6F175D3DCCD1}">
              <a14:hiddenFill xmlns:a14="http://schemas.microsoft.com/office/drawing/2010/main">
                <a:solidFill>
                  <a:srgbClr val="FFFFFF"/>
                </a:solidFill>
              </a14:hiddenFill>
            </a:ext>
          </a:extLst>
        </p:spPr>
      </p:pic>
      <p:pic>
        <p:nvPicPr>
          <p:cNvPr id="85" name="Grafik 84">
            <a:extLst>
              <a:ext uri="{FF2B5EF4-FFF2-40B4-BE49-F238E27FC236}">
                <a16:creationId xmlns:a16="http://schemas.microsoft.com/office/drawing/2014/main" id="{498D3162-3600-4408-B42C-856A4EBB6567}"/>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t="5436"/>
          <a:stretch/>
        </p:blipFill>
        <p:spPr bwMode="gray">
          <a:xfrm>
            <a:off x="0" y="0"/>
            <a:ext cx="12196800" cy="6858000"/>
          </a:xfrm>
          <a:prstGeom prst="rect">
            <a:avLst/>
          </a:prstGeom>
        </p:spPr>
      </p:pic>
    </p:spTree>
    <p:custDataLst>
      <p:tags r:id="rId2"/>
    </p:custDataLst>
    <p:extLst>
      <p:ext uri="{BB962C8B-B14F-4D97-AF65-F5344CB8AC3E}">
        <p14:creationId xmlns:p14="http://schemas.microsoft.com/office/powerpoint/2010/main" val="2668618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FR"/>
          </a:p>
        </p:txBody>
      </p:sp>
      <p:sp>
        <p:nvSpPr>
          <p:cNvPr id="4" name="Bildplatzhalter 3"/>
          <p:cNvSpPr>
            <a:spLocks noGrp="1"/>
          </p:cNvSpPr>
          <p:nvPr>
            <p:ph type="pic" sz="quarter" idx="10"/>
          </p:nvPr>
        </p:nvSpPr>
        <p:spPr>
          <a:xfrm>
            <a:off x="0" y="1557337"/>
            <a:ext cx="12204000" cy="4643437"/>
          </a:xfrm>
        </p:spPr>
        <p:txBody>
          <a:bodyPr tIns="1800000"/>
          <a:lstStyle>
            <a:lvl1pPr algn="ctr">
              <a:defRPr/>
            </a:lvl1pPr>
          </a:lstStyle>
          <a:p>
            <a:r>
              <a:rPr lang="de-DE"/>
              <a:t>Bild durch Klicken auf Symbol hinzufügen</a:t>
            </a:r>
            <a:endParaRPr lang="fr-FR"/>
          </a:p>
        </p:txBody>
      </p:sp>
      <p:grpSp>
        <p:nvGrpSpPr>
          <p:cNvPr id="5" name="Group 33"/>
          <p:cNvGrpSpPr>
            <a:grpSpLocks noChangeAspect="1"/>
          </p:cNvGrpSpPr>
          <p:nvPr userDrawn="1"/>
        </p:nvGrpSpPr>
        <p:grpSpPr bwMode="auto">
          <a:xfrm>
            <a:off x="9555163" y="323850"/>
            <a:ext cx="2159000" cy="914400"/>
            <a:chOff x="6019" y="204"/>
            <a:chExt cx="1360" cy="576"/>
          </a:xfrm>
        </p:grpSpPr>
        <p:sp>
          <p:nvSpPr>
            <p:cNvPr id="7"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tags r:id="rId1"/>
    </p:custDataLst>
    <p:extLst>
      <p:ext uri="{BB962C8B-B14F-4D97-AF65-F5344CB8AC3E}">
        <p14:creationId xmlns:p14="http://schemas.microsoft.com/office/powerpoint/2010/main" val="331440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e-DE"/>
              <a:t>Titelmasterformat durch Klicken bearbeiten</a:t>
            </a:r>
            <a:endParaRPr lang="fr-FR" dirty="0"/>
          </a:p>
        </p:txBody>
      </p:sp>
      <p:sp>
        <p:nvSpPr>
          <p:cNvPr id="4" name="Bildplatzhalter 3"/>
          <p:cNvSpPr>
            <a:spLocks noGrp="1"/>
          </p:cNvSpPr>
          <p:nvPr>
            <p:ph type="pic" sz="quarter" idx="10"/>
          </p:nvPr>
        </p:nvSpPr>
        <p:spPr>
          <a:xfrm>
            <a:off x="0" y="0"/>
            <a:ext cx="12196800" cy="6858000"/>
          </a:xfrm>
          <a:noFill/>
        </p:spPr>
        <p:txBody>
          <a:bodyPr tIns="1800000"/>
          <a:lstStyle>
            <a:lvl1pPr algn="ctr">
              <a:defRPr/>
            </a:lvl1pPr>
          </a:lstStyle>
          <a:p>
            <a:r>
              <a:rPr lang="de-DE"/>
              <a:t>Bild durch Klicken auf Symbol hinzufügen</a:t>
            </a:r>
            <a:endParaRPr lang="fr-FR" dirty="0"/>
          </a:p>
        </p:txBody>
      </p:sp>
    </p:spTree>
    <p:extLst>
      <p:ext uri="{BB962C8B-B14F-4D97-AF65-F5344CB8AC3E}">
        <p14:creationId xmlns:p14="http://schemas.microsoft.com/office/powerpoint/2010/main" val="293159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bg>
      <p:bgRef idx="1001">
        <a:schemeClr val="bg1"/>
      </p:bgRef>
    </p:bg>
    <p:spTree>
      <p:nvGrpSpPr>
        <p:cNvPr id="1" name=""/>
        <p:cNvGrpSpPr/>
        <p:nvPr/>
      </p:nvGrpSpPr>
      <p:grpSpPr>
        <a:xfrm>
          <a:off x="0" y="0"/>
          <a:ext cx="0" cy="0"/>
          <a:chOff x="0" y="0"/>
          <a:chExt cx="0" cy="0"/>
        </a:xfrm>
      </p:grpSpPr>
      <p:grpSp>
        <p:nvGrpSpPr>
          <p:cNvPr id="7" name="Gruppieren 6"/>
          <p:cNvGrpSpPr/>
          <p:nvPr userDrawn="1"/>
        </p:nvGrpSpPr>
        <p:grpSpPr>
          <a:xfrm>
            <a:off x="0" y="0"/>
            <a:ext cx="12198350" cy="6861907"/>
            <a:chOff x="0" y="0"/>
            <a:chExt cx="12198350" cy="6861907"/>
          </a:xfrm>
        </p:grpSpPr>
        <p:sp>
          <p:nvSpPr>
            <p:cNvPr id="4" name="Rechteck 3"/>
            <p:cNvSpPr/>
            <p:nvPr userDrawn="1"/>
          </p:nvSpPr>
          <p:spPr bwMode="auto">
            <a:xfrm>
              <a:off x="0" y="0"/>
              <a:ext cx="12198350" cy="6861907"/>
            </a:xfrm>
            <a:prstGeom prst="rect">
              <a:avLst/>
            </a:prstGeom>
            <a:solidFill>
              <a:schemeClr val="bg1"/>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fr-FR"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fr-FR" sz="1800" dirty="0">
                <a:solidFill>
                  <a:schemeClr val="tx1"/>
                </a:solidFill>
                <a:latin typeface="+mn-lt"/>
                <a:ea typeface="Arial Unicode MS" panose="020B0604020202020204" pitchFamily="34" charset="-128"/>
                <a:cs typeface="Arial Unicode MS" panose="020B0604020202020204" pitchFamily="34" charset="-128"/>
              </a:endParaRPr>
            </a:p>
          </p:txBody>
        </p:sp>
      </p:grpSp>
      <p:sp>
        <p:nvSpPr>
          <p:cNvPr id="2" name="Titel 1"/>
          <p:cNvSpPr>
            <a:spLocks noGrp="1"/>
          </p:cNvSpPr>
          <p:nvPr>
            <p:ph type="title"/>
          </p:nvPr>
        </p:nvSpPr>
        <p:spPr/>
        <p:txBody>
          <a:bodyPr/>
          <a:lstStyle>
            <a:lvl1pPr>
              <a:defRPr>
                <a:solidFill>
                  <a:schemeClr val="bg1"/>
                </a:solidFill>
              </a:defRPr>
            </a:lvl1pPr>
          </a:lstStyle>
          <a:p>
            <a:r>
              <a:rPr lang="de-DE"/>
              <a:t>Titelmasterformat durch Klicken bearbeiten</a:t>
            </a:r>
            <a:endParaRPr lang="fr-FR" dirty="0"/>
          </a:p>
        </p:txBody>
      </p:sp>
    </p:spTree>
    <p:extLst>
      <p:ext uri="{BB962C8B-B14F-4D97-AF65-F5344CB8AC3E}">
        <p14:creationId xmlns:p14="http://schemas.microsoft.com/office/powerpoint/2010/main" val="75376607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leed color area Blue light">
    <p:bg>
      <p:bgRef idx="1001">
        <a:schemeClr val="bg1"/>
      </p:bgRef>
    </p:bg>
    <p:spTree>
      <p:nvGrpSpPr>
        <p:cNvPr id="1" name=""/>
        <p:cNvGrpSpPr/>
        <p:nvPr/>
      </p:nvGrpSpPr>
      <p:grpSpPr>
        <a:xfrm>
          <a:off x="0" y="0"/>
          <a:ext cx="0" cy="0"/>
          <a:chOff x="0" y="0"/>
          <a:chExt cx="0" cy="0"/>
        </a:xfrm>
      </p:grpSpPr>
      <p:sp>
        <p:nvSpPr>
          <p:cNvPr id="3" name="Rechteck 2"/>
          <p:cNvSpPr/>
          <p:nvPr userDrawn="1"/>
        </p:nvSpPr>
        <p:spPr bwMode="auto">
          <a:xfrm>
            <a:off x="0" y="0"/>
            <a:ext cx="12198350" cy="6861907"/>
          </a:xfrm>
          <a:prstGeom prst="rect">
            <a:avLst/>
          </a:prstGeom>
          <a:solidFill>
            <a:srgbClr val="50BED7"/>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fr-FR"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2" name="Titel 1"/>
          <p:cNvSpPr>
            <a:spLocks noGrp="1"/>
          </p:cNvSpPr>
          <p:nvPr>
            <p:ph type="title"/>
          </p:nvPr>
        </p:nvSpPr>
        <p:spPr/>
        <p:txBody>
          <a:bodyPr/>
          <a:lstStyle>
            <a:lvl1pPr>
              <a:defRPr>
                <a:solidFill>
                  <a:schemeClr val="bg1"/>
                </a:solidFill>
              </a:defRPr>
            </a:lvl1pPr>
          </a:lstStyle>
          <a:p>
            <a:r>
              <a:rPr lang="de-DE"/>
              <a:t>Titelmasterformat durch Klicken bearbeiten</a:t>
            </a:r>
            <a:endParaRPr lang="fr-FR" dirty="0"/>
          </a:p>
        </p:txBody>
      </p:sp>
    </p:spTree>
    <p:extLst>
      <p:ext uri="{BB962C8B-B14F-4D97-AF65-F5344CB8AC3E}">
        <p14:creationId xmlns:p14="http://schemas.microsoft.com/office/powerpoint/2010/main" val="19799314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8208962" cy="4643437"/>
          </a:xfrm>
        </p:spPr>
        <p:txBody>
          <a:bodyPr/>
          <a:lstStyle>
            <a:lvl1pPr>
              <a:buFont typeface="Arial" pitchFamily="34" charse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grpSp>
        <p:nvGrpSpPr>
          <p:cNvPr id="6" name="Group 33"/>
          <p:cNvGrpSpPr>
            <a:grpSpLocks noChangeAspect="1"/>
          </p:cNvGrpSpPr>
          <p:nvPr userDrawn="1"/>
        </p:nvGrpSpPr>
        <p:grpSpPr bwMode="auto">
          <a:xfrm>
            <a:off x="9555163" y="323850"/>
            <a:ext cx="2159000" cy="914400"/>
            <a:chOff x="6019" y="204"/>
            <a:chExt cx="1360" cy="576"/>
          </a:xfrm>
        </p:grpSpPr>
        <p:sp>
          <p:nvSpPr>
            <p:cNvPr id="7"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6768000" cy="46434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grpSp>
        <p:nvGrpSpPr>
          <p:cNvPr id="6" name="Group 33"/>
          <p:cNvGrpSpPr>
            <a:grpSpLocks noChangeAspect="1"/>
          </p:cNvGrpSpPr>
          <p:nvPr userDrawn="1"/>
        </p:nvGrpSpPr>
        <p:grpSpPr bwMode="auto">
          <a:xfrm>
            <a:off x="9555163" y="323850"/>
            <a:ext cx="2159000" cy="914400"/>
            <a:chOff x="6019" y="204"/>
            <a:chExt cx="1360" cy="576"/>
          </a:xfrm>
        </p:grpSpPr>
        <p:sp>
          <p:nvSpPr>
            <p:cNvPr id="7"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type="twoObj" preserve="1">
  <p:cSld name="Two columns">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3"/>
            </p:custDataLst>
            <p:extLst>
              <p:ext uri="{D42A27DB-BD31-4B8C-83A1-F6EECF244321}">
                <p14:modId xmlns:p14="http://schemas.microsoft.com/office/powerpoint/2010/main" val="14967767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1861" name="think-cell Folie" r:id="rId8" imgW="360" imgH="360" progId="TCLayout.ActiveDocument.1">
                  <p:embed/>
                </p:oleObj>
              </mc:Choice>
              <mc:Fallback>
                <p:oleObj name="think-cell Folie" r:id="rId8" imgW="360" imgH="360" progId="TCLayout.ActiveDocument.1">
                  <p:embed/>
                  <p:pic>
                    <p:nvPicPr>
                      <p:cNvPr id="0" name="Picture 47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cdtTitle 1 Id2"/>
          <p:cNvSpPr>
            <a:spLocks noGrp="1"/>
          </p:cNvSpPr>
          <p:nvPr>
            <p:ph type="title"/>
            <p:custDataLst>
              <p:tags r:id="rId4"/>
            </p:custDataLst>
          </p:nvPr>
        </p:nvSpPr>
        <p:spPr>
          <a:xfrm>
            <a:off x="0" y="0"/>
            <a:ext cx="12198350" cy="1268413"/>
          </a:xfr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3" name="cdtContent Placeholder 2 Id3"/>
          <p:cNvSpPr>
            <a:spLocks noGrp="1"/>
          </p:cNvSpPr>
          <p:nvPr>
            <p:ph sz="half" idx="1"/>
            <p:custDataLst>
              <p:tags r:id="rId5"/>
            </p:custDataLst>
          </p:nvPr>
        </p:nvSpPr>
        <p:spPr>
          <a:xfrm>
            <a:off x="627063" y="1557337"/>
            <a:ext cx="5472112" cy="4643437"/>
          </a:xfr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dirty="0" smtClean="0"/>
            </a:lvl2pPr>
            <a:lvl3pPr>
              <a:defRPr lang="en-US" dirty="0" smtClean="0"/>
            </a:lvl3pPr>
            <a:lvl4pPr>
              <a:defRPr lang="en-US" dirty="0" smtClean="0"/>
            </a:lvl4pPr>
            <a:lvl5pPr>
              <a:defRPr lang="en-US" dirty="0" smtClean="0"/>
            </a:lvl5pPr>
          </a:lstStyle>
          <a:p>
            <a:pPr lvl="0"/>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Textmasterformat bearbeiten</a:t>
            </a:r>
          </a:p>
          <a:p>
            <a:pPr lvl="1"/>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Zweite Ebene</a:t>
            </a:r>
          </a:p>
          <a:p>
            <a:pPr lvl="2"/>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Dritte Ebene</a:t>
            </a:r>
          </a:p>
          <a:p>
            <a:pPr lvl="3"/>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Vierte Ebene</a:t>
            </a:r>
          </a:p>
          <a:p>
            <a:pPr lvl="4"/>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Fünfte Ebene</a:t>
            </a:r>
            <a:endParaRPr lang="en-US" dirty="0"/>
          </a:p>
        </p:txBody>
      </p:sp>
      <p:sp>
        <p:nvSpPr>
          <p:cNvPr id="4" name="cdtContent Placeholder 3 Id4"/>
          <p:cNvSpPr>
            <a:spLocks noGrp="1"/>
          </p:cNvSpPr>
          <p:nvPr>
            <p:ph sz="half" idx="2"/>
            <p:custDataLst>
              <p:tags r:id="rId6"/>
            </p:custDataLst>
          </p:nvPr>
        </p:nvSpPr>
        <p:spPr>
          <a:xfrm>
            <a:off x="6243638" y="1557337"/>
            <a:ext cx="5472112" cy="4643437"/>
          </a:xfr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dirty="0" smtClean="0"/>
            </a:lvl2pPr>
            <a:lvl3pPr>
              <a:defRPr lang="en-US" dirty="0" smtClean="0"/>
            </a:lvl3pPr>
            <a:lvl4pPr>
              <a:defRPr lang="en-US" dirty="0" smtClean="0"/>
            </a:lvl4pPr>
            <a:lvl5pPr>
              <a:defRPr lang="en-US" dirty="0" smtClean="0"/>
            </a:lvl5pPr>
          </a:lstStyle>
          <a:p>
            <a:pPr lvl="0"/>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Textmasterformat bearbeiten</a:t>
            </a:r>
          </a:p>
          <a:p>
            <a:pPr lvl="1"/>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Zweite Ebene</a:t>
            </a:r>
          </a:p>
          <a:p>
            <a:pPr lvl="2"/>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Dritte Ebene</a:t>
            </a:r>
          </a:p>
          <a:p>
            <a:pPr lvl="3"/>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Vierte Ebene</a:t>
            </a:r>
          </a:p>
          <a:p>
            <a:pPr lvl="4"/>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Fünfte Ebene</a:t>
            </a:r>
            <a:endParaRPr lang="en-US"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2"/>
    </p:custDataLst>
    <p:extLst>
      <p:ext uri="{BB962C8B-B14F-4D97-AF65-F5344CB8AC3E}">
        <p14:creationId xmlns:p14="http://schemas.microsoft.com/office/powerpoint/2010/main" val="160708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two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FR"/>
          </a:p>
        </p:txBody>
      </p:sp>
      <p:sp>
        <p:nvSpPr>
          <p:cNvPr id="3" name="cdtContent Placeholder 2 Id3"/>
          <p:cNvSpPr>
            <a:spLocks noGrp="1"/>
          </p:cNvSpPr>
          <p:nvPr>
            <p:ph sz="half" idx="1"/>
            <p:custDataLst>
              <p:tags r:id="rId1"/>
            </p:custDataLst>
          </p:nvPr>
        </p:nvSpPr>
        <p:spPr>
          <a:xfrm>
            <a:off x="627063" y="1557337"/>
            <a:ext cx="5472112" cy="4643437"/>
          </a:xfr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dirty="0" smtClean="0"/>
            </a:lvl2pPr>
            <a:lvl3pPr>
              <a:defRPr lang="en-US" dirty="0" smtClean="0"/>
            </a:lvl3pPr>
            <a:lvl4pPr>
              <a:defRPr lang="en-US" dirty="0" smtClean="0"/>
            </a:lvl4pPr>
            <a:lvl5pPr>
              <a:defRPr lang="en-US" dirty="0" smtClean="0"/>
            </a:lvl5pPr>
          </a:lstStyle>
          <a:p>
            <a:pPr lvl="0"/>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Textmasterformat bearbeiten</a:t>
            </a:r>
          </a:p>
          <a:p>
            <a:pPr lvl="1"/>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Zweite Ebene</a:t>
            </a:r>
          </a:p>
          <a:p>
            <a:pPr lvl="2"/>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Dritte Ebene</a:t>
            </a:r>
          </a:p>
          <a:p>
            <a:pPr lvl="3"/>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Vierte Ebene</a:t>
            </a:r>
          </a:p>
          <a:p>
            <a:pPr lvl="4"/>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Fünfte Ebene</a:t>
            </a:r>
            <a:endParaRPr lang="en-US" dirty="0"/>
          </a:p>
        </p:txBody>
      </p:sp>
      <p:sp>
        <p:nvSpPr>
          <p:cNvPr id="5" name="Bildplatzhalter 4"/>
          <p:cNvSpPr>
            <a:spLocks noGrp="1"/>
          </p:cNvSpPr>
          <p:nvPr>
            <p:ph type="pic" sz="quarter" idx="10"/>
          </p:nvPr>
        </p:nvSpPr>
        <p:spPr>
          <a:xfrm>
            <a:off x="6243637" y="1557337"/>
            <a:ext cx="5472000" cy="2232025"/>
          </a:xfrm>
        </p:spPr>
        <p:txBody>
          <a:bodyPr tIns="648000"/>
          <a:lstStyle>
            <a:lvl1pPr algn="ctr">
              <a:defRPr/>
            </a:lvl1pPr>
          </a:lstStyle>
          <a:p>
            <a:r>
              <a:rPr lang="de-DE"/>
              <a:t>Bild durch Klicken auf Symbol hinzufügen</a:t>
            </a:r>
            <a:endParaRPr lang="fr-FR"/>
          </a:p>
        </p:txBody>
      </p:sp>
      <p:sp>
        <p:nvSpPr>
          <p:cNvPr id="6" name="Bildplatzhalter 4"/>
          <p:cNvSpPr>
            <a:spLocks noGrp="1"/>
          </p:cNvSpPr>
          <p:nvPr>
            <p:ph type="pic" sz="quarter" idx="11"/>
          </p:nvPr>
        </p:nvSpPr>
        <p:spPr>
          <a:xfrm>
            <a:off x="6243637" y="3933825"/>
            <a:ext cx="5472000" cy="2266949"/>
          </a:xfrm>
        </p:spPr>
        <p:txBody>
          <a:bodyPr tIns="648000"/>
          <a:lstStyle>
            <a:lvl1pPr algn="ctr">
              <a:defRPr/>
            </a:lvl1pPr>
          </a:lstStyle>
          <a:p>
            <a:r>
              <a:rPr lang="de-DE"/>
              <a:t>Bild durch Klicken auf Symbol hinzufügen</a:t>
            </a:r>
            <a:endParaRPr lang="fr-FR"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73476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two images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FR"/>
          </a:p>
        </p:txBody>
      </p:sp>
      <p:sp>
        <p:nvSpPr>
          <p:cNvPr id="3" name="cdtContent Placeholder 2 Id3"/>
          <p:cNvSpPr>
            <a:spLocks noGrp="1"/>
          </p:cNvSpPr>
          <p:nvPr>
            <p:ph sz="half" idx="1"/>
            <p:custDataLst>
              <p:tags r:id="rId1"/>
            </p:custDataLst>
          </p:nvPr>
        </p:nvSpPr>
        <p:spPr>
          <a:xfrm>
            <a:off x="627063" y="1557337"/>
            <a:ext cx="5904000" cy="4643437"/>
          </a:xfrm>
          <a:solidFill>
            <a:schemeClr val="accent2"/>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778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778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17550" marR="0" indent="-1778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Textmasterformat bearbeiten</a:t>
            </a:r>
          </a:p>
          <a:p>
            <a:pPr marL="0" marR="0" lvl="1"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Zweite Ebene</a:t>
            </a:r>
          </a:p>
          <a:p>
            <a:pPr marL="0" marR="0" lvl="2"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Dritte Ebene</a:t>
            </a:r>
          </a:p>
          <a:p>
            <a:pPr marL="0" marR="0" lvl="3"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Vierte Ebene</a:t>
            </a:r>
          </a:p>
          <a:p>
            <a:pPr marL="0" marR="0" lvl="4"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Fünfte Ebene</a:t>
            </a:r>
            <a:endParaRPr lang="en-US" dirty="0"/>
          </a:p>
        </p:txBody>
      </p:sp>
      <p:sp>
        <p:nvSpPr>
          <p:cNvPr id="5" name="Bildplatzhalter 4"/>
          <p:cNvSpPr>
            <a:spLocks noGrp="1"/>
          </p:cNvSpPr>
          <p:nvPr>
            <p:ph type="pic" sz="quarter" idx="10"/>
          </p:nvPr>
        </p:nvSpPr>
        <p:spPr>
          <a:xfrm>
            <a:off x="6243637" y="1834757"/>
            <a:ext cx="5472000" cy="1944000"/>
          </a:xfrm>
        </p:spPr>
        <p:txBody>
          <a:bodyPr tIns="648000"/>
          <a:lstStyle>
            <a:lvl1pPr algn="ctr">
              <a:defRPr/>
            </a:lvl1pPr>
          </a:lstStyle>
          <a:p>
            <a:r>
              <a:rPr lang="de-DE"/>
              <a:t>Bild durch Klicken auf Symbol hinzufügen</a:t>
            </a:r>
            <a:endParaRPr lang="fr-FR"/>
          </a:p>
        </p:txBody>
      </p:sp>
      <p:sp>
        <p:nvSpPr>
          <p:cNvPr id="6" name="Bildplatzhalter 4"/>
          <p:cNvSpPr>
            <a:spLocks noGrp="1"/>
          </p:cNvSpPr>
          <p:nvPr>
            <p:ph type="pic" sz="quarter" idx="11"/>
          </p:nvPr>
        </p:nvSpPr>
        <p:spPr>
          <a:xfrm>
            <a:off x="6243637" y="3933825"/>
            <a:ext cx="5472000" cy="1944000"/>
          </a:xfrm>
        </p:spPr>
        <p:txBody>
          <a:bodyPr tIns="648000"/>
          <a:lstStyle>
            <a:lvl1pPr algn="ctr">
              <a:defRPr/>
            </a:lvl1pPr>
          </a:lstStyle>
          <a:p>
            <a:r>
              <a:rPr lang="de-DE"/>
              <a:t>Bild durch Klicken auf Symbol hinzufügen</a:t>
            </a:r>
            <a:endParaRPr lang="fr-FR"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883715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8208962" cy="2232025"/>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dtContent Placeholder 12 Id13"/>
          <p:cNvSpPr>
            <a:spLocks noGrp="1"/>
          </p:cNvSpPr>
          <p:nvPr>
            <p:ph sz="quarter" idx="13"/>
            <p:custDataLst>
              <p:tags r:id="rId4"/>
            </p:custDataLst>
          </p:nvPr>
        </p:nvSpPr>
        <p:spPr>
          <a:xfrm>
            <a:off x="627063" y="3933825"/>
            <a:ext cx="8208962" cy="2266950"/>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color fill">
    <p:bg>
      <p:bgPr>
        <a:solidFill>
          <a:schemeClr val="accent2"/>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19602076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47" name="think-cell Folie" r:id="rId6" imgW="360" imgH="360" progId="TCLayout.ActiveDocument.1">
                  <p:embed/>
                </p:oleObj>
              </mc:Choice>
              <mc:Fallback>
                <p:oleObj name="think-cell Folie" r:id="rId6" imgW="360" imgH="360" progId="TCLayout.ActiveDocument.1">
                  <p:embed/>
                  <p:pic>
                    <p:nvPicPr>
                      <p:cNvPr id="0" name="Picture 79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2" name="Grafik 81"/>
          <p:cNvPicPr>
            <a:picLocks noChangeAspect="1"/>
          </p:cNvPicPr>
          <p:nvPr userDrawn="1"/>
        </p:nvPicPr>
        <p:blipFill rotWithShape="1">
          <a:blip r:embed="rId8" cstate="print">
            <a:extLst>
              <a:ext uri="{28A0092B-C50C-407E-A947-70E740481C1C}">
                <a14:useLocalDpi xmlns:a14="http://schemas.microsoft.com/office/drawing/2010/main" val="0"/>
              </a:ext>
            </a:extLst>
          </a:blip>
          <a:srcRect l="-1" r="-1"/>
          <a:stretch/>
        </p:blipFill>
        <p:spPr>
          <a:xfrm>
            <a:off x="0" y="785"/>
            <a:ext cx="12198350" cy="6856430"/>
          </a:xfrm>
          <a:prstGeom prst="rect">
            <a:avLst/>
          </a:prstGeom>
        </p:spPr>
      </p:pic>
      <p:sp>
        <p:nvSpPr>
          <p:cNvPr id="3" name="cdtRectangle 115 Id57350"/>
          <p:cNvSpPr>
            <a:spLocks noGrp="1" noChangeArrowheads="1"/>
          </p:cNvSpPr>
          <p:nvPr>
            <p:ph type="ctrTitle"/>
            <p:custDataLst>
              <p:tags r:id="rId3"/>
            </p:custDataLst>
          </p:nvPr>
        </p:nvSpPr>
        <p:spPr bwMode="ltGray">
          <a:xfrm>
            <a:off x="627063" y="3462181"/>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a:t>Titelmasterformat durch Klicken bearbeiten</a:t>
            </a:r>
            <a:endParaRPr lang="en-US" dirty="0"/>
          </a:p>
        </p:txBody>
      </p:sp>
      <p:sp>
        <p:nvSpPr>
          <p:cNvPr id="4" name="cdtText Box 101 Id11"/>
          <p:cNvSpPr txBox="1">
            <a:spLocks noChangeArrowheads="1"/>
          </p:cNvSpPr>
          <p:nvPr userDrawn="1">
            <p:custDataLst>
              <p:tags r:id="rId4"/>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sp>
        <p:nvSpPr>
          <p:cNvPr id="8" name="Textplatzhalter 57343"/>
          <p:cNvSpPr>
            <a:spLocks noGrp="1"/>
          </p:cNvSpPr>
          <p:nvPr>
            <p:ph type="body" sz="quarter" idx="12" hasCustomPrompt="1"/>
          </p:nvPr>
        </p:nvSpPr>
        <p:spPr>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dirty="0" err="1"/>
              <a:t>Please</a:t>
            </a:r>
            <a:r>
              <a:rPr lang="de-DE" dirty="0"/>
              <a:t> </a:t>
            </a:r>
            <a:r>
              <a:rPr lang="de-DE" dirty="0" err="1"/>
              <a:t>insert</a:t>
            </a:r>
            <a:r>
              <a:rPr lang="de-DE" dirty="0"/>
              <a:t> URL</a:t>
            </a:r>
          </a:p>
        </p:txBody>
      </p:sp>
      <p:sp>
        <p:nvSpPr>
          <p:cNvPr id="11" name="Textplatzhalter 57343"/>
          <p:cNvSpPr>
            <a:spLocks noGrp="1"/>
          </p:cNvSpPr>
          <p:nvPr>
            <p:ph type="body" sz="quarter" idx="13" hasCustomPrompt="1"/>
          </p:nvPr>
        </p:nvSpPr>
        <p:spPr>
          <a:xfrm>
            <a:off x="627063" y="5907600"/>
            <a:ext cx="2340000" cy="324000"/>
          </a:xfrm>
        </p:spPr>
        <p:txBody>
          <a:bodyPr lIns="216000" tIns="90000" rIns="0" bIns="46800"/>
          <a:lstStyle>
            <a:lvl1pPr algn="l">
              <a:lnSpc>
                <a:spcPct val="100000"/>
              </a:lnSpc>
              <a:defRPr sz="1000" b="1"/>
            </a:lvl1pPr>
            <a:lvl2pPr marL="1588" indent="0">
              <a:buNone/>
              <a:defRPr/>
            </a:lvl2pPr>
          </a:lstStyle>
          <a:p>
            <a:pPr lvl="0"/>
            <a:r>
              <a:rPr lang="de-DE"/>
              <a:t>Please insert Unrestrictedity note</a:t>
            </a:r>
            <a:endParaRPr lang="de-DE" dirty="0"/>
          </a:p>
        </p:txBody>
      </p:sp>
      <p:grpSp>
        <p:nvGrpSpPr>
          <p:cNvPr id="31" name="Gruppieren 30"/>
          <p:cNvGrpSpPr/>
          <p:nvPr userDrawn="1"/>
        </p:nvGrpSpPr>
        <p:grpSpPr>
          <a:xfrm>
            <a:off x="-216000" y="-216000"/>
            <a:ext cx="12628800"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3" name="Group 33"/>
          <p:cNvGrpSpPr>
            <a:grpSpLocks noChangeAspect="1"/>
          </p:cNvGrpSpPr>
          <p:nvPr userDrawn="1"/>
        </p:nvGrpSpPr>
        <p:grpSpPr bwMode="auto">
          <a:xfrm>
            <a:off x="9555163" y="323850"/>
            <a:ext cx="2159000" cy="914400"/>
            <a:chOff x="6019" y="204"/>
            <a:chExt cx="1360" cy="576"/>
          </a:xfrm>
        </p:grpSpPr>
        <p:sp>
          <p:nvSpPr>
            <p:cNvPr id="34"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064173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3600450" cy="4643437"/>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dtContent Placeholder 12 Id13"/>
          <p:cNvSpPr>
            <a:spLocks noGrp="1"/>
          </p:cNvSpPr>
          <p:nvPr>
            <p:ph sz="quarter" idx="13"/>
            <p:custDataLst>
              <p:tags r:id="rId4"/>
            </p:custDataLst>
          </p:nvPr>
        </p:nvSpPr>
        <p:spPr>
          <a:xfrm>
            <a:off x="4370388" y="1557337"/>
            <a:ext cx="3600000" cy="4643437"/>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2" name="cdtContent Placeholder 11 Id12"/>
          <p:cNvSpPr>
            <a:spLocks noGrp="1"/>
          </p:cNvSpPr>
          <p:nvPr>
            <p:ph sz="quarter" idx="14"/>
            <p:custDataLst>
              <p:tags r:id="rId5"/>
            </p:custDataLst>
          </p:nvPr>
        </p:nvSpPr>
        <p:spPr>
          <a:xfrm>
            <a:off x="8115750" y="1557337"/>
            <a:ext cx="3600000" cy="4643437"/>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grpSp>
        <p:nvGrpSpPr>
          <p:cNvPr id="8"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ur objects" type="fourObj" preserve="1">
  <p:cSld name="Four objects">
    <p:spTree>
      <p:nvGrpSpPr>
        <p:cNvPr id="1" name=""/>
        <p:cNvGrpSpPr/>
        <p:nvPr/>
      </p:nvGrpSpPr>
      <p:grpSpPr>
        <a:xfrm>
          <a:off x="0" y="0"/>
          <a:ext cx="0" cy="0"/>
          <a:chOff x="0" y="0"/>
          <a:chExt cx="0" cy="0"/>
        </a:xfrm>
      </p:grpSpPr>
      <p:sp>
        <p:nvSpPr>
          <p:cNvPr id="2" name="cdtTitle 1 Id2"/>
          <p:cNvSpPr>
            <a:spLocks noGrp="1"/>
          </p:cNvSpPr>
          <p:nvPr>
            <p:ph type="title" sz="quarter"/>
            <p:custDataLst>
              <p:tags r:id="rId2"/>
            </p:custDataLst>
          </p:nvPr>
        </p:nvSpPr>
        <p:spPr>
          <a:xfrm>
            <a:off x="0" y="0"/>
            <a:ext cx="12198350" cy="1268413"/>
          </a:xfr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3" name="cdtContent Placeholder 2 Id3"/>
          <p:cNvSpPr>
            <a:spLocks noGrp="1"/>
          </p:cNvSpPr>
          <p:nvPr>
            <p:ph sz="quarter" idx="1"/>
            <p:custDataLst>
              <p:tags r:id="rId3"/>
            </p:custDataLst>
          </p:nvPr>
        </p:nvSpPr>
        <p:spPr>
          <a:xfrm>
            <a:off x="627063" y="1557337"/>
            <a:ext cx="5472112" cy="2232026"/>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noProof="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Textmasterformat bearbeiten</a:t>
            </a:r>
          </a:p>
          <a:p>
            <a:pPr lvl="1"/>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Zweite Ebene</a:t>
            </a:r>
          </a:p>
          <a:p>
            <a:pPr lvl="2"/>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Dritte Ebene</a:t>
            </a:r>
          </a:p>
          <a:p>
            <a:pPr lvl="3"/>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Vierte Ebene</a:t>
            </a:r>
          </a:p>
          <a:p>
            <a:pPr lvl="4"/>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Fünfte Ebene</a:t>
            </a:r>
            <a:endParaRPr lang="en-US" dirty="0"/>
          </a:p>
        </p:txBody>
      </p:sp>
      <p:sp>
        <p:nvSpPr>
          <p:cNvPr id="4" name="cdtContent Placeholder 3 Id4"/>
          <p:cNvSpPr>
            <a:spLocks noGrp="1"/>
          </p:cNvSpPr>
          <p:nvPr>
            <p:ph sz="quarter" idx="2"/>
            <p:custDataLst>
              <p:tags r:id="rId4"/>
            </p:custDataLst>
          </p:nvPr>
        </p:nvSpPr>
        <p:spPr>
          <a:xfrm>
            <a:off x="6243638" y="1557337"/>
            <a:ext cx="5472112" cy="2232026"/>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noProof="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Textmasterformat bearbeiten</a:t>
            </a:r>
          </a:p>
          <a:p>
            <a:pPr lvl="1"/>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Zweite Ebene</a:t>
            </a:r>
          </a:p>
          <a:p>
            <a:pPr lvl="2"/>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Dritte Ebene</a:t>
            </a:r>
          </a:p>
          <a:p>
            <a:pPr lvl="3"/>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Vierte Ebene</a:t>
            </a:r>
          </a:p>
          <a:p>
            <a:pPr lvl="4"/>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Fünfte Ebene</a:t>
            </a:r>
            <a:endParaRPr lang="en-US" dirty="0"/>
          </a:p>
        </p:txBody>
      </p:sp>
      <p:sp>
        <p:nvSpPr>
          <p:cNvPr id="5" name="cdtContent Placeholder 4 Id5"/>
          <p:cNvSpPr>
            <a:spLocks noGrp="1"/>
          </p:cNvSpPr>
          <p:nvPr>
            <p:ph sz="quarter" idx="3"/>
            <p:custDataLst>
              <p:tags r:id="rId5"/>
            </p:custDataLst>
          </p:nvPr>
        </p:nvSpPr>
        <p:spPr>
          <a:xfrm>
            <a:off x="627063" y="3933825"/>
            <a:ext cx="5472112" cy="2266950"/>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noProof="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Textmasterformat bearbeiten</a:t>
            </a:r>
          </a:p>
          <a:p>
            <a:pPr lvl="1"/>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Zweite Ebene</a:t>
            </a:r>
          </a:p>
          <a:p>
            <a:pPr lvl="2"/>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Dritte Ebene</a:t>
            </a:r>
          </a:p>
          <a:p>
            <a:pPr lvl="3"/>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Vierte Ebene</a:t>
            </a:r>
          </a:p>
          <a:p>
            <a:pPr lvl="4"/>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Fünfte Ebene</a:t>
            </a:r>
            <a:endParaRPr lang="en-US" dirty="0"/>
          </a:p>
        </p:txBody>
      </p:sp>
      <p:sp>
        <p:nvSpPr>
          <p:cNvPr id="6" name="cdtContent Placeholder 5 Id6"/>
          <p:cNvSpPr>
            <a:spLocks noGrp="1"/>
          </p:cNvSpPr>
          <p:nvPr>
            <p:ph sz="quarter" idx="4"/>
            <p:custDataLst>
              <p:tags r:id="rId6"/>
            </p:custDataLst>
          </p:nvPr>
        </p:nvSpPr>
        <p:spPr>
          <a:xfrm>
            <a:off x="6243638" y="3933825"/>
            <a:ext cx="5472112" cy="2266950"/>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noProof="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Textmasterformat bearbeiten</a:t>
            </a:r>
          </a:p>
          <a:p>
            <a:pPr lvl="1"/>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Zweite Ebene</a:t>
            </a:r>
          </a:p>
          <a:p>
            <a:pPr lvl="2"/>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Dritte Ebene</a:t>
            </a:r>
          </a:p>
          <a:p>
            <a:pPr lvl="3"/>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Vierte Ebene</a:t>
            </a:r>
          </a:p>
          <a:p>
            <a:pPr lvl="4"/>
            <a:r>
              <a:rPr kumimoji="0" lang="de-DE" sz="1800" b="0" i="0" u="none" strike="noStrike" kern="0" cap="none" spc="0" normalizeH="0" baseline="0" noProof="0">
                <a:ln>
                  <a:noFill/>
                </a:ln>
                <a:solidFill>
                  <a:srgbClr val="000000"/>
                </a:solidFill>
                <a:effectLst/>
                <a:uLnTx/>
                <a:uFillTx/>
                <a:latin typeface="Arial" pitchFamily="34" charset="0"/>
                <a:ea typeface="+mn-ea"/>
                <a:cs typeface="Arial" pitchFamily="34" charset="0"/>
              </a:rPr>
              <a:t>Fünfte Ebene</a:t>
            </a:r>
            <a:endParaRPr lang="en-US" dirty="0"/>
          </a:p>
        </p:txBody>
      </p:sp>
      <p:grpSp>
        <p:nvGrpSpPr>
          <p:cNvPr id="9" name="Group 33"/>
          <p:cNvGrpSpPr>
            <a:grpSpLocks noChangeAspect="1"/>
          </p:cNvGrpSpPr>
          <p:nvPr userDrawn="1"/>
        </p:nvGrpSpPr>
        <p:grpSpPr bwMode="auto">
          <a:xfrm>
            <a:off x="9555163" y="323850"/>
            <a:ext cx="2159000" cy="914400"/>
            <a:chOff x="6019" y="204"/>
            <a:chExt cx="1360" cy="576"/>
          </a:xfrm>
        </p:grpSpPr>
        <p:sp>
          <p:nvSpPr>
            <p:cNvPr id="1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extLst>
      <p:ext uri="{BB962C8B-B14F-4D97-AF65-F5344CB8AC3E}">
        <p14:creationId xmlns:p14="http://schemas.microsoft.com/office/powerpoint/2010/main" val="2557672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a:t>Titelmasterformat durch Klicken bearbeiten</a:t>
            </a:r>
            <a:endParaRPr lang="en-US" dirty="0"/>
          </a:p>
        </p:txBody>
      </p:sp>
      <p:sp>
        <p:nvSpPr>
          <p:cNvPr id="5" name="cdtTextplatzhalter 13 Id5"/>
          <p:cNvSpPr>
            <a:spLocks noGrp="1"/>
          </p:cNvSpPr>
          <p:nvPr>
            <p:ph type="body" sz="quarter" idx="13" hasCustomPrompt="1"/>
            <p:custDataLst>
              <p:tags r:id="rId3"/>
            </p:custDataLst>
          </p:nvPr>
        </p:nvSpPr>
        <p:spPr>
          <a:xfrm>
            <a:off x="10419751" y="1557337"/>
            <a:ext cx="1295999" cy="464343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object (large) + Navigation" preserve="1" userDrawn="1">
  <p:cSld name="One object (large)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8208962" cy="46434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cdtTextplatzhalter 13 Id5"/>
          <p:cNvSpPr>
            <a:spLocks noGrp="1"/>
          </p:cNvSpPr>
          <p:nvPr>
            <p:ph type="body" sz="quarter" idx="13" hasCustomPrompt="1"/>
            <p:custDataLst>
              <p:tags r:id="rId4"/>
            </p:custDataLst>
          </p:nvPr>
        </p:nvSpPr>
        <p:spPr>
          <a:xfrm>
            <a:off x="10419751" y="1557337"/>
            <a:ext cx="1295999" cy="464343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6"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6768000" cy="46434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dtTextplatzhalter 13 Id6"/>
          <p:cNvSpPr>
            <a:spLocks noGrp="1"/>
          </p:cNvSpPr>
          <p:nvPr>
            <p:ph type="body" sz="quarter" idx="13" hasCustomPrompt="1"/>
            <p:custDataLst>
              <p:tags r:id="rId4"/>
            </p:custDataLst>
          </p:nvPr>
        </p:nvSpPr>
        <p:spPr>
          <a:xfrm>
            <a:off x="10419751" y="1557337"/>
            <a:ext cx="1295999" cy="464343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8"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4032000" cy="4643437"/>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dtContent Placeholder 12 Id13"/>
          <p:cNvSpPr>
            <a:spLocks noGrp="1"/>
          </p:cNvSpPr>
          <p:nvPr>
            <p:ph sz="quarter" idx="13"/>
            <p:custDataLst>
              <p:tags r:id="rId4"/>
            </p:custDataLst>
          </p:nvPr>
        </p:nvSpPr>
        <p:spPr>
          <a:xfrm>
            <a:off x="4804025" y="1557337"/>
            <a:ext cx="4032000" cy="4643437"/>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dtTextplatzhalter 13 Id6"/>
          <p:cNvSpPr>
            <a:spLocks noGrp="1"/>
          </p:cNvSpPr>
          <p:nvPr>
            <p:ph type="body" sz="quarter" idx="14" hasCustomPrompt="1"/>
            <p:custDataLst>
              <p:tags r:id="rId5"/>
            </p:custDataLst>
          </p:nvPr>
        </p:nvSpPr>
        <p:spPr>
          <a:xfrm>
            <a:off x="10419751" y="1557337"/>
            <a:ext cx="1295999" cy="464343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lumns + Navigation" preserve="1" userDrawn="1">
  <p:cSld name="Three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2592000" cy="4643437"/>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dtContent Placeholder 12 Id13"/>
          <p:cNvSpPr>
            <a:spLocks noGrp="1"/>
          </p:cNvSpPr>
          <p:nvPr>
            <p:ph sz="quarter" idx="13"/>
            <p:custDataLst>
              <p:tags r:id="rId4"/>
            </p:custDataLst>
          </p:nvPr>
        </p:nvSpPr>
        <p:spPr>
          <a:xfrm>
            <a:off x="3362400" y="1557337"/>
            <a:ext cx="2736775" cy="4643437"/>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2" name="cdtContent Placeholder 11 Id12"/>
          <p:cNvSpPr>
            <a:spLocks noGrp="1"/>
          </p:cNvSpPr>
          <p:nvPr>
            <p:ph sz="quarter" idx="14"/>
            <p:custDataLst>
              <p:tags r:id="rId5"/>
            </p:custDataLst>
          </p:nvPr>
        </p:nvSpPr>
        <p:spPr>
          <a:xfrm>
            <a:off x="6243638" y="1557337"/>
            <a:ext cx="2592387" cy="4643437"/>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cdtTextplatzhalter 13 Id7"/>
          <p:cNvSpPr>
            <a:spLocks noGrp="1"/>
          </p:cNvSpPr>
          <p:nvPr>
            <p:ph type="body" sz="quarter" idx="15" hasCustomPrompt="1"/>
            <p:custDataLst>
              <p:tags r:id="rId6"/>
            </p:custDataLst>
          </p:nvPr>
        </p:nvSpPr>
        <p:spPr>
          <a:xfrm>
            <a:off x="10419751" y="1557337"/>
            <a:ext cx="1295999" cy="464343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8" name="Group 33"/>
          <p:cNvGrpSpPr>
            <a:grpSpLocks noChangeAspect="1"/>
          </p:cNvGrpSpPr>
          <p:nvPr userDrawn="1"/>
        </p:nvGrpSpPr>
        <p:grpSpPr bwMode="auto">
          <a:xfrm>
            <a:off x="9555163" y="323850"/>
            <a:ext cx="2159000" cy="914400"/>
            <a:chOff x="6019" y="204"/>
            <a:chExt cx="1360" cy="576"/>
          </a:xfrm>
        </p:grpSpPr>
        <p:sp>
          <p:nvSpPr>
            <p:cNvPr id="1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8208962" cy="2232025"/>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dtContent Placeholder 12 Id13"/>
          <p:cNvSpPr>
            <a:spLocks noGrp="1"/>
          </p:cNvSpPr>
          <p:nvPr>
            <p:ph sz="quarter" idx="13"/>
            <p:custDataLst>
              <p:tags r:id="rId4"/>
            </p:custDataLst>
          </p:nvPr>
        </p:nvSpPr>
        <p:spPr>
          <a:xfrm>
            <a:off x="627063" y="3933825"/>
            <a:ext cx="8208962" cy="2266950"/>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dtTextplatzhalter 13 Id6"/>
          <p:cNvSpPr>
            <a:spLocks noGrp="1"/>
          </p:cNvSpPr>
          <p:nvPr>
            <p:ph type="body" sz="quarter" idx="14" hasCustomPrompt="1"/>
            <p:custDataLst>
              <p:tags r:id="rId5"/>
            </p:custDataLst>
          </p:nvPr>
        </p:nvSpPr>
        <p:spPr>
          <a:xfrm>
            <a:off x="10419751" y="1557336"/>
            <a:ext cx="1295999" cy="4643439"/>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0"/>
            <a:ext cx="12198350" cy="1268413"/>
          </a:xfrm>
        </p:spPr>
        <p:txBody>
          <a:bodyPr/>
          <a:lstStyle/>
          <a:p>
            <a:r>
              <a:rPr lang="de-DE"/>
              <a:t>Titelmasterformat durch Klicken bearbeiten</a:t>
            </a:r>
            <a:endParaRPr lang="en-US" dirty="0"/>
          </a:p>
        </p:txBody>
      </p:sp>
      <p:sp>
        <p:nvSpPr>
          <p:cNvPr id="3" name="cdtContent Placeholder 2 Id3"/>
          <p:cNvSpPr>
            <a:spLocks noGrp="1"/>
          </p:cNvSpPr>
          <p:nvPr>
            <p:ph idx="1"/>
            <p:custDataLst>
              <p:tags r:id="rId4"/>
            </p:custDataLst>
          </p:nvPr>
        </p:nvSpPr>
        <p:spPr>
          <a:xfrm>
            <a:off x="627063" y="1557337"/>
            <a:ext cx="4032000" cy="2232026"/>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dtContent Placeholder 12 Id13"/>
          <p:cNvSpPr>
            <a:spLocks noGrp="1"/>
          </p:cNvSpPr>
          <p:nvPr>
            <p:ph sz="quarter" idx="13"/>
            <p:custDataLst>
              <p:tags r:id="rId5"/>
            </p:custDataLst>
          </p:nvPr>
        </p:nvSpPr>
        <p:spPr>
          <a:xfrm>
            <a:off x="4804024" y="1557337"/>
            <a:ext cx="4032000" cy="2232026"/>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2" name="cdtContent Placeholder 11 Id12"/>
          <p:cNvSpPr>
            <a:spLocks noGrp="1"/>
          </p:cNvSpPr>
          <p:nvPr>
            <p:ph sz="quarter" idx="14"/>
            <p:custDataLst>
              <p:tags r:id="rId6"/>
            </p:custDataLst>
          </p:nvPr>
        </p:nvSpPr>
        <p:spPr>
          <a:xfrm>
            <a:off x="627063" y="3933824"/>
            <a:ext cx="4032000" cy="2266951"/>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5" name="cdtContent Placeholder 14 Id15"/>
          <p:cNvSpPr>
            <a:spLocks noGrp="1"/>
          </p:cNvSpPr>
          <p:nvPr>
            <p:ph sz="quarter" idx="15"/>
            <p:custDataLst>
              <p:tags r:id="rId7"/>
            </p:custDataLst>
          </p:nvPr>
        </p:nvSpPr>
        <p:spPr>
          <a:xfrm>
            <a:off x="4804025" y="3933824"/>
            <a:ext cx="4032000" cy="2266951"/>
          </a:xfrm>
          <a:noFill/>
          <a:ln w="9525">
            <a:noFill/>
            <a:miter lim="800000"/>
            <a:headEnd/>
            <a:tailEnd/>
          </a:ln>
        </p:spPr>
        <p:txBody>
          <a:bodyPr vert="horz" wrap="square" lIns="0" tIns="0" rIns="0" bIns="0" numCol="1" anchor="t" anchorCtr="0" compatLnSpc="1">
            <a:prstTxWarp prst="textNoShape">
              <a:avLst/>
            </a:prstTxWarp>
          </a:bodyPr>
          <a:lstStyle>
            <a:lvl1pPr>
              <a:defRPr kumimoji="0" lang="en-US" sz="1800" b="0" i="0" u="none" strike="noStrike" kern="0" cap="none" spc="0" normalizeH="0" baseline="0" dirty="0" smtClean="0">
                <a:ln>
                  <a:noFill/>
                </a:ln>
                <a:solidFill>
                  <a:srgbClr val="000000"/>
                </a:solidFill>
                <a:effectLst/>
                <a:uLnTx/>
                <a:uFillTx/>
              </a:defRPr>
            </a:lvl1pPr>
            <a:lvl2pPr>
              <a:defRPr lang="en-US" dirty="0" smtClean="0"/>
            </a:lvl2pPr>
            <a:lvl3pPr>
              <a:defRPr lang="en-US" dirty="0" smtClean="0"/>
            </a:lvl3pPr>
            <a:lvl4pPr>
              <a:defRPr lang="en-US" dirty="0" smtClean="0"/>
            </a:lvl4pPr>
            <a:lvl5pPr>
              <a:defRPr lang="en-US" dirty="0" smtClea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cdtTextplatzhalter 13 Id10"/>
          <p:cNvSpPr>
            <a:spLocks noGrp="1"/>
          </p:cNvSpPr>
          <p:nvPr>
            <p:ph type="body" sz="quarter" idx="16" hasCustomPrompt="1"/>
            <p:custDataLst>
              <p:tags r:id="rId8"/>
            </p:custDataLst>
          </p:nvPr>
        </p:nvSpPr>
        <p:spPr>
          <a:xfrm>
            <a:off x="10419751" y="1557337"/>
            <a:ext cx="1295999" cy="464343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11" name="Group 33"/>
          <p:cNvGrpSpPr>
            <a:grpSpLocks noChangeAspect="1"/>
          </p:cNvGrpSpPr>
          <p:nvPr userDrawn="1"/>
        </p:nvGrpSpPr>
        <p:grpSpPr bwMode="auto">
          <a:xfrm>
            <a:off x="9555163" y="323850"/>
            <a:ext cx="2159000" cy="914400"/>
            <a:chOff x="6019" y="204"/>
            <a:chExt cx="1360" cy="576"/>
          </a:xfrm>
        </p:grpSpPr>
        <p:sp>
          <p:nvSpPr>
            <p:cNvPr id="14"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tags r:id="rId2"/>
    </p:custData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Contac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3"/>
            </p:custDataLst>
            <p:extLst>
              <p:ext uri="{D42A27DB-BD31-4B8C-83A1-F6EECF244321}">
                <p14:modId xmlns:p14="http://schemas.microsoft.com/office/powerpoint/2010/main" val="31699285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26" name="think-cell Folie" r:id="rId6" imgW="360" imgH="360" progId="TCLayout.ActiveDocument.1">
                  <p:embed/>
                </p:oleObj>
              </mc:Choice>
              <mc:Fallback>
                <p:oleObj name="think-cell Folie" r:id="rId6" imgW="360" imgH="360" progId="TCLayout.ActiveDocument.1">
                  <p:embed/>
                  <p:pic>
                    <p:nvPicPr>
                      <p:cNvPr id="0" name="Picture 79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 name="Picture 19" descr="C:\Users\josef.hofmeister\Desktop\friedrich\2016-04-15-PPT\1920px Breite Webkomprimiert\12887_Weiterentwicklung_CT-Visual_PPT_A_web.jp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31420" t="6257" r="20116" b="6257"/>
          <a:stretch/>
        </p:blipFill>
        <p:spPr bwMode="auto">
          <a:xfrm>
            <a:off x="0" y="1557336"/>
            <a:ext cx="4514400" cy="464343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a:t>Titelmasterformat durch Klicken bearbeiten</a:t>
            </a:r>
            <a:endParaRPr lang="fr-FR"/>
          </a:p>
        </p:txBody>
      </p:sp>
      <p:sp>
        <p:nvSpPr>
          <p:cNvPr id="4" name="cdtText Placeholder 12 Id13"/>
          <p:cNvSpPr>
            <a:spLocks noGrp="1"/>
          </p:cNvSpPr>
          <p:nvPr>
            <p:ph type="body" sz="quarter" idx="14" hasCustomPrompt="1"/>
            <p:custDataLst>
              <p:tags r:id="rId4"/>
            </p:custDataLst>
          </p:nvPr>
        </p:nvSpPr>
        <p:spPr bwMode="auto">
          <a:xfrm>
            <a:off x="4658996" y="1557337"/>
            <a:ext cx="7539354" cy="4643437"/>
          </a:xfrm>
          <a:solidFill>
            <a:srgbClr val="DFE6E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dirty="0"/>
              <a:t>Click to edit the toc/contact</a:t>
            </a:r>
          </a:p>
          <a:p>
            <a:pPr lvl="1"/>
            <a:r>
              <a:rPr lang="en-US" dirty="0"/>
              <a:t>chapter</a:t>
            </a:r>
          </a:p>
          <a:p>
            <a:pPr lvl="2"/>
            <a:r>
              <a:rPr lang="en-US" dirty="0"/>
              <a:t>active chapter</a:t>
            </a:r>
          </a:p>
          <a:p>
            <a:pPr lvl="3"/>
            <a:r>
              <a:rPr lang="en-US" dirty="0"/>
              <a:t>subchapter</a:t>
            </a:r>
          </a:p>
          <a:p>
            <a:pPr lvl="4"/>
            <a:r>
              <a:rPr lang="en-US" dirty="0"/>
              <a:t>active subchapter</a:t>
            </a:r>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tags r:id="rId2"/>
    </p:custDataLst>
    <p:extLst>
      <p:ext uri="{BB962C8B-B14F-4D97-AF65-F5344CB8AC3E}">
        <p14:creationId xmlns:p14="http://schemas.microsoft.com/office/powerpoint/2010/main" val="79033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title pictur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3"/>
            </p:custDataLst>
            <p:extLst>
              <p:ext uri="{D42A27DB-BD31-4B8C-83A1-F6EECF244321}">
                <p14:modId xmlns:p14="http://schemas.microsoft.com/office/powerpoint/2010/main" val="23861967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02" name="think-cell Folie" r:id="rId7" imgW="360" imgH="360" progId="TCLayout.ActiveDocument.1">
                  <p:embed/>
                </p:oleObj>
              </mc:Choice>
              <mc:Fallback>
                <p:oleObj name="think-cell Folie" r:id="rId7" imgW="360" imgH="360" progId="TCLayout.ActiveDocument.1">
                  <p:embed/>
                  <p:pic>
                    <p:nvPicPr>
                      <p:cNvPr id="0" name="Picture 7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2" name="Picture 2"/>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l="1710" t="2369" r="1699" b="2348"/>
          <a:stretch/>
        </p:blipFill>
        <p:spPr bwMode="auto">
          <a:xfrm>
            <a:off x="1" y="1588"/>
            <a:ext cx="12198350" cy="6856412"/>
          </a:xfrm>
          <a:prstGeom prst="rect">
            <a:avLst/>
          </a:prstGeom>
          <a:noFill/>
          <a:extLst>
            <a:ext uri="{909E8E84-426E-40DD-AFC4-6F175D3DCCD1}">
              <a14:hiddenFill xmlns:a14="http://schemas.microsoft.com/office/drawing/2010/main">
                <a:solidFill>
                  <a:srgbClr val="FFFFFF"/>
                </a:solidFill>
              </a14:hiddenFill>
            </a:ext>
          </a:extLst>
        </p:spPr>
      </p:pic>
      <p:sp>
        <p:nvSpPr>
          <p:cNvPr id="4" name="cdtRectangle 115 Id57350"/>
          <p:cNvSpPr>
            <a:spLocks noGrp="1" noChangeArrowheads="1"/>
          </p:cNvSpPr>
          <p:nvPr>
            <p:ph type="ctrTitle"/>
            <p:custDataLst>
              <p:tags r:id="rId4"/>
            </p:custDataLst>
          </p:nvPr>
        </p:nvSpPr>
        <p:spPr bwMode="ltGray">
          <a:xfrm>
            <a:off x="627063" y="3891286"/>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a:t>Titelmasterformat durch Klicken bearbeiten</a:t>
            </a:r>
            <a:endParaRPr lang="en-US" dirty="0"/>
          </a:p>
        </p:txBody>
      </p:sp>
      <p:sp>
        <p:nvSpPr>
          <p:cNvPr id="5" name="cdtText Box 101 Id11"/>
          <p:cNvSpPr txBox="1">
            <a:spLocks noChangeArrowheads="1"/>
          </p:cNvSpPr>
          <p:nvPr userDrawn="1">
            <p:custDataLst>
              <p:tags r:id="rId5"/>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grpSp>
        <p:nvGrpSpPr>
          <p:cNvPr id="32" name="Gruppieren 31"/>
          <p:cNvGrpSpPr/>
          <p:nvPr userDrawn="1"/>
        </p:nvGrpSpPr>
        <p:grpSpPr>
          <a:xfrm>
            <a:off x="-216000" y="-216000"/>
            <a:ext cx="12628800" cy="7290000"/>
            <a:chOff x="-216000" y="-216000"/>
            <a:chExt cx="12628800" cy="7290000"/>
          </a:xfrm>
        </p:grpSpPr>
        <p:cxnSp>
          <p:nvCxnSpPr>
            <p:cNvPr id="33" name="Gerade Verbindung 3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Group 33"/>
          <p:cNvGrpSpPr>
            <a:grpSpLocks noChangeAspect="1"/>
          </p:cNvGrpSpPr>
          <p:nvPr userDrawn="1"/>
        </p:nvGrpSpPr>
        <p:grpSpPr bwMode="auto">
          <a:xfrm>
            <a:off x="9555163" y="323850"/>
            <a:ext cx="2159000" cy="914400"/>
            <a:chOff x="6019" y="204"/>
            <a:chExt cx="1360" cy="576"/>
          </a:xfrm>
        </p:grpSpPr>
        <p:sp>
          <p:nvSpPr>
            <p:cNvPr id="34"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tags r:id="rId2"/>
    </p:custDataLst>
    <p:extLst>
      <p:ext uri="{BB962C8B-B14F-4D97-AF65-F5344CB8AC3E}">
        <p14:creationId xmlns:p14="http://schemas.microsoft.com/office/powerpoint/2010/main" val="2905375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46880" name="think-cell Folie" r:id="rId4" imgW="270" imgH="270" progId="TCLayout.ActiveDocument.1">
                  <p:embed/>
                </p:oleObj>
              </mc:Choice>
              <mc:Fallback>
                <p:oleObj name="think-cell Folie" r:id="rId4" imgW="270" imgH="270" progId="TCLayout.ActiveDocument.1">
                  <p:embed/>
                  <p:pic>
                    <p:nvPicPr>
                      <p:cNvPr id="0" name="Picture 4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92069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794" y="1122363"/>
            <a:ext cx="9148763"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794"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636" y="6356351"/>
            <a:ext cx="2744629" cy="365125"/>
          </a:xfrm>
          <a:prstGeom prst="rect">
            <a:avLst/>
          </a:prstGeom>
        </p:spPr>
        <p:txBody>
          <a:bodyPr/>
          <a:lstStyle/>
          <a:p>
            <a:fld id="{6CB3879A-E615-4B08-B15F-A9F5EFFFFA11}" type="datetimeFigureOut">
              <a:rPr lang="zh-CN" altLang="en-US" smtClean="0"/>
              <a:pPr/>
              <a:t>2018/10/26</a:t>
            </a:fld>
            <a:endParaRPr lang="zh-CN" altLang="en-US"/>
          </a:p>
        </p:txBody>
      </p:sp>
      <p:sp>
        <p:nvSpPr>
          <p:cNvPr id="5" name="页脚占位符 4"/>
          <p:cNvSpPr>
            <a:spLocks noGrp="1"/>
          </p:cNvSpPr>
          <p:nvPr>
            <p:ph type="ftr" sz="quarter" idx="11"/>
          </p:nvPr>
        </p:nvSpPr>
        <p:spPr>
          <a:xfrm>
            <a:off x="4040704" y="6356351"/>
            <a:ext cx="411694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5085" y="6356351"/>
            <a:ext cx="2744629" cy="365125"/>
          </a:xfrm>
          <a:prstGeom prst="rect">
            <a:avLst/>
          </a:prstGeom>
        </p:spPr>
        <p:txBody>
          <a:bodyPr/>
          <a:lstStyle/>
          <a:p>
            <a:fld id="{FAB45CCA-E655-4D4C-BB17-A0564C8D66FF}" type="slidenum">
              <a:rPr lang="zh-CN" altLang="en-US" smtClean="0"/>
              <a:pPr/>
              <a:t>‹Nr.›</a:t>
            </a:fld>
            <a:endParaRPr lang="zh-CN" altLang="en-US"/>
          </a:p>
        </p:txBody>
      </p:sp>
    </p:spTree>
    <p:extLst>
      <p:ext uri="{BB962C8B-B14F-4D97-AF65-F5344CB8AC3E}">
        <p14:creationId xmlns:p14="http://schemas.microsoft.com/office/powerpoint/2010/main" val="358348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7063" y="3891600"/>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a:t>Titelmasterformat durch Klicken bearbeiten</a:t>
            </a:r>
            <a:endParaRPr lang="en-US" dirty="0"/>
          </a:p>
        </p:txBody>
      </p:sp>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grpSp>
        <p:nvGrpSpPr>
          <p:cNvPr id="31" name="Gruppieren 30"/>
          <p:cNvGrpSpPr/>
          <p:nvPr userDrawn="1"/>
        </p:nvGrpSpPr>
        <p:grpSpPr>
          <a:xfrm>
            <a:off x="-216000" y="-216000"/>
            <a:ext cx="12628800"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9" name="Group 33"/>
          <p:cNvGrpSpPr>
            <a:grpSpLocks noChangeAspect="1"/>
          </p:cNvGrpSpPr>
          <p:nvPr userDrawn="1"/>
        </p:nvGrpSpPr>
        <p:grpSpPr bwMode="auto">
          <a:xfrm>
            <a:off x="9555163" y="323850"/>
            <a:ext cx="2159000" cy="914400"/>
            <a:chOff x="6019" y="204"/>
            <a:chExt cx="1360" cy="576"/>
          </a:xfrm>
        </p:grpSpPr>
        <p:sp>
          <p:nvSpPr>
            <p:cNvPr id="3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43080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1"/>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grpSp>
        <p:nvGrpSpPr>
          <p:cNvPr id="31" name="Gruppieren 30"/>
          <p:cNvGrpSpPr/>
          <p:nvPr userDrawn="1"/>
        </p:nvGrpSpPr>
        <p:grpSpPr>
          <a:xfrm>
            <a:off x="-216000" y="-216000"/>
            <a:ext cx="12628800"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0" name="cdtRectangle 115 Id57350"/>
          <p:cNvSpPr>
            <a:spLocks noGrp="1" noChangeArrowheads="1"/>
          </p:cNvSpPr>
          <p:nvPr>
            <p:ph type="ctrTitle"/>
            <p:custDataLst>
              <p:tags r:id="rId2"/>
            </p:custDataLst>
          </p:nvPr>
        </p:nvSpPr>
        <p:spPr bwMode="ltGray">
          <a:xfrm>
            <a:off x="627063" y="3891600"/>
            <a:ext cx="6480000" cy="2340314"/>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a:t>Titelmasterformat durch Klicken bearbeiten</a:t>
            </a:r>
            <a:endParaRPr lang="en-US" dirty="0"/>
          </a:p>
        </p:txBody>
      </p:sp>
      <p:grpSp>
        <p:nvGrpSpPr>
          <p:cNvPr id="28" name="Group 33"/>
          <p:cNvGrpSpPr>
            <a:grpSpLocks noChangeAspect="1"/>
          </p:cNvGrpSpPr>
          <p:nvPr userDrawn="1"/>
        </p:nvGrpSpPr>
        <p:grpSpPr bwMode="auto">
          <a:xfrm>
            <a:off x="9555163" y="323850"/>
            <a:ext cx="2159000" cy="914400"/>
            <a:chOff x="6019" y="204"/>
            <a:chExt cx="1360" cy="576"/>
          </a:xfrm>
        </p:grpSpPr>
        <p:sp>
          <p:nvSpPr>
            <p:cNvPr id="33"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39833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grpSp>
        <p:nvGrpSpPr>
          <p:cNvPr id="31" name="Gruppieren 30"/>
          <p:cNvGrpSpPr/>
          <p:nvPr userDrawn="1"/>
        </p:nvGrpSpPr>
        <p:grpSpPr>
          <a:xfrm>
            <a:off x="-216000" y="-216000"/>
            <a:ext cx="12628800"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4" name="cdtRectangle 115 Id57350"/>
          <p:cNvSpPr>
            <a:spLocks noGrp="1" noChangeArrowheads="1"/>
          </p:cNvSpPr>
          <p:nvPr>
            <p:ph type="ctrTitle"/>
            <p:custDataLst>
              <p:tags r:id="rId3"/>
            </p:custDataLst>
          </p:nvPr>
        </p:nvSpPr>
        <p:spPr bwMode="ltGray">
          <a:xfrm>
            <a:off x="627063" y="3891600"/>
            <a:ext cx="6480000" cy="2340314"/>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a:t>Titelmasterformat durch Klicken bearbeiten</a:t>
            </a:r>
            <a:endParaRPr lang="en-US" dirty="0"/>
          </a:p>
        </p:txBody>
      </p:sp>
      <p:grpSp>
        <p:nvGrpSpPr>
          <p:cNvPr id="28" name="Group 33"/>
          <p:cNvGrpSpPr>
            <a:grpSpLocks noChangeAspect="1"/>
          </p:cNvGrpSpPr>
          <p:nvPr userDrawn="1"/>
        </p:nvGrpSpPr>
        <p:grpSpPr bwMode="auto">
          <a:xfrm>
            <a:off x="9555163" y="323850"/>
            <a:ext cx="2159000" cy="914400"/>
            <a:chOff x="6019" y="204"/>
            <a:chExt cx="1360" cy="576"/>
          </a:xfrm>
        </p:grpSpPr>
        <p:sp>
          <p:nvSpPr>
            <p:cNvPr id="3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tags r:id="rId1"/>
    </p:custDataLst>
    <p:extLst>
      <p:ext uri="{BB962C8B-B14F-4D97-AF65-F5344CB8AC3E}">
        <p14:creationId xmlns:p14="http://schemas.microsoft.com/office/powerpoint/2010/main" val="365548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 Inde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
            </p:custDataLst>
            <p:extLst>
              <p:ext uri="{D42A27DB-BD31-4B8C-83A1-F6EECF244321}">
                <p14:modId xmlns:p14="http://schemas.microsoft.com/office/powerpoint/2010/main" val="2514472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77852" name="think-cell Folie" r:id="rId6" imgW="270" imgH="270" progId="TCLayout.ActiveDocument.1">
                  <p:embed/>
                </p:oleObj>
              </mc:Choice>
              <mc:Fallback>
                <p:oleObj name="think-cell Folie" r:id="rId6" imgW="270" imgH="270" progId="TCLayout.ActiveDocument.1">
                  <p:embed/>
                  <p:pic>
                    <p:nvPicPr>
                      <p:cNvPr id="0" name="Picture 3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p:txBody>
          <a:bodyPr/>
          <a:lstStyle/>
          <a:p>
            <a:r>
              <a:rPr lang="de-DE"/>
              <a:t>Titelmasterformat durch Klicken bearbeiten</a:t>
            </a:r>
            <a:endParaRPr lang="fr-FR" dirty="0"/>
          </a:p>
        </p:txBody>
      </p:sp>
      <p:sp>
        <p:nvSpPr>
          <p:cNvPr id="4" name="cdtText Placeholder 12 Id13"/>
          <p:cNvSpPr>
            <a:spLocks noGrp="1"/>
          </p:cNvSpPr>
          <p:nvPr>
            <p:ph type="body" sz="quarter" idx="14" hasCustomPrompt="1"/>
            <p:custDataLst>
              <p:tags r:id="rId4"/>
            </p:custDataLst>
          </p:nvPr>
        </p:nvSpPr>
        <p:spPr bwMode="auto">
          <a:xfrm>
            <a:off x="4658996" y="1557337"/>
            <a:ext cx="7539354" cy="4643437"/>
          </a:xfrm>
          <a:solidFill>
            <a:srgbClr val="DFE6E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dirty="0"/>
              <a:t>Click to edit the toc/contact</a:t>
            </a:r>
          </a:p>
          <a:p>
            <a:pPr lvl="1"/>
            <a:r>
              <a:rPr lang="en-US" dirty="0"/>
              <a:t>chapter</a:t>
            </a:r>
          </a:p>
          <a:p>
            <a:pPr lvl="2"/>
            <a:r>
              <a:rPr lang="en-US" dirty="0"/>
              <a:t>active chapter</a:t>
            </a:r>
          </a:p>
          <a:p>
            <a:pPr lvl="3"/>
            <a:r>
              <a:rPr lang="en-US" dirty="0"/>
              <a:t>subchapter</a:t>
            </a:r>
          </a:p>
          <a:p>
            <a:pPr lvl="4"/>
            <a:r>
              <a:rPr lang="en-US" dirty="0"/>
              <a:t>active subchapter</a:t>
            </a:r>
          </a:p>
        </p:txBody>
      </p:sp>
      <p:sp>
        <p:nvSpPr>
          <p:cNvPr id="8" name="Bildplatzhalter 7"/>
          <p:cNvSpPr>
            <a:spLocks noGrp="1"/>
          </p:cNvSpPr>
          <p:nvPr>
            <p:ph type="pic" sz="quarter" idx="15"/>
          </p:nvPr>
        </p:nvSpPr>
        <p:spPr>
          <a:xfrm>
            <a:off x="0" y="1557337"/>
            <a:ext cx="4514400" cy="4643437"/>
          </a:xfrm>
        </p:spPr>
        <p:txBody>
          <a:bodyPr tIns="1800000"/>
          <a:lstStyle>
            <a:lvl1pPr algn="ctr">
              <a:defRPr/>
            </a:lvl1pPr>
          </a:lstStyle>
          <a:p>
            <a:r>
              <a:rPr lang="de-DE"/>
              <a:t>Bild durch Klicken auf Symbol hinzufügen</a:t>
            </a:r>
            <a:endParaRPr lang="fr-FR"/>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tags r:id="rId2"/>
    </p:custDataLst>
    <p:extLst>
      <p:ext uri="{BB962C8B-B14F-4D97-AF65-F5344CB8AC3E}">
        <p14:creationId xmlns:p14="http://schemas.microsoft.com/office/powerpoint/2010/main" val="15021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0"/>
            <a:ext cx="12198350" cy="1268413"/>
          </a:xfrm>
        </p:spPr>
        <p:txBody>
          <a:bodyPr/>
          <a:lstStyle/>
          <a:p>
            <a:r>
              <a:rPr lang="de-DE"/>
              <a:t>Titelmasterformat durch Klicken bearbeiten</a:t>
            </a:r>
            <a:endParaRPr lang="en-US" dirty="0"/>
          </a:p>
        </p:txBody>
      </p:sp>
      <p:sp>
        <p:nvSpPr>
          <p:cNvPr id="13" name="cdtText Placeholder 12 Id13"/>
          <p:cNvSpPr>
            <a:spLocks noGrp="1"/>
          </p:cNvSpPr>
          <p:nvPr>
            <p:ph type="body" sz="quarter" idx="13"/>
            <p:custDataLst>
              <p:tags r:id="rId4"/>
            </p:custDataLst>
          </p:nvPr>
        </p:nvSpPr>
        <p:spPr>
          <a:xfrm>
            <a:off x="627063" y="1557337"/>
            <a:ext cx="3887914" cy="46434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cdtTextplatzhalter 12 Id5"/>
          <p:cNvSpPr>
            <a:spLocks noGrp="1"/>
          </p:cNvSpPr>
          <p:nvPr>
            <p:ph type="body" sz="quarter" idx="14" hasCustomPrompt="1"/>
            <p:custDataLst>
              <p:tags r:id="rId5"/>
            </p:custDataLst>
          </p:nvPr>
        </p:nvSpPr>
        <p:spPr bwMode="auto">
          <a:xfrm>
            <a:off x="4658995" y="1557338"/>
            <a:ext cx="7539355" cy="4644000"/>
          </a:xfrm>
          <a:solidFill>
            <a:srgbClr val="DFE6E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dirty="0"/>
              <a:t>Click to edit the toc/contact</a:t>
            </a:r>
          </a:p>
          <a:p>
            <a:pPr lvl="1"/>
            <a:r>
              <a:rPr lang="en-US" dirty="0"/>
              <a:t>chapter</a:t>
            </a:r>
          </a:p>
          <a:p>
            <a:pPr lvl="2"/>
            <a:r>
              <a:rPr lang="en-US" dirty="0"/>
              <a:t>active chapter</a:t>
            </a:r>
          </a:p>
          <a:p>
            <a:pPr lvl="3"/>
            <a:r>
              <a:rPr lang="en-US" dirty="0"/>
              <a:t>subchapter</a:t>
            </a:r>
          </a:p>
          <a:p>
            <a:pPr lvl="4"/>
            <a:r>
              <a:rPr lang="en-US" dirty="0"/>
              <a:t>active subchapter</a:t>
            </a:r>
          </a:p>
        </p:txBody>
      </p:sp>
      <p:grpSp>
        <p:nvGrpSpPr>
          <p:cNvPr id="6"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tags r:id="rId2"/>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ree Content" type="titleOnly" preserve="1">
  <p:cSld name="Free Conten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4"/>
            </p:custDataLst>
            <p:extLst>
              <p:ext uri="{D42A27DB-BD31-4B8C-83A1-F6EECF244321}">
                <p14:modId xmlns:p14="http://schemas.microsoft.com/office/powerpoint/2010/main" val="3201368461"/>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868" name="think-cell Folie" r:id="rId7" imgW="360" imgH="360" progId="TCLayout.ActiveDocument.1">
                  <p:embed/>
                </p:oleObj>
              </mc:Choice>
              <mc:Fallback>
                <p:oleObj name="think-cell Folie" r:id="rId7" imgW="360" imgH="360" progId="TCLayout.ActiveDocument.1">
                  <p:embed/>
                  <p:pic>
                    <p:nvPicPr>
                      <p:cNvPr id="0" name="Picture 8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cdtTitle 1 Id2"/>
          <p:cNvSpPr>
            <a:spLocks noGrp="1"/>
          </p:cNvSpPr>
          <p:nvPr>
            <p:ph type="title"/>
            <p:custDataLst>
              <p:tags r:id="rId5"/>
            </p:custDataLst>
          </p:nvPr>
        </p:nvSpPr>
        <p:spPr>
          <a:xfrm>
            <a:off x="0" y="0"/>
            <a:ext cx="12198350" cy="1268413"/>
          </a:xfr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grpSp>
        <p:nvGrpSpPr>
          <p:cNvPr id="5" name="Group 33"/>
          <p:cNvGrpSpPr>
            <a:grpSpLocks noChangeAspect="1"/>
          </p:cNvGrpSpPr>
          <p:nvPr userDrawn="1"/>
        </p:nvGrpSpPr>
        <p:grpSpPr bwMode="auto">
          <a:xfrm>
            <a:off x="9555163" y="323850"/>
            <a:ext cx="2159000" cy="914400"/>
            <a:chOff x="6019" y="204"/>
            <a:chExt cx="1360" cy="576"/>
          </a:xfrm>
        </p:grpSpPr>
        <p:sp>
          <p:nvSpPr>
            <p:cNvPr id="6"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2"/>
      <p:tags r:id="rId3"/>
    </p:custDataLst>
    <p:extLst>
      <p:ext uri="{BB962C8B-B14F-4D97-AF65-F5344CB8AC3E}">
        <p14:creationId xmlns:p14="http://schemas.microsoft.com/office/powerpoint/2010/main" val="33660349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7.xml"/><Relationship Id="rId21" Type="http://schemas.openxmlformats.org/officeDocument/2006/relationships/slideLayout" Target="../slideLayouts/slideLayout21.xml"/><Relationship Id="rId34" Type="http://schemas.openxmlformats.org/officeDocument/2006/relationships/tags" Target="../tags/tag2.xml"/><Relationship Id="rId42" Type="http://schemas.openxmlformats.org/officeDocument/2006/relationships/tags" Target="../tags/tag10.xml"/><Relationship Id="rId47" Type="http://schemas.openxmlformats.org/officeDocument/2006/relationships/tags" Target="../tags/tag15.xml"/><Relationship Id="rId50" Type="http://schemas.openxmlformats.org/officeDocument/2006/relationships/tags" Target="../tags/tag18.xml"/><Relationship Id="rId55" Type="http://schemas.openxmlformats.org/officeDocument/2006/relationships/tags" Target="../tags/tag23.xml"/><Relationship Id="rId63" Type="http://schemas.openxmlformats.org/officeDocument/2006/relationships/tags" Target="../tags/tag3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9.xml"/><Relationship Id="rId54" Type="http://schemas.openxmlformats.org/officeDocument/2006/relationships/tags" Target="../tags/tag22.xml"/><Relationship Id="rId62" Type="http://schemas.openxmlformats.org/officeDocument/2006/relationships/tags" Target="../tags/tag3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37" Type="http://schemas.openxmlformats.org/officeDocument/2006/relationships/tags" Target="../tags/tag5.xml"/><Relationship Id="rId40" Type="http://schemas.openxmlformats.org/officeDocument/2006/relationships/tags" Target="../tags/tag8.xml"/><Relationship Id="rId45" Type="http://schemas.openxmlformats.org/officeDocument/2006/relationships/tags" Target="../tags/tag13.xml"/><Relationship Id="rId53" Type="http://schemas.openxmlformats.org/officeDocument/2006/relationships/tags" Target="../tags/tag21.xml"/><Relationship Id="rId58" Type="http://schemas.openxmlformats.org/officeDocument/2006/relationships/tags" Target="../tags/tag26.xml"/><Relationship Id="rId66"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4.xml"/><Relationship Id="rId49" Type="http://schemas.openxmlformats.org/officeDocument/2006/relationships/tags" Target="../tags/tag17.xml"/><Relationship Id="rId57" Type="http://schemas.openxmlformats.org/officeDocument/2006/relationships/tags" Target="../tags/tag25.xml"/><Relationship Id="rId61" Type="http://schemas.openxmlformats.org/officeDocument/2006/relationships/tags" Target="../tags/tag2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12.xml"/><Relationship Id="rId52" Type="http://schemas.openxmlformats.org/officeDocument/2006/relationships/tags" Target="../tags/tag20.xml"/><Relationship Id="rId60" Type="http://schemas.openxmlformats.org/officeDocument/2006/relationships/tags" Target="../tags/tag28.xml"/><Relationship Id="rId65"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3.xml"/><Relationship Id="rId43" Type="http://schemas.openxmlformats.org/officeDocument/2006/relationships/tags" Target="../tags/tag11.xml"/><Relationship Id="rId48" Type="http://schemas.openxmlformats.org/officeDocument/2006/relationships/tags" Target="../tags/tag16.xml"/><Relationship Id="rId56" Type="http://schemas.openxmlformats.org/officeDocument/2006/relationships/tags" Target="../tags/tag24.xml"/><Relationship Id="rId64" Type="http://schemas.openxmlformats.org/officeDocument/2006/relationships/tags" Target="../tags/tag32.xml"/><Relationship Id="rId8" Type="http://schemas.openxmlformats.org/officeDocument/2006/relationships/slideLayout" Target="../slideLayouts/slideLayout8.xml"/><Relationship Id="rId51" Type="http://schemas.openxmlformats.org/officeDocument/2006/relationships/tags" Target="../tags/tag19.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vmlDrawing" Target="../drawings/vmlDrawing1.vml"/><Relationship Id="rId38" Type="http://schemas.openxmlformats.org/officeDocument/2006/relationships/tags" Target="../tags/tag6.xml"/><Relationship Id="rId46" Type="http://schemas.openxmlformats.org/officeDocument/2006/relationships/tags" Target="../tags/tag14.xml"/><Relationship Id="rId59" Type="http://schemas.openxmlformats.org/officeDocument/2006/relationships/tags" Target="../tags/tag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35"/>
            </p:custDataLst>
            <p:extLst>
              <p:ext uri="{D42A27DB-BD31-4B8C-83A1-F6EECF244321}">
                <p14:modId xmlns:p14="http://schemas.microsoft.com/office/powerpoint/2010/main" val="2540453661"/>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855" name="think-cell Folie" r:id="rId65" imgW="360" imgH="360" progId="TCLayout.ActiveDocument.1">
                  <p:embed/>
                </p:oleObj>
              </mc:Choice>
              <mc:Fallback>
                <p:oleObj name="think-cell Folie" r:id="rId65" imgW="360" imgH="360" progId="TCLayout.ActiveDocument.1">
                  <p:embed/>
                  <p:pic>
                    <p:nvPicPr>
                      <p:cNvPr id="0" name="Picture 818"/>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cdtRectangle 115 Id3078"/>
          <p:cNvSpPr>
            <a:spLocks noGrp="1" noChangeArrowheads="1"/>
          </p:cNvSpPr>
          <p:nvPr>
            <p:ph type="title"/>
            <p:custDataLst>
              <p:tags r:id="rId36"/>
            </p:custDataLst>
          </p:nvPr>
        </p:nvSpPr>
        <p:spPr bwMode="auto">
          <a:xfrm>
            <a:off x="0" y="0"/>
            <a:ext cx="12198350" cy="1268413"/>
          </a:xfrm>
          <a:prstGeom prst="rect">
            <a:avLst/>
          </a:prstGeom>
          <a:noFill/>
          <a:ln w="9525">
            <a:noFill/>
            <a:miter lim="800000"/>
            <a:headEnd/>
            <a:tailEnd/>
          </a:ln>
        </p:spPr>
        <p:txBody>
          <a:bodyPr vert="horz" wrap="square" lIns="626400" tIns="432000" rIns="2124000" bIns="234000" numCol="1" anchor="t" anchorCtr="0" compatLnSpc="1">
            <a:prstTxWarp prst="textNoShape">
              <a:avLst/>
            </a:prstTxWarp>
          </a:bodyPr>
          <a:lstStyle/>
          <a:p>
            <a:pPr lvl="0"/>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3079" name="cdtRectangle 116 Id3079"/>
          <p:cNvSpPr>
            <a:spLocks noGrp="1" noChangeArrowheads="1"/>
          </p:cNvSpPr>
          <p:nvPr>
            <p:ph type="body" idx="1"/>
            <p:custDataLst>
              <p:tags r:id="rId37"/>
            </p:custDataLst>
          </p:nvPr>
        </p:nvSpPr>
        <p:spPr bwMode="auto">
          <a:xfrm>
            <a:off x="627063" y="1555199"/>
            <a:ext cx="8208962" cy="46455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dirty="0" err="1"/>
              <a:t>Textmasterformat</a:t>
            </a:r>
            <a:r>
              <a:rPr lang="en-US" noProof="0" dirty="0"/>
              <a:t> </a:t>
            </a:r>
            <a:r>
              <a:rPr lang="en-US" noProof="0" dirty="0" err="1"/>
              <a:t>bearbeiten</a:t>
            </a: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cxnSp>
        <p:nvCxnSpPr>
          <p:cNvPr id="3072" name="cdtMasterTags_CL1 Id3072"/>
          <p:cNvCxnSpPr/>
          <p:nvPr>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4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4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4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4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4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5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5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5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p:custDataLst>
              <p:tags r:id="rId5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p:custDataLst>
              <p:tags r:id="rId5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5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5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5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5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5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6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 name="Gruppieren 3"/>
          <p:cNvGrpSpPr/>
          <p:nvPr/>
        </p:nvGrpSpPr>
        <p:grpSpPr>
          <a:xfrm>
            <a:off x="-216000" y="-216000"/>
            <a:ext cx="12628800" cy="7290000"/>
            <a:chOff x="-216000" y="-216000"/>
            <a:chExt cx="12628800" cy="7290000"/>
          </a:xfrm>
        </p:grpSpPr>
        <p:cxnSp>
          <p:nvCxnSpPr>
            <p:cNvPr id="3" name="Gerade Verbindung 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6" name="Gerade Verbindung 3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 Verbindung 3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8" name="Gerade Verbindung 3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9" name="Gerade Verbindung 3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0" name="Gerade Verbindung 3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1" name="Gerade Verbindung 40"/>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 Verbindung 4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3" name="Gerade Verbindung 4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4" name="Gerade Verbindung 4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5" name="Gerade Verbindung 44"/>
            <p:cNvCxnSpPr/>
            <p:nvPr userDrawn="1"/>
          </p:nvCxnSpPr>
          <p:spPr bwMode="auto">
            <a:xfrm rot="5400000">
              <a:off x="12322800" y="61101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2" name="Gerade Verbindung 51"/>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3" name="Gerade Verbindung 52"/>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4" name="Gerade Verbindung 53"/>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5" name="Gerade Verbindung 54"/>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6000" y="61101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63" name="cdtText Box 133 Id16"/>
          <p:cNvSpPr txBox="1">
            <a:spLocks noChangeArrowheads="1"/>
          </p:cNvSpPr>
          <p:nvPr>
            <p:custDataLst>
              <p:tags r:id="rId61"/>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en-US" sz="1000" b="1" noProof="0">
                <a:solidFill>
                  <a:srgbClr val="879BAA"/>
                </a:solidFill>
              </a:rPr>
              <a:t>Restricted © Siemens AG 2018</a:t>
            </a:r>
            <a:endParaRPr lang="en-US" sz="1000" b="1" noProof="0" dirty="0">
              <a:solidFill>
                <a:srgbClr val="879BAA"/>
              </a:solidFill>
            </a:endParaRPr>
          </a:p>
        </p:txBody>
      </p:sp>
      <p:sp>
        <p:nvSpPr>
          <p:cNvPr id="64" name="cdtTextBox 12 Id17"/>
          <p:cNvSpPr txBox="1"/>
          <p:nvPr>
            <p:custDataLst>
              <p:tags r:id="rId62"/>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en-US" sz="1000" baseline="0" noProof="0" dirty="0">
                <a:solidFill>
                  <a:srgbClr val="000000"/>
                </a:solidFill>
              </a:rPr>
              <a:t>Sep </a:t>
            </a:r>
            <a:r>
              <a:rPr lang="en-US" sz="1000" noProof="0" dirty="0">
                <a:solidFill>
                  <a:srgbClr val="000000"/>
                </a:solidFill>
              </a:rPr>
              <a:t>2018</a:t>
            </a:r>
          </a:p>
        </p:txBody>
      </p:sp>
      <p:sp>
        <p:nvSpPr>
          <p:cNvPr id="65" name="cdtTextBox 11 Id18"/>
          <p:cNvSpPr txBox="1"/>
          <p:nvPr>
            <p:custDataLst>
              <p:tags r:id="rId63"/>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en-US" sz="1000" noProof="0" dirty="0">
                <a:solidFill>
                  <a:srgbClr val="000000"/>
                </a:solidFill>
              </a:rPr>
              <a:t>Page </a:t>
            </a:r>
            <a:fld id="{91E7552C-A157-4A4F-8E99-698C0325FC94}" type="slidenum">
              <a:rPr lang="en-US" sz="1000" noProof="0" smtClean="0">
                <a:solidFill>
                  <a:srgbClr val="000000"/>
                </a:solidFill>
              </a:rPr>
              <a:pPr>
                <a:lnSpc>
                  <a:spcPct val="110000"/>
                </a:lnSpc>
                <a:spcBef>
                  <a:spcPts val="0"/>
                </a:spcBef>
              </a:pPr>
              <a:t>‹Nr.›</a:t>
            </a:fld>
            <a:endParaRPr lang="en-US" sz="1000" noProof="0" dirty="0">
              <a:solidFill>
                <a:srgbClr val="000000"/>
              </a:solidFill>
            </a:endParaRPr>
          </a:p>
        </p:txBody>
      </p:sp>
      <p:sp>
        <p:nvSpPr>
          <p:cNvPr id="66" name="cdtTextBox 13 Id19"/>
          <p:cNvSpPr txBox="1"/>
          <p:nvPr>
            <p:custDataLst>
              <p:tags r:id="rId64"/>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de-DE" sz="1000" noProof="0" dirty="0">
                <a:solidFill>
                  <a:srgbClr val="000000"/>
                </a:solidFill>
              </a:rPr>
              <a:t>Corporate Technology</a:t>
            </a:r>
          </a:p>
        </p:txBody>
      </p:sp>
    </p:spTree>
    <p:custDataLst>
      <p:tags r:id="rId34"/>
    </p:custDataLst>
  </p:cSld>
  <p:clrMap bg1="lt1" tx1="dk1" bg2="lt2" tx2="dk2" accent1="accent1" accent2="accent2" accent3="accent3" accent4="accent4" accent5="accent5" accent6="accent6" hlink="hlink" folHlink="folHlink"/>
  <p:sldLayoutIdLst>
    <p:sldLayoutId id="2147483700" r:id="rId1"/>
    <p:sldLayoutId id="2147483702" r:id="rId2"/>
    <p:sldLayoutId id="2147483708" r:id="rId3"/>
    <p:sldLayoutId id="2147483709" r:id="rId4"/>
    <p:sldLayoutId id="2147483710" r:id="rId5"/>
    <p:sldLayoutId id="2147483711" r:id="rId6"/>
    <p:sldLayoutId id="2147483703" r:id="rId7"/>
    <p:sldLayoutId id="2147483679" r:id="rId8"/>
    <p:sldLayoutId id="2147483695" r:id="rId9"/>
    <p:sldLayoutId id="2147483705" r:id="rId10"/>
    <p:sldLayoutId id="2147483706" r:id="rId11"/>
    <p:sldLayoutId id="2147483713" r:id="rId12"/>
    <p:sldLayoutId id="2147483712" r:id="rId13"/>
    <p:sldLayoutId id="2147483670" r:id="rId14"/>
    <p:sldLayoutId id="2147483692" r:id="rId15"/>
    <p:sldLayoutId id="2147483696" r:id="rId16"/>
    <p:sldLayoutId id="2147483707" r:id="rId17"/>
    <p:sldLayoutId id="2147483715" r:id="rId18"/>
    <p:sldLayoutId id="2147483683" r:id="rId19"/>
    <p:sldLayoutId id="2147483681" r:id="rId20"/>
    <p:sldLayoutId id="2147483697" r:id="rId21"/>
    <p:sldLayoutId id="2147483691" r:id="rId22"/>
    <p:sldLayoutId id="2147483693" r:id="rId23"/>
    <p:sldLayoutId id="2147483684" r:id="rId24"/>
    <p:sldLayoutId id="2147483685" r:id="rId25"/>
    <p:sldLayoutId id="2147483694" r:id="rId26"/>
    <p:sldLayoutId id="2147483686" r:id="rId27"/>
    <p:sldLayoutId id="2147483688" r:id="rId28"/>
    <p:sldLayoutId id="2147483704" r:id="rId29"/>
    <p:sldLayoutId id="2147483719" r:id="rId30"/>
    <p:sldLayoutId id="2147483720" r:id="rId31"/>
  </p:sldLayoutIdLst>
  <p:hf hdr="0"/>
  <p:txStyles>
    <p:titleStyle>
      <a:lvl1pPr algn="l" rtl="0" eaLnBrk="1" fontAlgn="base" hangingPunct="1">
        <a:spcBef>
          <a:spcPct val="0"/>
        </a:spcBef>
        <a:spcAft>
          <a:spcPct val="0"/>
        </a:spcAft>
        <a:defRPr sz="2200" b="1">
          <a:solidFill>
            <a:srgbClr val="00646E"/>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charset="-128"/>
        </a:defRPr>
      </a:lvl2pPr>
      <a:lvl3pPr algn="l" rtl="0" eaLnBrk="1" fontAlgn="base" hangingPunct="1">
        <a:spcBef>
          <a:spcPct val="0"/>
        </a:spcBef>
        <a:spcAft>
          <a:spcPct val="0"/>
        </a:spcAft>
        <a:defRPr sz="2000" b="1">
          <a:solidFill>
            <a:schemeClr val="tx1"/>
          </a:solidFill>
          <a:latin typeface="Arial" charset="0"/>
          <a:ea typeface="ＭＳ Ｐゴシック" charset="-128"/>
        </a:defRPr>
      </a:lvl3pPr>
      <a:lvl4pPr algn="l" rtl="0" eaLnBrk="1" fontAlgn="base" hangingPunct="1">
        <a:spcBef>
          <a:spcPct val="0"/>
        </a:spcBef>
        <a:spcAft>
          <a:spcPct val="0"/>
        </a:spcAft>
        <a:defRPr sz="2000" b="1">
          <a:solidFill>
            <a:schemeClr val="tx1"/>
          </a:solidFill>
          <a:latin typeface="Arial" charset="0"/>
          <a:ea typeface="ＭＳ Ｐゴシック" charset="-128"/>
        </a:defRPr>
      </a:lvl4pPr>
      <a:lvl5pPr algn="l" rtl="0" eaLnBrk="1" fontAlgn="base" hangingPunct="1">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eaLnBrk="1" fontAlgn="base" hangingPunct="1">
        <a:lnSpc>
          <a:spcPct val="100000"/>
        </a:lnSpc>
        <a:spcBef>
          <a:spcPts val="30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eaLnBrk="1" fontAlgn="base" hangingPunct="1">
        <a:lnSpc>
          <a:spcPct val="100000"/>
        </a:lnSpc>
        <a:spcBef>
          <a:spcPts val="30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eaLnBrk="1" fontAlgn="base" hangingPunct="1">
        <a:lnSpc>
          <a:spcPct val="100000"/>
        </a:lnSpc>
        <a:spcBef>
          <a:spcPts val="30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eaLnBrk="1" fontAlgn="base" hangingPunct="1">
        <a:lnSpc>
          <a:spcPct val="100000"/>
        </a:lnSpc>
        <a:spcBef>
          <a:spcPts val="30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17.xml"/><Relationship Id="rId7" Type="http://schemas.openxmlformats.org/officeDocument/2006/relationships/oleObject" Target="../embeddings/oleObject10.bin"/><Relationship Id="rId2" Type="http://schemas.openxmlformats.org/officeDocument/2006/relationships/tags" Target="../tags/tag116.xml"/><Relationship Id="rId1" Type="http://schemas.openxmlformats.org/officeDocument/2006/relationships/vmlDrawing" Target="../drawings/vmlDrawing10.v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18.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144.xml"/><Relationship Id="rId7" Type="http://schemas.openxmlformats.org/officeDocument/2006/relationships/image" Target="../media/image20.png"/><Relationship Id="rId12" Type="http://schemas.openxmlformats.org/officeDocument/2006/relationships/image" Target="../media/image24.jpeg"/><Relationship Id="rId2" Type="http://schemas.openxmlformats.org/officeDocument/2006/relationships/tags" Target="../tags/tag143.xml"/><Relationship Id="rId1" Type="http://schemas.openxmlformats.org/officeDocument/2006/relationships/vmlDrawing" Target="../drawings/vmlDrawing17.vml"/><Relationship Id="rId6" Type="http://schemas.openxmlformats.org/officeDocument/2006/relationships/image" Target="../media/image9.emf"/><Relationship Id="rId11" Type="http://schemas.openxmlformats.org/officeDocument/2006/relationships/image" Target="../media/image23.png"/><Relationship Id="rId5" Type="http://schemas.openxmlformats.org/officeDocument/2006/relationships/oleObject" Target="../embeddings/oleObject18.bin"/><Relationship Id="rId10" Type="http://schemas.openxmlformats.org/officeDocument/2006/relationships/image" Target="../media/image22.png"/><Relationship Id="rId4" Type="http://schemas.openxmlformats.org/officeDocument/2006/relationships/slideLayout" Target="../slideLayouts/slideLayout21.xml"/><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146.xml"/><Relationship Id="rId7" Type="http://schemas.openxmlformats.org/officeDocument/2006/relationships/image" Target="../media/image9.emf"/><Relationship Id="rId2" Type="http://schemas.openxmlformats.org/officeDocument/2006/relationships/tags" Target="../tags/tag145.xml"/><Relationship Id="rId1" Type="http://schemas.openxmlformats.org/officeDocument/2006/relationships/vmlDrawing" Target="../drawings/vmlDrawing18.vml"/><Relationship Id="rId6" Type="http://schemas.openxmlformats.org/officeDocument/2006/relationships/oleObject" Target="../embeddings/oleObject19.bin"/><Relationship Id="rId5" Type="http://schemas.openxmlformats.org/officeDocument/2006/relationships/notesSlide" Target="../notesSlides/notesSlide7.xml"/><Relationship Id="rId4"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48.xml"/><Relationship Id="rId7" Type="http://schemas.openxmlformats.org/officeDocument/2006/relationships/image" Target="../media/image9.emf"/><Relationship Id="rId2" Type="http://schemas.openxmlformats.org/officeDocument/2006/relationships/tags" Target="../tags/tag147.xml"/><Relationship Id="rId1" Type="http://schemas.openxmlformats.org/officeDocument/2006/relationships/vmlDrawing" Target="../drawings/vmlDrawing19.vml"/><Relationship Id="rId6" Type="http://schemas.openxmlformats.org/officeDocument/2006/relationships/oleObject" Target="../embeddings/oleObject20.bin"/><Relationship Id="rId5" Type="http://schemas.openxmlformats.org/officeDocument/2006/relationships/notesSlide" Target="../notesSlides/notesSlide8.xml"/><Relationship Id="rId4" Type="http://schemas.openxmlformats.org/officeDocument/2006/relationships/slideLayout" Target="../slideLayouts/slideLayout9.xml"/><Relationship Id="rId9" Type="http://schemas.openxmlformats.org/officeDocument/2006/relationships/hyperlink" Target="https://industrie40.vdma.org/documents/4214230/20743172/Leitfaden_OPC_UA_Englisch_1506415735965.pdf/a2181ec7-a325-44c0-99d2-7332480de281"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8.png"/><Relationship Id="rId3" Type="http://schemas.openxmlformats.org/officeDocument/2006/relationships/tags" Target="../tags/tag150.xml"/><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tags" Target="../tags/tag149.xml"/><Relationship Id="rId16" Type="http://schemas.openxmlformats.org/officeDocument/2006/relationships/image" Target="../media/image24.jpeg"/><Relationship Id="rId1" Type="http://schemas.openxmlformats.org/officeDocument/2006/relationships/vmlDrawing" Target="../drawings/vmlDrawing20.vml"/><Relationship Id="rId6" Type="http://schemas.openxmlformats.org/officeDocument/2006/relationships/image" Target="../media/image9.emf"/><Relationship Id="rId11" Type="http://schemas.openxmlformats.org/officeDocument/2006/relationships/image" Target="../media/image22.png"/><Relationship Id="rId5" Type="http://schemas.openxmlformats.org/officeDocument/2006/relationships/oleObject" Target="../embeddings/oleObject21.bin"/><Relationship Id="rId15" Type="http://schemas.openxmlformats.org/officeDocument/2006/relationships/image" Target="../media/image30.png"/><Relationship Id="rId10" Type="http://schemas.openxmlformats.org/officeDocument/2006/relationships/image" Target="../media/image21.jpeg"/><Relationship Id="rId4" Type="http://schemas.openxmlformats.org/officeDocument/2006/relationships/slideLayout" Target="../slideLayouts/slideLayout21.xml"/><Relationship Id="rId9" Type="http://schemas.openxmlformats.org/officeDocument/2006/relationships/image" Target="../media/image16.jpe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tags" Target="../tags/tag152.xml"/><Relationship Id="rId21" Type="http://schemas.openxmlformats.org/officeDocument/2006/relationships/image" Target="../media/image44.jpeg"/><Relationship Id="rId7" Type="http://schemas.openxmlformats.org/officeDocument/2006/relationships/oleObject" Target="../embeddings/oleObject22.bin"/><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tags" Target="../tags/tag151.xml"/><Relationship Id="rId16" Type="http://schemas.openxmlformats.org/officeDocument/2006/relationships/image" Target="../media/image39.png"/><Relationship Id="rId20" Type="http://schemas.openxmlformats.org/officeDocument/2006/relationships/image" Target="../media/image43.jpeg"/><Relationship Id="rId1" Type="http://schemas.openxmlformats.org/officeDocument/2006/relationships/vmlDrawing" Target="../drawings/vmlDrawing21.vml"/><Relationship Id="rId6" Type="http://schemas.openxmlformats.org/officeDocument/2006/relationships/notesSlide" Target="../notesSlides/notesSlide9.xml"/><Relationship Id="rId11" Type="http://schemas.openxmlformats.org/officeDocument/2006/relationships/image" Target="../media/image34.png"/><Relationship Id="rId24" Type="http://schemas.openxmlformats.org/officeDocument/2006/relationships/image" Target="../media/image47.jpeg"/><Relationship Id="rId5" Type="http://schemas.openxmlformats.org/officeDocument/2006/relationships/slideLayout" Target="../slideLayouts/slideLayout9.xml"/><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jpeg"/><Relationship Id="rId19" Type="http://schemas.openxmlformats.org/officeDocument/2006/relationships/image" Target="../media/image42.png"/><Relationship Id="rId4" Type="http://schemas.openxmlformats.org/officeDocument/2006/relationships/tags" Target="../tags/tag153.xml"/><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tags" Target="../tags/tag155.xml"/><Relationship Id="rId7" Type="http://schemas.openxmlformats.org/officeDocument/2006/relationships/notesSlide" Target="../notesSlides/notesSlide10.xml"/><Relationship Id="rId2" Type="http://schemas.openxmlformats.org/officeDocument/2006/relationships/tags" Target="../tags/tag154.xml"/><Relationship Id="rId1" Type="http://schemas.openxmlformats.org/officeDocument/2006/relationships/vmlDrawing" Target="../drawings/vmlDrawing22.vml"/><Relationship Id="rId6" Type="http://schemas.openxmlformats.org/officeDocument/2006/relationships/slideLayout" Target="../slideLayouts/slideLayout1.xml"/><Relationship Id="rId11" Type="http://schemas.openxmlformats.org/officeDocument/2006/relationships/image" Target="../media/image1.emf"/><Relationship Id="rId5" Type="http://schemas.openxmlformats.org/officeDocument/2006/relationships/tags" Target="../tags/tag157.xml"/><Relationship Id="rId10" Type="http://schemas.openxmlformats.org/officeDocument/2006/relationships/oleObject" Target="../embeddings/oleObject24.bin"/><Relationship Id="rId4" Type="http://schemas.openxmlformats.org/officeDocument/2006/relationships/tags" Target="../tags/tag156.xml"/><Relationship Id="rId9" Type="http://schemas.openxmlformats.org/officeDocument/2006/relationships/image" Target="../media/image9.emf"/></Relationships>
</file>

<file path=ppt/slides/_rels/slide2.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image" Target="../media/image8.emf"/><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oleObject" Target="../embeddings/oleObject11.bin"/><Relationship Id="rId2" Type="http://schemas.openxmlformats.org/officeDocument/2006/relationships/tags" Target="../tags/tag119.xml"/><Relationship Id="rId1" Type="http://schemas.openxmlformats.org/officeDocument/2006/relationships/vmlDrawing" Target="../drawings/vmlDrawing11.vml"/><Relationship Id="rId6" Type="http://schemas.openxmlformats.org/officeDocument/2006/relationships/tags" Target="../tags/tag123.xml"/><Relationship Id="rId11" Type="http://schemas.openxmlformats.org/officeDocument/2006/relationships/notesSlide" Target="../notesSlides/notesSlide2.xml"/><Relationship Id="rId5" Type="http://schemas.openxmlformats.org/officeDocument/2006/relationships/tags" Target="../tags/tag122.xml"/><Relationship Id="rId15" Type="http://schemas.openxmlformats.org/officeDocument/2006/relationships/image" Target="../media/image1.emf"/><Relationship Id="rId10" Type="http://schemas.openxmlformats.org/officeDocument/2006/relationships/slideLayout" Target="../slideLayouts/slideLayout9.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28.xml"/><Relationship Id="rId7" Type="http://schemas.openxmlformats.org/officeDocument/2006/relationships/image" Target="../media/image9.emf"/><Relationship Id="rId2" Type="http://schemas.openxmlformats.org/officeDocument/2006/relationships/tags" Target="../tags/tag127.xml"/><Relationship Id="rId1" Type="http://schemas.openxmlformats.org/officeDocument/2006/relationships/vmlDrawing" Target="../drawings/vmlDrawing12.vml"/><Relationship Id="rId6" Type="http://schemas.openxmlformats.org/officeDocument/2006/relationships/oleObject" Target="../embeddings/oleObject13.bin"/><Relationship Id="rId11" Type="http://schemas.openxmlformats.org/officeDocument/2006/relationships/image" Target="../media/image13.png"/><Relationship Id="rId5" Type="http://schemas.openxmlformats.org/officeDocument/2006/relationships/slideLayout" Target="../slideLayouts/slideLayout9.xml"/><Relationship Id="rId10" Type="http://schemas.openxmlformats.org/officeDocument/2006/relationships/image" Target="../media/image12.jpeg"/><Relationship Id="rId4" Type="http://schemas.openxmlformats.org/officeDocument/2006/relationships/tags" Target="../tags/tag129.xml"/><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31.xml"/><Relationship Id="rId7" Type="http://schemas.openxmlformats.org/officeDocument/2006/relationships/slideLayout" Target="../slideLayouts/slideLayout9.xml"/><Relationship Id="rId2" Type="http://schemas.openxmlformats.org/officeDocument/2006/relationships/tags" Target="../tags/tag130.xml"/><Relationship Id="rId1" Type="http://schemas.openxmlformats.org/officeDocument/2006/relationships/vmlDrawing" Target="../drawings/vmlDrawing13.vml"/><Relationship Id="rId6" Type="http://schemas.openxmlformats.org/officeDocument/2006/relationships/tags" Target="../tags/tag134.xml"/><Relationship Id="rId11" Type="http://schemas.openxmlformats.org/officeDocument/2006/relationships/image" Target="../media/image15.png"/><Relationship Id="rId5" Type="http://schemas.openxmlformats.org/officeDocument/2006/relationships/tags" Target="../tags/tag133.xml"/><Relationship Id="rId10" Type="http://schemas.openxmlformats.org/officeDocument/2006/relationships/image" Target="../media/image1.emf"/><Relationship Id="rId4" Type="http://schemas.openxmlformats.org/officeDocument/2006/relationships/tags" Target="../tags/tag132.xml"/><Relationship Id="rId9" Type="http://schemas.openxmlformats.org/officeDocument/2006/relationships/oleObject" Target="../embeddings/oleObject14.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19.png"/><Relationship Id="rId3" Type="http://schemas.openxmlformats.org/officeDocument/2006/relationships/tags" Target="../tags/tag136.xml"/><Relationship Id="rId7" Type="http://schemas.openxmlformats.org/officeDocument/2006/relationships/notesSlide" Target="../notesSlides/notesSlide4.xml"/><Relationship Id="rId12" Type="http://schemas.openxmlformats.org/officeDocument/2006/relationships/image" Target="../media/image18.png"/><Relationship Id="rId2" Type="http://schemas.openxmlformats.org/officeDocument/2006/relationships/tags" Target="../tags/tag135.xml"/><Relationship Id="rId1" Type="http://schemas.openxmlformats.org/officeDocument/2006/relationships/vmlDrawing" Target="../drawings/vmlDrawing14.vml"/><Relationship Id="rId6" Type="http://schemas.openxmlformats.org/officeDocument/2006/relationships/slideLayout" Target="../slideLayouts/slideLayout21.xml"/><Relationship Id="rId11" Type="http://schemas.openxmlformats.org/officeDocument/2006/relationships/image" Target="../media/image17.jpeg"/><Relationship Id="rId5" Type="http://schemas.openxmlformats.org/officeDocument/2006/relationships/tags" Target="../tags/tag138.xml"/><Relationship Id="rId10" Type="http://schemas.openxmlformats.org/officeDocument/2006/relationships/image" Target="../media/image16.jpeg"/><Relationship Id="rId4" Type="http://schemas.openxmlformats.org/officeDocument/2006/relationships/tags" Target="../tags/tag137.xml"/><Relationship Id="rId9" Type="http://schemas.openxmlformats.org/officeDocument/2006/relationships/image" Target="../media/image9.emf"/><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140.xml"/><Relationship Id="rId7" Type="http://schemas.openxmlformats.org/officeDocument/2006/relationships/image" Target="../media/image9.emf"/><Relationship Id="rId2" Type="http://schemas.openxmlformats.org/officeDocument/2006/relationships/tags" Target="../tags/tag139.xml"/><Relationship Id="rId1" Type="http://schemas.openxmlformats.org/officeDocument/2006/relationships/vmlDrawing" Target="../drawings/vmlDrawing15.vml"/><Relationship Id="rId6" Type="http://schemas.openxmlformats.org/officeDocument/2006/relationships/oleObject" Target="../embeddings/oleObject16.bin"/><Relationship Id="rId5" Type="http://schemas.openxmlformats.org/officeDocument/2006/relationships/notesSlide" Target="../notesSlides/notesSlide5.xml"/><Relationship Id="rId4"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42.xml"/><Relationship Id="rId7" Type="http://schemas.openxmlformats.org/officeDocument/2006/relationships/image" Target="../media/image9.emf"/><Relationship Id="rId2" Type="http://schemas.openxmlformats.org/officeDocument/2006/relationships/tags" Target="../tags/tag141.xml"/><Relationship Id="rId1" Type="http://schemas.openxmlformats.org/officeDocument/2006/relationships/vmlDrawing" Target="../drawings/vmlDrawing16.vml"/><Relationship Id="rId6" Type="http://schemas.openxmlformats.org/officeDocument/2006/relationships/oleObject" Target="../embeddings/oleObject17.bin"/><Relationship Id="rId5" Type="http://schemas.openxmlformats.org/officeDocument/2006/relationships/notesSlide" Target="../notesSlides/notesSlide6.xml"/><Relationship Id="rId4"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3"/>
            </p:custDataLst>
            <p:extLst>
              <p:ext uri="{D42A27DB-BD31-4B8C-83A1-F6EECF244321}">
                <p14:modId xmlns:p14="http://schemas.microsoft.com/office/powerpoint/2010/main" val="3884334"/>
              </p:ext>
            </p:ext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spid="_x0000_s351561" name="think-cell Folie" r:id="rId7" imgW="360" imgH="360" progId="TCLayout.ActiveDocument.1">
                  <p:embed/>
                </p:oleObj>
              </mc:Choice>
              <mc:Fallback>
                <p:oleObj name="think-cell Folie" r:id="rId7" imgW="360" imgH="360" progId="TCLayout.ActiveDocument.1">
                  <p:embed/>
                  <p:pic>
                    <p:nvPicPr>
                      <p:cNvPr id="0" name="Picture 3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9" y="1592"/>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a:extLst>
              <a:ext uri="{FF2B5EF4-FFF2-40B4-BE49-F238E27FC236}">
                <a16:creationId xmlns:a16="http://schemas.microsoft.com/office/drawing/2014/main" id="{535C00E6-0227-472D-8A1B-ADC54A010836}"/>
              </a:ext>
            </a:extLst>
          </p:cNvPr>
          <p:cNvSpPr/>
          <p:nvPr>
            <p:custDataLst>
              <p:tags r:id="rId4"/>
            </p:custDataLst>
          </p:nvPr>
        </p:nvSpPr>
        <p:spPr bwMode="auto">
          <a:xfrm>
            <a:off x="0" y="0"/>
            <a:ext cx="158750" cy="158750"/>
          </a:xfrm>
          <a:prstGeom prst="rect">
            <a:avLst/>
          </a:prstGeom>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200" b="1" dirty="0" err="1">
              <a:solidFill>
                <a:schemeClr val="tx1"/>
              </a:solidFill>
              <a:ea typeface="+mj-ea"/>
              <a:cs typeface="Arial" panose="020B0604020202020204" pitchFamily="34" charset="0"/>
              <a:sym typeface="Arial" panose="020B0604020202020204" pitchFamily="34" charset="0"/>
            </a:endParaRPr>
          </a:p>
        </p:txBody>
      </p:sp>
      <p:sp>
        <p:nvSpPr>
          <p:cNvPr id="7" name="Titel 6"/>
          <p:cNvSpPr>
            <a:spLocks noGrp="1"/>
          </p:cNvSpPr>
          <p:nvPr>
            <p:ph type="ctrTitle"/>
          </p:nvPr>
        </p:nvSpPr>
        <p:spPr>
          <a:xfrm>
            <a:off x="627063" y="3185184"/>
            <a:ext cx="7083922" cy="2617313"/>
          </a:xfrm>
        </p:spPr>
        <p:txBody>
          <a:bodyPr/>
          <a:lstStyle/>
          <a:p>
            <a:r>
              <a:rPr lang="de-DE" dirty="0"/>
              <a:t>Industrie 4.0 - </a:t>
            </a:r>
            <a:r>
              <a:rPr lang="en-US" dirty="0"/>
              <a:t>from vision to implementation </a:t>
            </a:r>
            <a:br>
              <a:rPr lang="de-DE" sz="2000" dirty="0"/>
            </a:br>
            <a:r>
              <a:rPr lang="de-DE" sz="2000" dirty="0"/>
              <a:t>	</a:t>
            </a:r>
            <a:br>
              <a:rPr lang="de-DE" sz="2000" dirty="0"/>
            </a:br>
            <a:r>
              <a:rPr lang="de-DE" sz="2000" dirty="0"/>
              <a:t>Dr. Norbert Gaus | </a:t>
            </a:r>
            <a:r>
              <a:rPr lang="en-US" sz="2000" dirty="0"/>
              <a:t>October 26, 2018</a:t>
            </a:r>
            <a:br>
              <a:rPr lang="en-US" sz="2000" dirty="0"/>
            </a:br>
            <a:r>
              <a:rPr lang="en-US" sz="2200" dirty="0"/>
              <a:t>4th CII Smart Manufacturing Summit 2018</a:t>
            </a:r>
          </a:p>
        </p:txBody>
      </p:sp>
      <p:sp>
        <p:nvSpPr>
          <p:cNvPr id="13" name="Textplatzhalter 12"/>
          <p:cNvSpPr>
            <a:spLocks noGrp="1"/>
          </p:cNvSpPr>
          <p:nvPr>
            <p:ph type="body" sz="quarter" idx="12"/>
          </p:nvPr>
        </p:nvSpPr>
        <p:spPr>
          <a:xfrm>
            <a:off x="627063" y="5907600"/>
            <a:ext cx="7083922" cy="324000"/>
          </a:xfrm>
        </p:spPr>
        <p:txBody>
          <a:bodyPr/>
          <a:lstStyle/>
          <a:p>
            <a:r>
              <a:rPr lang="en-US"/>
              <a:t>siemens.com/innovation</a:t>
            </a:r>
            <a:endParaRPr lang="en-US" dirty="0"/>
          </a:p>
        </p:txBody>
      </p:sp>
      <p:sp>
        <p:nvSpPr>
          <p:cNvPr id="14" name="Textplatzhalter 13"/>
          <p:cNvSpPr>
            <a:spLocks noGrp="1"/>
          </p:cNvSpPr>
          <p:nvPr>
            <p:ph type="body" sz="quarter" idx="13"/>
          </p:nvPr>
        </p:nvSpPr>
        <p:spPr/>
        <p:txBody>
          <a:bodyPr/>
          <a:lstStyle/>
          <a:p>
            <a:r>
              <a:rPr lang="en-US"/>
              <a:t>Restricted </a:t>
            </a:r>
            <a:r>
              <a:rPr lang="en-US" dirty="0"/>
              <a:t>© Siemens AG 2018</a:t>
            </a:r>
            <a:endParaRPr lang="en-US" noProof="0" dirty="0"/>
          </a:p>
        </p:txBody>
      </p:sp>
    </p:spTree>
    <p:custDataLst>
      <p:tags r:id="rId2"/>
    </p:custDataLst>
    <p:extLst>
      <p:ext uri="{BB962C8B-B14F-4D97-AF65-F5344CB8AC3E}">
        <p14:creationId xmlns:p14="http://schemas.microsoft.com/office/powerpoint/2010/main" val="371458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kt 18" hidden="1">
            <a:extLst>
              <a:ext uri="{FF2B5EF4-FFF2-40B4-BE49-F238E27FC236}">
                <a16:creationId xmlns:a16="http://schemas.microsoft.com/office/drawing/2014/main" id="{0014EBF6-D9D1-41F5-A8B2-DC38F696EC99}"/>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1122" name="think-cell Folie" r:id="rId5" imgW="360" imgH="360" progId="TCLayout.ActiveDocument.1">
                  <p:embed/>
                </p:oleObj>
              </mc:Choice>
              <mc:Fallback>
                <p:oleObj name="think-cell Folie" r:id="rId5" imgW="360" imgH="360" progId="TCLayout.ActiveDocument.1">
                  <p:embed/>
                  <p:pic>
                    <p:nvPicPr>
                      <p:cNvPr id="0"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hteck 4" hidden="1">
            <a:extLst>
              <a:ext uri="{FF2B5EF4-FFF2-40B4-BE49-F238E27FC236}">
                <a16:creationId xmlns:a16="http://schemas.microsoft.com/office/drawing/2014/main" id="{7B7F7BD3-7BBE-4030-8ADD-510A1A5CBDCB}"/>
              </a:ext>
            </a:extLst>
          </p:cNvPr>
          <p:cNvSpPr/>
          <p:nvPr>
            <p:custDataLst>
              <p:tags r:id="rId3"/>
            </p:custDataLst>
          </p:nvPr>
        </p:nvSpPr>
        <p:spPr bwMode="auto">
          <a:xfrm>
            <a:off x="0" y="0"/>
            <a:ext cx="158750" cy="158750"/>
          </a:xfrm>
          <a:prstGeom prst="rect">
            <a:avLst/>
          </a:prstGeom>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200" b="1" dirty="0" err="1">
              <a:solidFill>
                <a:schemeClr val="tx1"/>
              </a:solidFill>
              <a:ea typeface="+mj-ea"/>
              <a:cs typeface="Arial" panose="020B0604020202020204" pitchFamily="34" charset="0"/>
              <a:sym typeface="Arial" panose="020B0604020202020204" pitchFamily="34" charset="0"/>
            </a:endParaRPr>
          </a:p>
        </p:txBody>
      </p:sp>
      <p:pic>
        <p:nvPicPr>
          <p:cNvPr id="14" name="Picture 21">
            <a:extLst>
              <a:ext uri="{FF2B5EF4-FFF2-40B4-BE49-F238E27FC236}">
                <a16:creationId xmlns:a16="http://schemas.microsoft.com/office/drawing/2014/main" id="{BF3DC3FC-C645-4A9F-9F0E-ACCD611617F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067" b="11478"/>
          <a:stretch/>
        </p:blipFill>
        <p:spPr bwMode="auto">
          <a:xfrm>
            <a:off x="6243638" y="1557338"/>
            <a:ext cx="5472111" cy="22207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30D16853-52BA-459D-A47B-0EA05ABD86B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47503"/>
          <a:stretch/>
        </p:blipFill>
        <p:spPr bwMode="auto">
          <a:xfrm>
            <a:off x="627063" y="1546049"/>
            <a:ext cx="5499732" cy="223202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F9B503F-B677-4B24-9569-E9CEEB569C99}"/>
              </a:ext>
            </a:extLst>
          </p:cNvPr>
          <p:cNvSpPr>
            <a:spLocks noGrp="1"/>
          </p:cNvSpPr>
          <p:nvPr>
            <p:ph type="title" sz="quarter"/>
          </p:nvPr>
        </p:nvSpPr>
        <p:spPr/>
        <p:txBody>
          <a:bodyPr/>
          <a:lstStyle/>
          <a:p>
            <a:r>
              <a:rPr lang="en-US" dirty="0"/>
              <a:t>OPC-UA as THE backbone for communication and information modeling – </a:t>
            </a:r>
            <a:r>
              <a:rPr lang="en-US" dirty="0" err="1"/>
              <a:t>Industrie</a:t>
            </a:r>
            <a:r>
              <a:rPr lang="en-US" dirty="0"/>
              <a:t> 4.0 is becoming reality </a:t>
            </a:r>
          </a:p>
        </p:txBody>
      </p:sp>
      <p:sp>
        <p:nvSpPr>
          <p:cNvPr id="6" name="Inhaltsplatzhalter 5">
            <a:extLst>
              <a:ext uri="{FF2B5EF4-FFF2-40B4-BE49-F238E27FC236}">
                <a16:creationId xmlns:a16="http://schemas.microsoft.com/office/drawing/2014/main" id="{09E15A1C-B43E-4F68-A072-76FB7E8F9382}"/>
              </a:ext>
            </a:extLst>
          </p:cNvPr>
          <p:cNvSpPr>
            <a:spLocks noGrp="1"/>
          </p:cNvSpPr>
          <p:nvPr>
            <p:ph sz="quarter" idx="4"/>
          </p:nvPr>
        </p:nvSpPr>
        <p:spPr>
          <a:ln>
            <a:solidFill>
              <a:schemeClr val="accent1"/>
            </a:solidFill>
          </a:ln>
        </p:spPr>
        <p:txBody>
          <a:bodyPr/>
          <a:lstStyle/>
          <a:p>
            <a:r>
              <a:rPr lang="en-US" dirty="0" err="1"/>
              <a:t>Beispiel</a:t>
            </a:r>
            <a:r>
              <a:rPr lang="en-US" dirty="0"/>
              <a:t> </a:t>
            </a:r>
            <a:r>
              <a:rPr lang="en-US" dirty="0" err="1"/>
              <a:t>T.Hahn</a:t>
            </a:r>
            <a:endParaRPr lang="en-US" dirty="0"/>
          </a:p>
          <a:p>
            <a:endParaRPr lang="en-US" dirty="0"/>
          </a:p>
        </p:txBody>
      </p:sp>
      <p:sp>
        <p:nvSpPr>
          <p:cNvPr id="18" name="Inhaltsplatzhalter 17">
            <a:extLst>
              <a:ext uri="{FF2B5EF4-FFF2-40B4-BE49-F238E27FC236}">
                <a16:creationId xmlns:a16="http://schemas.microsoft.com/office/drawing/2014/main" id="{B0FDC6FA-2AFF-40C5-BC2C-E8305A667010}"/>
              </a:ext>
            </a:extLst>
          </p:cNvPr>
          <p:cNvSpPr>
            <a:spLocks noGrp="1"/>
          </p:cNvSpPr>
          <p:nvPr>
            <p:ph sz="quarter" idx="3"/>
          </p:nvPr>
        </p:nvSpPr>
        <p:spPr>
          <a:ln>
            <a:solidFill>
              <a:schemeClr val="accent1"/>
            </a:solidFill>
          </a:ln>
        </p:spPr>
        <p:txBody>
          <a:bodyPr/>
          <a:lstStyle/>
          <a:p>
            <a:endParaRPr lang="en-US" dirty="0"/>
          </a:p>
        </p:txBody>
      </p:sp>
      <p:pic>
        <p:nvPicPr>
          <p:cNvPr id="13" name="Picture 2">
            <a:extLst>
              <a:ext uri="{FF2B5EF4-FFF2-40B4-BE49-F238E27FC236}">
                <a16:creationId xmlns:a16="http://schemas.microsoft.com/office/drawing/2014/main" id="{BEB1B68E-8744-49EC-8390-03A879BCBA91}"/>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2160" t="10043" r="4677" b="62056"/>
          <a:stretch/>
        </p:blipFill>
        <p:spPr bwMode="gray">
          <a:xfrm>
            <a:off x="609865" y="3933825"/>
            <a:ext cx="5489310" cy="2266950"/>
          </a:xfrm>
          <a:prstGeom prst="rect">
            <a:avLst/>
          </a:prstGeom>
          <a:noFill/>
          <a:ln w="9525">
            <a:noFill/>
            <a:miter lim="800000"/>
            <a:headEnd/>
            <a:tailEnd/>
          </a:ln>
          <a:effectLst/>
        </p:spPr>
      </p:pic>
      <p:pic>
        <p:nvPicPr>
          <p:cNvPr id="15" name="Grafik 14">
            <a:extLst>
              <a:ext uri="{FF2B5EF4-FFF2-40B4-BE49-F238E27FC236}">
                <a16:creationId xmlns:a16="http://schemas.microsoft.com/office/drawing/2014/main" id="{7DCA7C99-91D8-4CA0-B6E6-9A9038ED1619}"/>
              </a:ext>
            </a:extLst>
          </p:cNvPr>
          <p:cNvPicPr>
            <a:picLocks noChangeAspect="1"/>
          </p:cNvPicPr>
          <p:nvPr/>
        </p:nvPicPr>
        <p:blipFill rotWithShape="1">
          <a:blip r:embed="rId10">
            <a:extLst>
              <a:ext uri="{28A0092B-C50C-407E-A947-70E740481C1C}">
                <a14:useLocalDpi xmlns:a14="http://schemas.microsoft.com/office/drawing/2010/main" val="0"/>
              </a:ext>
            </a:extLst>
          </a:blip>
          <a:srcRect l="1881" t="24646" r="1395" b="6204"/>
          <a:stretch/>
        </p:blipFill>
        <p:spPr>
          <a:xfrm>
            <a:off x="6243638" y="3933825"/>
            <a:ext cx="5499732" cy="2266950"/>
          </a:xfrm>
          <a:prstGeom prst="rect">
            <a:avLst/>
          </a:prstGeom>
        </p:spPr>
      </p:pic>
      <p:sp>
        <p:nvSpPr>
          <p:cNvPr id="21" name="Textfeld 20">
            <a:extLst>
              <a:ext uri="{FF2B5EF4-FFF2-40B4-BE49-F238E27FC236}">
                <a16:creationId xmlns:a16="http://schemas.microsoft.com/office/drawing/2014/main" id="{30136063-C911-4AF4-B223-C4CAA7221764}"/>
              </a:ext>
            </a:extLst>
          </p:cNvPr>
          <p:cNvSpPr txBox="1"/>
          <p:nvPr/>
        </p:nvSpPr>
        <p:spPr>
          <a:xfrm>
            <a:off x="2789513" y="6268786"/>
            <a:ext cx="9120638" cy="184666"/>
          </a:xfrm>
          <a:prstGeom prst="rect">
            <a:avLst/>
          </a:prstGeom>
          <a:noFill/>
        </p:spPr>
        <p:txBody>
          <a:bodyPr wrap="none" lIns="0" tIns="0" rIns="0" bIns="0" rtlCol="0">
            <a:spAutoFit/>
          </a:bodyPr>
          <a:lstStyle/>
          <a:p>
            <a:pPr>
              <a:spcBef>
                <a:spcPts val="0"/>
              </a:spcBef>
            </a:pPr>
            <a:r>
              <a:rPr lang="de-DE" sz="1200" dirty="0">
                <a:solidFill>
                  <a:schemeClr val="tx1"/>
                </a:solidFill>
              </a:rPr>
              <a:t>Source: VDMA, VDW, ZVEI, Plattform Industrie 4.0, Labs Network Industrie 4.0, </a:t>
            </a:r>
            <a:r>
              <a:rPr lang="de-DE" sz="1200" dirty="0" err="1">
                <a:solidFill>
                  <a:schemeClr val="tx1"/>
                </a:solidFill>
              </a:rPr>
              <a:t>Standardization</a:t>
            </a:r>
            <a:r>
              <a:rPr lang="de-DE" sz="1200" dirty="0">
                <a:solidFill>
                  <a:schemeClr val="tx1"/>
                </a:solidFill>
              </a:rPr>
              <a:t> Council Industrie 4.0, OPC </a:t>
            </a:r>
            <a:r>
              <a:rPr lang="de-DE" sz="1200" dirty="0" err="1">
                <a:solidFill>
                  <a:schemeClr val="tx1"/>
                </a:solidFill>
              </a:rPr>
              <a:t>Foundation</a:t>
            </a:r>
            <a:endParaRPr lang="de-DE" sz="1200" dirty="0">
              <a:solidFill>
                <a:schemeClr val="tx1"/>
              </a:solidFill>
            </a:endParaRPr>
          </a:p>
        </p:txBody>
      </p:sp>
      <p:pic>
        <p:nvPicPr>
          <p:cNvPr id="40" name="Grafik 39"/>
          <p:cNvPicPr>
            <a:picLocks noChangeAspect="1"/>
          </p:cNvPicPr>
          <p:nvPr/>
        </p:nvPicPr>
        <p:blipFill rotWithShape="1">
          <a:blip r:embed="rId11" cstate="print">
            <a:lum bright="70000" contrast="-70000"/>
            <a:extLst>
              <a:ext uri="{28A0092B-C50C-407E-A947-70E740481C1C}">
                <a14:useLocalDpi xmlns:a14="http://schemas.microsoft.com/office/drawing/2010/main" val="0"/>
              </a:ext>
            </a:extLst>
          </a:blip>
          <a:srcRect l="22616" t="18648" r="19247" b="28689"/>
          <a:stretch/>
        </p:blipFill>
        <p:spPr>
          <a:xfrm>
            <a:off x="9994398" y="3768960"/>
            <a:ext cx="1666833" cy="1068269"/>
          </a:xfrm>
          <a:prstGeom prst="rect">
            <a:avLst/>
          </a:prstGeom>
        </p:spPr>
      </p:pic>
      <p:sp>
        <p:nvSpPr>
          <p:cNvPr id="34" name="Rechteck 33"/>
          <p:cNvSpPr/>
          <p:nvPr/>
        </p:nvSpPr>
        <p:spPr bwMode="auto">
          <a:xfrm>
            <a:off x="516654" y="1268413"/>
            <a:ext cx="11393497" cy="5295673"/>
          </a:xfrm>
          <a:prstGeom prst="rect">
            <a:avLst/>
          </a:prstGeom>
          <a:solidFill>
            <a:srgbClr val="FFFFFF">
              <a:alpha val="70000"/>
            </a:srgbClr>
          </a:solidFill>
          <a:ln w="9525">
            <a:noFill/>
            <a:miter lim="800000"/>
            <a:headEnd/>
            <a:tailEnd/>
          </a:ln>
          <a:effectLst/>
          <a:extLst/>
        </p:spPr>
        <p:txBody>
          <a:bodyPr rtlCol="0" anchor="ctr"/>
          <a:lstStyle/>
          <a:p>
            <a:pPr algn="ctr"/>
            <a:endParaRPr lang="de-DE" dirty="0" err="1">
              <a:solidFill>
                <a:schemeClr val="tx1"/>
              </a:solidFill>
            </a:endParaRPr>
          </a:p>
        </p:txBody>
      </p:sp>
      <p:pic>
        <p:nvPicPr>
          <p:cNvPr id="753667" name="Picture 3"/>
          <p:cNvPicPr>
            <a:picLocks noChangeAspect="1" noChangeArrowheads="1"/>
          </p:cNvPicPr>
          <p:nvPr/>
        </p:nvPicPr>
        <p:blipFill>
          <a:blip r:embed="rId12"/>
          <a:srcRect/>
          <a:stretch>
            <a:fillRect/>
          </a:stretch>
        </p:blipFill>
        <p:spPr bwMode="auto">
          <a:xfrm>
            <a:off x="1657692" y="2582965"/>
            <a:ext cx="4644504" cy="3024700"/>
          </a:xfrm>
          <a:prstGeom prst="rect">
            <a:avLst/>
          </a:prstGeom>
          <a:noFill/>
          <a:ln w="9525">
            <a:noFill/>
            <a:miter lim="800000"/>
            <a:headEnd/>
            <a:tailEnd/>
          </a:ln>
          <a:effectLst/>
        </p:spPr>
      </p:pic>
      <p:sp>
        <p:nvSpPr>
          <p:cNvPr id="74" name="Textfeld 73"/>
          <p:cNvSpPr txBox="1"/>
          <p:nvPr/>
        </p:nvSpPr>
        <p:spPr>
          <a:xfrm>
            <a:off x="6643450" y="1844983"/>
            <a:ext cx="4927838" cy="3500171"/>
          </a:xfrm>
          <a:prstGeom prst="rect">
            <a:avLst/>
          </a:prstGeom>
          <a:solidFill>
            <a:schemeClr val="bg1"/>
          </a:solidFill>
          <a:ln>
            <a:noFill/>
          </a:ln>
        </p:spPr>
        <p:txBody>
          <a:bodyPr wrap="square" lIns="72000" tIns="72000" rIns="72000" bIns="72000" rtlCol="0">
            <a:spAutoFit/>
          </a:bodyPr>
          <a:lstStyle/>
          <a:p>
            <a:pPr>
              <a:spcBef>
                <a:spcPts val="1200"/>
              </a:spcBef>
              <a:spcAft>
                <a:spcPts val="600"/>
              </a:spcAft>
            </a:pPr>
            <a:r>
              <a:rPr lang="en-US" sz="2000" b="1" dirty="0">
                <a:solidFill>
                  <a:srgbClr val="00646E"/>
                </a:solidFill>
              </a:rPr>
              <a:t>Standardized Communication „How“</a:t>
            </a:r>
          </a:p>
          <a:p>
            <a:pPr marL="182563" indent="-182563">
              <a:spcBef>
                <a:spcPts val="0"/>
              </a:spcBef>
              <a:buFont typeface="Arial" panose="020B0604020202020204" pitchFamily="34" charset="0"/>
              <a:buChar char="•"/>
            </a:pPr>
            <a:r>
              <a:rPr lang="en-US" sz="1600" dirty="0">
                <a:solidFill>
                  <a:schemeClr val="tx1"/>
                </a:solidFill>
              </a:rPr>
              <a:t>OPC UA: from OPC Foundation, Open Source</a:t>
            </a:r>
          </a:p>
          <a:p>
            <a:pPr marL="182563" indent="-182563">
              <a:spcBef>
                <a:spcPts val="0"/>
              </a:spcBef>
              <a:buFont typeface="Arial" panose="020B0604020202020204" pitchFamily="34" charset="0"/>
              <a:buChar char="•"/>
            </a:pPr>
            <a:r>
              <a:rPr lang="en-US" sz="1600" dirty="0">
                <a:solidFill>
                  <a:schemeClr val="tx1"/>
                </a:solidFill>
              </a:rPr>
              <a:t>Standardized, the leading IoT standard in the manufacturing industry</a:t>
            </a:r>
          </a:p>
          <a:p>
            <a:pPr marL="285750" indent="-285750">
              <a:spcBef>
                <a:spcPts val="600"/>
              </a:spcBef>
              <a:buFont typeface="Wingdings" panose="05000000000000000000" pitchFamily="2" charset="2"/>
              <a:buChar char="ð"/>
            </a:pPr>
            <a:r>
              <a:rPr lang="en-US" dirty="0">
                <a:solidFill>
                  <a:schemeClr val="tx1"/>
                </a:solidFill>
              </a:rPr>
              <a:t>basic prerequisite: IP based network</a:t>
            </a:r>
          </a:p>
          <a:p>
            <a:pPr>
              <a:spcBef>
                <a:spcPts val="1200"/>
              </a:spcBef>
              <a:spcAft>
                <a:spcPts val="600"/>
              </a:spcAft>
            </a:pPr>
            <a:r>
              <a:rPr lang="en-US" sz="2000" b="1" dirty="0">
                <a:solidFill>
                  <a:srgbClr val="00646E"/>
                </a:solidFill>
              </a:rPr>
              <a:t>Modeling data structures „What“</a:t>
            </a:r>
          </a:p>
          <a:p>
            <a:pPr marL="182563" indent="-182563">
              <a:spcBef>
                <a:spcPts val="0"/>
              </a:spcBef>
              <a:buFont typeface="Arial" panose="020B0604020202020204" pitchFamily="34" charset="0"/>
              <a:buChar char="•"/>
            </a:pPr>
            <a:r>
              <a:rPr lang="en-US" sz="1600" dirty="0">
                <a:solidFill>
                  <a:schemeClr val="tx1"/>
                </a:solidFill>
              </a:rPr>
              <a:t>Standardized information models: core functionality of machines from different vendors</a:t>
            </a:r>
          </a:p>
          <a:p>
            <a:pPr marL="182563" indent="-182563">
              <a:spcBef>
                <a:spcPts val="0"/>
              </a:spcBef>
              <a:buFont typeface="Arial" panose="020B0604020202020204" pitchFamily="34" charset="0"/>
              <a:buChar char="•"/>
            </a:pPr>
            <a:r>
              <a:rPr lang="en-US" sz="1600" dirty="0">
                <a:solidFill>
                  <a:schemeClr val="tx1"/>
                </a:solidFill>
              </a:rPr>
              <a:t>standardized to enable easy integration, uniform usage and interoperability </a:t>
            </a:r>
          </a:p>
          <a:p>
            <a:pPr marL="285750" indent="-285750">
              <a:spcBef>
                <a:spcPts val="600"/>
              </a:spcBef>
              <a:buFont typeface="Wingdings" panose="05000000000000000000" pitchFamily="2" charset="2"/>
              <a:buChar char="ð"/>
            </a:pPr>
            <a:r>
              <a:rPr lang="en-US" dirty="0">
                <a:solidFill>
                  <a:schemeClr val="tx1"/>
                </a:solidFill>
              </a:rPr>
              <a:t>provided by industry associations</a:t>
            </a:r>
            <a:endParaRPr lang="en-US" sz="1600" dirty="0">
              <a:solidFill>
                <a:schemeClr val="tx1"/>
              </a:solidFill>
            </a:endParaRPr>
          </a:p>
        </p:txBody>
      </p:sp>
      <p:sp>
        <p:nvSpPr>
          <p:cNvPr id="76" name="Pfeil nach rechts 75"/>
          <p:cNvSpPr/>
          <p:nvPr/>
        </p:nvSpPr>
        <p:spPr bwMode="auto">
          <a:xfrm>
            <a:off x="5712674" y="3911210"/>
            <a:ext cx="443207" cy="368210"/>
          </a:xfrm>
          <a:prstGeom prst="rightArrow">
            <a:avLst/>
          </a:prstGeom>
          <a:solidFill>
            <a:srgbClr val="EB780A"/>
          </a:solid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tlCol="0" anchor="ctr"/>
          <a:lstStyle/>
          <a:p>
            <a:pPr algn="ctr"/>
            <a:endParaRPr lang="de-DE" dirty="0" err="1">
              <a:solidFill>
                <a:schemeClr val="tx1"/>
              </a:solidFill>
            </a:endParaRPr>
          </a:p>
        </p:txBody>
      </p:sp>
    </p:spTree>
    <p:extLst>
      <p:ext uri="{BB962C8B-B14F-4D97-AF65-F5344CB8AC3E}">
        <p14:creationId xmlns:p14="http://schemas.microsoft.com/office/powerpoint/2010/main" val="277498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82E9F5BE-001C-4AA6-8C33-D38FDC08AAD2}"/>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5174" name="think-cell Folie" r:id="rId6" imgW="360" imgH="360" progId="TCLayout.ActiveDocument.1">
                  <p:embed/>
                </p:oleObj>
              </mc:Choice>
              <mc:Fallback>
                <p:oleObj name="think-cell Folie" r:id="rId6" imgW="360" imgH="360" progId="TCLayout.ActiveDocument.1">
                  <p:embed/>
                  <p:pic>
                    <p:nvPicPr>
                      <p:cNvPr id="8" name="Objekt 7" hidden="1">
                        <a:extLst>
                          <a:ext uri="{FF2B5EF4-FFF2-40B4-BE49-F238E27FC236}">
                            <a16:creationId xmlns:a16="http://schemas.microsoft.com/office/drawing/2014/main" id="{82E9F5BE-001C-4AA6-8C33-D38FDC08AA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hteck 6" hidden="1">
            <a:extLst>
              <a:ext uri="{FF2B5EF4-FFF2-40B4-BE49-F238E27FC236}">
                <a16:creationId xmlns:a16="http://schemas.microsoft.com/office/drawing/2014/main" id="{3D012BE0-D4D3-48BA-A433-FD24DDD89609}"/>
              </a:ext>
            </a:extLst>
          </p:cNvPr>
          <p:cNvSpPr/>
          <p:nvPr>
            <p:custDataLst>
              <p:tags r:id="rId3"/>
            </p:custDataLst>
          </p:nvPr>
        </p:nvSpPr>
        <p:spPr bwMode="auto">
          <a:xfrm>
            <a:off x="0" y="0"/>
            <a:ext cx="158750" cy="158750"/>
          </a:xfrm>
          <a:prstGeom prst="rect">
            <a:avLst/>
          </a:prstGeom>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200" b="1" dirty="0" err="1">
              <a:solidFill>
                <a:schemeClr val="tx1"/>
              </a:solidFill>
              <a:ea typeface="+mj-ea"/>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id="{D3AA1EFA-98F0-46C4-91D6-A09A8C10B1AA}"/>
              </a:ext>
            </a:extLst>
          </p:cNvPr>
          <p:cNvSpPr>
            <a:spLocks noGrp="1"/>
          </p:cNvSpPr>
          <p:nvPr>
            <p:ph type="title" sz="quarter"/>
          </p:nvPr>
        </p:nvSpPr>
        <p:spPr/>
        <p:txBody>
          <a:bodyPr/>
          <a:lstStyle/>
          <a:p>
            <a:r>
              <a:rPr lang="en-US" dirty="0"/>
              <a:t>Connecting assets and enhancing data with context – </a:t>
            </a:r>
            <a:br>
              <a:rPr lang="en-US" dirty="0"/>
            </a:br>
            <a:r>
              <a:rPr lang="en-US" dirty="0"/>
              <a:t>the key to a successful </a:t>
            </a:r>
            <a:r>
              <a:rPr lang="en-US" dirty="0" err="1"/>
              <a:t>Industrie</a:t>
            </a:r>
            <a:r>
              <a:rPr lang="en-US" dirty="0"/>
              <a:t> 4.0 / Digitalization strategy</a:t>
            </a:r>
          </a:p>
        </p:txBody>
      </p:sp>
      <p:sp>
        <p:nvSpPr>
          <p:cNvPr id="15" name="Textfeld 14">
            <a:extLst>
              <a:ext uri="{FF2B5EF4-FFF2-40B4-BE49-F238E27FC236}">
                <a16:creationId xmlns:a16="http://schemas.microsoft.com/office/drawing/2014/main" id="{44FE81CB-9678-48FA-AF82-1B05A6CEA074}"/>
              </a:ext>
            </a:extLst>
          </p:cNvPr>
          <p:cNvSpPr txBox="1"/>
          <p:nvPr/>
        </p:nvSpPr>
        <p:spPr>
          <a:xfrm>
            <a:off x="2925993" y="6500802"/>
            <a:ext cx="7189725" cy="184666"/>
          </a:xfrm>
          <a:prstGeom prst="rect">
            <a:avLst/>
          </a:prstGeom>
          <a:noFill/>
        </p:spPr>
        <p:txBody>
          <a:bodyPr wrap="none" lIns="0" tIns="0" rIns="0" bIns="0" rtlCol="0">
            <a:spAutoFit/>
          </a:bodyPr>
          <a:lstStyle/>
          <a:p>
            <a:pPr>
              <a:spcBef>
                <a:spcPts val="0"/>
              </a:spcBef>
            </a:pPr>
            <a:r>
              <a:rPr lang="de-DE" sz="1200" dirty="0">
                <a:solidFill>
                  <a:schemeClr val="tx1"/>
                </a:solidFill>
              </a:rPr>
              <a:t>Source: Industrie 4.0 Communication Guideline </a:t>
            </a:r>
            <a:r>
              <a:rPr lang="de-DE" sz="1200" dirty="0" err="1">
                <a:solidFill>
                  <a:schemeClr val="tx1"/>
                </a:solidFill>
              </a:rPr>
              <a:t>Based</a:t>
            </a:r>
            <a:r>
              <a:rPr lang="de-DE" sz="1200" dirty="0">
                <a:solidFill>
                  <a:schemeClr val="tx1"/>
                </a:solidFill>
              </a:rPr>
              <a:t> on OPC UA • VDMA • Fraunhofer IOSB-INA • 2017</a:t>
            </a:r>
          </a:p>
        </p:txBody>
      </p:sp>
      <p:sp>
        <p:nvSpPr>
          <p:cNvPr id="9" name="Rectangle 3">
            <a:extLst>
              <a:ext uri="{FF2B5EF4-FFF2-40B4-BE49-F238E27FC236}">
                <a16:creationId xmlns:a16="http://schemas.microsoft.com/office/drawing/2014/main" id="{C8185190-B271-4A8C-A3C8-DA50509401AF}"/>
              </a:ext>
            </a:extLst>
          </p:cNvPr>
          <p:cNvSpPr txBox="1">
            <a:spLocks noChangeArrowheads="1"/>
          </p:cNvSpPr>
          <p:nvPr/>
        </p:nvSpPr>
        <p:spPr bwMode="auto">
          <a:xfrm>
            <a:off x="5964072" y="1859643"/>
            <a:ext cx="5890471" cy="4049929"/>
          </a:xfrm>
          <a:prstGeom prst="rect">
            <a:avLst/>
          </a:prstGeom>
          <a:noFill/>
          <a:ln w="38100">
            <a:noFill/>
            <a:miter lim="800000"/>
            <a:headEnd/>
            <a:tailEnd/>
          </a:ln>
        </p:spPr>
        <p:txBody>
          <a:bodyPr vert="horz" wrap="square" lIns="72000" tIns="72000" rIns="72000" bIns="72000" numCol="1" anchor="t" anchorCtr="0" compatLnSpc="1">
            <a:prstTxWarp prst="textNoShape">
              <a:avLst/>
            </a:prstTxWarp>
            <a:noAutofit/>
          </a:bodyPr>
          <a:lstStyle/>
          <a:p>
            <a:pPr>
              <a:lnSpc>
                <a:spcPct val="90000"/>
              </a:lnSpc>
              <a:spcBef>
                <a:spcPts val="300"/>
              </a:spcBef>
              <a:buClr>
                <a:schemeClr val="accent1"/>
              </a:buClr>
              <a:defRPr/>
            </a:pPr>
            <a:r>
              <a:rPr lang="en-US" b="1" kern="0" dirty="0">
                <a:solidFill>
                  <a:srgbClr val="00646E"/>
                </a:solidFill>
                <a:cs typeface="Arial" pitchFamily="34" charset="0"/>
              </a:rPr>
              <a:t>OPC UA Connectivity</a:t>
            </a:r>
          </a:p>
          <a:p>
            <a:pPr marL="182563" indent="-182563">
              <a:lnSpc>
                <a:spcPct val="90000"/>
              </a:lnSpc>
              <a:spcBef>
                <a:spcPts val="300"/>
              </a:spcBef>
              <a:buFont typeface="Arial" panose="020B0604020202020204" pitchFamily="34" charset="0"/>
              <a:buChar char="•"/>
              <a:defRPr/>
            </a:pPr>
            <a:r>
              <a:rPr lang="en-US" kern="0" dirty="0">
                <a:solidFill>
                  <a:schemeClr val="tx1"/>
                </a:solidFill>
                <a:ea typeface="+mn-ea"/>
                <a:cs typeface="Arial" pitchFamily="34" charset="0"/>
              </a:rPr>
              <a:t>Platform independence and </a:t>
            </a:r>
            <a:r>
              <a:rPr lang="en-US" kern="0" dirty="0" err="1">
                <a:solidFill>
                  <a:schemeClr val="tx1"/>
                </a:solidFill>
                <a:ea typeface="+mn-ea"/>
                <a:cs typeface="Arial" pitchFamily="34" charset="0"/>
              </a:rPr>
              <a:t>OpenSource</a:t>
            </a:r>
            <a:r>
              <a:rPr lang="en-US" kern="0" dirty="0">
                <a:solidFill>
                  <a:schemeClr val="tx1"/>
                </a:solidFill>
                <a:ea typeface="+mn-ea"/>
                <a:cs typeface="Arial" pitchFamily="34" charset="0"/>
              </a:rPr>
              <a:t> code stacks</a:t>
            </a:r>
          </a:p>
          <a:p>
            <a:pPr marL="182563" indent="-182563">
              <a:lnSpc>
                <a:spcPct val="90000"/>
              </a:lnSpc>
              <a:spcBef>
                <a:spcPts val="300"/>
              </a:spcBef>
              <a:buFont typeface="Arial" panose="020B0604020202020204" pitchFamily="34" charset="0"/>
              <a:buChar char="•"/>
              <a:defRPr/>
            </a:pPr>
            <a:r>
              <a:rPr lang="en-US" kern="0" dirty="0">
                <a:solidFill>
                  <a:schemeClr val="tx1"/>
                </a:solidFill>
                <a:ea typeface="+mn-ea"/>
                <a:cs typeface="Arial" pitchFamily="34" charset="0"/>
              </a:rPr>
              <a:t>Scalability through profiles</a:t>
            </a:r>
          </a:p>
          <a:p>
            <a:pPr marL="182563" indent="-182563">
              <a:lnSpc>
                <a:spcPct val="90000"/>
              </a:lnSpc>
              <a:spcBef>
                <a:spcPts val="300"/>
              </a:spcBef>
              <a:buFont typeface="Arial" panose="020B0604020202020204" pitchFamily="34" charset="0"/>
              <a:buChar char="•"/>
              <a:defRPr/>
            </a:pPr>
            <a:r>
              <a:rPr lang="en-US" kern="0" dirty="0">
                <a:solidFill>
                  <a:schemeClr val="tx1"/>
                </a:solidFill>
                <a:ea typeface="+mn-ea"/>
                <a:cs typeface="Arial" pitchFamily="34" charset="0"/>
              </a:rPr>
              <a:t>Built in security features</a:t>
            </a:r>
          </a:p>
          <a:p>
            <a:pPr marL="182563" indent="-182563">
              <a:lnSpc>
                <a:spcPct val="90000"/>
              </a:lnSpc>
              <a:spcBef>
                <a:spcPts val="300"/>
              </a:spcBef>
              <a:buFont typeface="Arial" panose="020B0604020202020204" pitchFamily="34" charset="0"/>
              <a:buChar char="•"/>
              <a:defRPr/>
            </a:pPr>
            <a:r>
              <a:rPr lang="en-US" kern="0" dirty="0">
                <a:solidFill>
                  <a:schemeClr val="tx1"/>
                </a:solidFill>
                <a:ea typeface="+mn-ea"/>
                <a:cs typeface="Arial" pitchFamily="34" charset="0"/>
              </a:rPr>
              <a:t>Standard internet based protocols</a:t>
            </a:r>
          </a:p>
          <a:p>
            <a:pPr lvl="0">
              <a:lnSpc>
                <a:spcPct val="90000"/>
              </a:lnSpc>
              <a:spcBef>
                <a:spcPts val="300"/>
              </a:spcBef>
              <a:buClr>
                <a:schemeClr val="accent1"/>
              </a:buClr>
              <a:defRPr/>
            </a:pPr>
            <a:endParaRPr kumimoji="0" lang="en-US" b="1" i="0" u="none" strike="noStrike" kern="0" cap="none" spc="0" normalizeH="0" baseline="0" noProof="0" dirty="0">
              <a:ln>
                <a:noFill/>
              </a:ln>
              <a:solidFill>
                <a:srgbClr val="00646E"/>
              </a:solidFill>
              <a:effectLst/>
              <a:uLnTx/>
              <a:uFillTx/>
              <a:latin typeface="Arial" pitchFamily="34" charset="0"/>
              <a:ea typeface="+mn-ea"/>
              <a:cs typeface="Arial" pitchFamily="34" charset="0"/>
            </a:endParaRPr>
          </a:p>
          <a:p>
            <a:pPr lvl="0">
              <a:lnSpc>
                <a:spcPct val="90000"/>
              </a:lnSpc>
              <a:spcBef>
                <a:spcPts val="300"/>
              </a:spcBef>
              <a:buClr>
                <a:schemeClr val="accent1"/>
              </a:buClr>
              <a:defRPr/>
            </a:pPr>
            <a:r>
              <a:rPr kumimoji="0" lang="en-US" b="1" i="0" u="none" strike="noStrike" kern="0" cap="none" spc="0" normalizeH="0" baseline="0" noProof="0" dirty="0">
                <a:ln>
                  <a:noFill/>
                </a:ln>
                <a:solidFill>
                  <a:srgbClr val="00646E"/>
                </a:solidFill>
                <a:effectLst/>
                <a:uLnTx/>
                <a:uFillTx/>
                <a:latin typeface="Arial" pitchFamily="34" charset="0"/>
                <a:ea typeface="+mn-ea"/>
                <a:cs typeface="Arial" pitchFamily="34" charset="0"/>
              </a:rPr>
              <a:t>OPC UA Companion Specification: standardized information models</a:t>
            </a:r>
          </a:p>
          <a:p>
            <a:pPr marL="182563" marR="0" lvl="0" indent="-182563" algn="l" defTabSz="914400" rtl="0" eaLnBrk="1" fontAlgn="base" latinLnBrk="0" hangingPunct="1">
              <a:lnSpc>
                <a:spcPct val="90000"/>
              </a:lnSpc>
              <a:spcBef>
                <a:spcPts val="300"/>
              </a:spcBef>
              <a:spcAft>
                <a:spcPct val="0"/>
              </a:spcAft>
              <a:buSzTx/>
              <a:buFont typeface="Arial" panose="020B0604020202020204" pitchFamily="34" charset="0"/>
              <a:buChar char="•"/>
              <a:tabLst/>
              <a:defRPr/>
            </a:pPr>
            <a:r>
              <a:rPr lang="en-US" kern="0" dirty="0">
                <a:solidFill>
                  <a:schemeClr val="tx1"/>
                </a:solidFill>
                <a:ea typeface="+mn-ea"/>
                <a:cs typeface="Arial" pitchFamily="34" charset="0"/>
              </a:rPr>
              <a:t>E.g. for robotics, plastics and rubber machines, machine tools and manufacturing systems, machine vision, electrical automation, integrated assembly solutions, …</a:t>
            </a:r>
          </a:p>
          <a:p>
            <a:pPr marL="182563" marR="0" lvl="0" indent="-182563" algn="l" defTabSz="914400" rtl="0" eaLnBrk="1" fontAlgn="base" latinLnBrk="0" hangingPunct="1">
              <a:lnSpc>
                <a:spcPct val="90000"/>
              </a:lnSpc>
              <a:spcBef>
                <a:spcPts val="300"/>
              </a:spcBef>
              <a:spcAft>
                <a:spcPct val="0"/>
              </a:spcAft>
              <a:buSzTx/>
              <a:buFont typeface="Arial" panose="020B0604020202020204" pitchFamily="34" charset="0"/>
              <a:buChar char="•"/>
              <a:tabLst/>
              <a:defRPr/>
            </a:pPr>
            <a:r>
              <a:rPr lang="en-US" kern="0" dirty="0">
                <a:solidFill>
                  <a:schemeClr val="tx1"/>
                </a:solidFill>
                <a:ea typeface="+mn-ea"/>
                <a:cs typeface="Arial" pitchFamily="34" charset="0"/>
              </a:rPr>
              <a:t>OEM specific extensions possible</a:t>
            </a:r>
          </a:p>
        </p:txBody>
      </p:sp>
      <p:pic>
        <p:nvPicPr>
          <p:cNvPr id="11" name="Grafik 10">
            <a:extLst>
              <a:ext uri="{FF2B5EF4-FFF2-40B4-BE49-F238E27FC236}">
                <a16:creationId xmlns:a16="http://schemas.microsoft.com/office/drawing/2014/main" id="{33806A46-AC6A-4776-81F2-FB58E3BA1A19}"/>
              </a:ext>
            </a:extLst>
          </p:cNvPr>
          <p:cNvPicPr>
            <a:picLocks noChangeAspect="1"/>
          </p:cNvPicPr>
          <p:nvPr/>
        </p:nvPicPr>
        <p:blipFill rotWithShape="1">
          <a:blip r:embed="rId8"/>
          <a:srcRect t="190" b="1"/>
          <a:stretch/>
        </p:blipFill>
        <p:spPr>
          <a:xfrm>
            <a:off x="148032" y="1863499"/>
            <a:ext cx="5610632" cy="4042217"/>
          </a:xfrm>
          <a:prstGeom prst="rect">
            <a:avLst/>
          </a:prstGeom>
        </p:spPr>
      </p:pic>
    </p:spTree>
    <p:extLst>
      <p:ext uri="{BB962C8B-B14F-4D97-AF65-F5344CB8AC3E}">
        <p14:creationId xmlns:p14="http://schemas.microsoft.com/office/powerpoint/2010/main" val="119260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2E46952-E783-49BA-B0D1-9B08EC7461C6}"/>
              </a:ext>
            </a:extLst>
          </p:cNvPr>
          <p:cNvGraphicFramePr>
            <a:graphicFrameLocks noChangeAspect="1"/>
          </p:cNvGraphicFramePr>
          <p:nvPr>
            <p:custDataLst>
              <p:tags r:id="rId2"/>
            </p:custDataLst>
            <p:extLst>
              <p:ext uri="{D42A27DB-BD31-4B8C-83A1-F6EECF244321}">
                <p14:modId xmlns:p14="http://schemas.microsoft.com/office/powerpoint/2010/main" val="27316058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5453" name="think-cell Folie" r:id="rId6" imgW="360" imgH="360" progId="TCLayout.ActiveDocument.1">
                  <p:embed/>
                </p:oleObj>
              </mc:Choice>
              <mc:Fallback>
                <p:oleObj name="think-cell Folie" r:id="rId6" imgW="360" imgH="360" progId="TCLayout.ActiveDocument.1">
                  <p:embed/>
                  <p:pic>
                    <p:nvPicPr>
                      <p:cNvPr id="0" name="Picture 1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hteck 4" hidden="1">
            <a:extLst>
              <a:ext uri="{FF2B5EF4-FFF2-40B4-BE49-F238E27FC236}">
                <a16:creationId xmlns:a16="http://schemas.microsoft.com/office/drawing/2014/main" id="{01215059-66A9-4424-92B2-7CD8C86ECFB7}"/>
              </a:ext>
            </a:extLst>
          </p:cNvPr>
          <p:cNvSpPr/>
          <p:nvPr>
            <p:custDataLst>
              <p:tags r:id="rId3"/>
            </p:custDataLst>
          </p:nvPr>
        </p:nvSpPr>
        <p:spPr bwMode="auto">
          <a:xfrm>
            <a:off x="0" y="0"/>
            <a:ext cx="158750" cy="158750"/>
          </a:xfrm>
          <a:prstGeom prst="rect">
            <a:avLst/>
          </a:prstGeom>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200" b="1" dirty="0" err="1">
              <a:solidFill>
                <a:schemeClr val="tx1"/>
              </a:solidFill>
              <a:ea typeface="+mj-ea"/>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id="{57BD9088-3F32-4B5B-9B96-0274E22E0FAB}"/>
              </a:ext>
            </a:extLst>
          </p:cNvPr>
          <p:cNvSpPr>
            <a:spLocks noGrp="1"/>
          </p:cNvSpPr>
          <p:nvPr>
            <p:ph type="title"/>
          </p:nvPr>
        </p:nvSpPr>
        <p:spPr/>
        <p:txBody>
          <a:bodyPr/>
          <a:lstStyle/>
          <a:p>
            <a:r>
              <a:rPr lang="en-US" dirty="0"/>
              <a:t>4 steps to a successful OPC-UA implementation – </a:t>
            </a:r>
            <a:br>
              <a:rPr lang="en-US" dirty="0"/>
            </a:br>
            <a:r>
              <a:rPr lang="en-US" dirty="0"/>
              <a:t>Implementation guideline available </a:t>
            </a:r>
            <a:r>
              <a:rPr lang="en-US"/>
              <a:t>from VDMA </a:t>
            </a:r>
            <a:br>
              <a:rPr lang="en-US" dirty="0"/>
            </a:br>
            <a:endParaRPr lang="en-US" dirty="0"/>
          </a:p>
        </p:txBody>
      </p:sp>
      <p:pic>
        <p:nvPicPr>
          <p:cNvPr id="3" name="Grafik 2">
            <a:extLst>
              <a:ext uri="{FF2B5EF4-FFF2-40B4-BE49-F238E27FC236}">
                <a16:creationId xmlns:a16="http://schemas.microsoft.com/office/drawing/2014/main" id="{D0C1814E-E98D-4BA0-BBFB-A24DC57F093A}"/>
              </a:ext>
            </a:extLst>
          </p:cNvPr>
          <p:cNvPicPr>
            <a:picLocks noChangeAspect="1"/>
          </p:cNvPicPr>
          <p:nvPr/>
        </p:nvPicPr>
        <p:blipFill rotWithShape="1">
          <a:blip r:embed="rId8"/>
          <a:srcRect l="16423" b="53605"/>
          <a:stretch/>
        </p:blipFill>
        <p:spPr>
          <a:xfrm>
            <a:off x="1435000" y="1498900"/>
            <a:ext cx="9328349" cy="3954986"/>
          </a:xfrm>
          <a:prstGeom prst="rect">
            <a:avLst/>
          </a:prstGeom>
        </p:spPr>
      </p:pic>
      <p:sp>
        <p:nvSpPr>
          <p:cNvPr id="7" name="Textfeld 6">
            <a:extLst>
              <a:ext uri="{FF2B5EF4-FFF2-40B4-BE49-F238E27FC236}">
                <a16:creationId xmlns:a16="http://schemas.microsoft.com/office/drawing/2014/main" id="{E2350E44-8D9F-4904-BD0D-DF353F3AAD7B}"/>
              </a:ext>
            </a:extLst>
          </p:cNvPr>
          <p:cNvSpPr txBox="1"/>
          <p:nvPr/>
        </p:nvSpPr>
        <p:spPr>
          <a:xfrm>
            <a:off x="627063" y="5789476"/>
            <a:ext cx="10502092" cy="553998"/>
          </a:xfrm>
          <a:prstGeom prst="rect">
            <a:avLst/>
          </a:prstGeom>
          <a:noFill/>
        </p:spPr>
        <p:txBody>
          <a:bodyPr wrap="square" lIns="0" tIns="0" rIns="0" bIns="0" rtlCol="0">
            <a:spAutoFit/>
          </a:bodyPr>
          <a:lstStyle/>
          <a:p>
            <a:pPr>
              <a:spcBef>
                <a:spcPts val="0"/>
              </a:spcBef>
            </a:pPr>
            <a:r>
              <a:rPr lang="de-DE" sz="1200" dirty="0">
                <a:solidFill>
                  <a:schemeClr val="tx1"/>
                </a:solidFill>
              </a:rPr>
              <a:t>Source: Industrie 4.0 Communication Guideline </a:t>
            </a:r>
            <a:r>
              <a:rPr lang="de-DE" sz="1200" dirty="0" err="1">
                <a:solidFill>
                  <a:schemeClr val="tx1"/>
                </a:solidFill>
              </a:rPr>
              <a:t>Based</a:t>
            </a:r>
            <a:r>
              <a:rPr lang="de-DE" sz="1200" dirty="0">
                <a:solidFill>
                  <a:schemeClr val="tx1"/>
                </a:solidFill>
              </a:rPr>
              <a:t> on OPC UA • VDMA • Fraunhofer IOSB-INA • 2017</a:t>
            </a:r>
          </a:p>
          <a:p>
            <a:pPr>
              <a:spcBef>
                <a:spcPts val="0"/>
              </a:spcBef>
            </a:pPr>
            <a:r>
              <a:rPr lang="de-DE" sz="1200" dirty="0">
                <a:solidFill>
                  <a:schemeClr val="tx1"/>
                </a:solidFill>
                <a:hlinkClick r:id="rId9"/>
              </a:rPr>
              <a:t>https://industrie40.vdma.org/documents/4214230/20743172/Leitfaden_OPC_UA_Englisch_1506415735965.pdf/a2181ec7-a325-44c0-99d2-7332480de281</a:t>
            </a:r>
            <a:endParaRPr lang="de-DE" sz="1200" dirty="0">
              <a:solidFill>
                <a:schemeClr val="tx1"/>
              </a:solidFill>
            </a:endParaRPr>
          </a:p>
          <a:p>
            <a:pPr>
              <a:spcBef>
                <a:spcPts val="0"/>
              </a:spcBef>
            </a:pPr>
            <a:endParaRPr lang="de-DE" sz="1200" dirty="0">
              <a:solidFill>
                <a:schemeClr val="tx1"/>
              </a:solidFill>
            </a:endParaRPr>
          </a:p>
        </p:txBody>
      </p:sp>
    </p:spTree>
    <p:extLst>
      <p:ext uri="{BB962C8B-B14F-4D97-AF65-F5344CB8AC3E}">
        <p14:creationId xmlns:p14="http://schemas.microsoft.com/office/powerpoint/2010/main" val="225396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kt 18" hidden="1">
            <a:extLst>
              <a:ext uri="{FF2B5EF4-FFF2-40B4-BE49-F238E27FC236}">
                <a16:creationId xmlns:a16="http://schemas.microsoft.com/office/drawing/2014/main" id="{0014EBF6-D9D1-41F5-A8B2-DC38F696EC99}"/>
              </a:ext>
            </a:extLst>
          </p:cNvPr>
          <p:cNvGraphicFramePr>
            <a:graphicFrameLocks noChangeAspect="1"/>
          </p:cNvGraphicFramePr>
          <p:nvPr>
            <p:custDataLst>
              <p:tags r:id="rId2"/>
            </p:custDataLst>
            <p:extLst>
              <p:ext uri="{D42A27DB-BD31-4B8C-83A1-F6EECF244321}">
                <p14:modId xmlns:p14="http://schemas.microsoft.com/office/powerpoint/2010/main" val="1582164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2141" name="think-cell Folie" r:id="rId5" imgW="360" imgH="360" progId="TCLayout.ActiveDocument.1">
                  <p:embed/>
                </p:oleObj>
              </mc:Choice>
              <mc:Fallback>
                <p:oleObj name="think-cell Folie" r:id="rId5" imgW="360" imgH="360" progId="TCLayout.ActiveDocument.1">
                  <p:embed/>
                  <p:pic>
                    <p:nvPicPr>
                      <p:cNvPr id="0"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hteck 4" hidden="1">
            <a:extLst>
              <a:ext uri="{FF2B5EF4-FFF2-40B4-BE49-F238E27FC236}">
                <a16:creationId xmlns:a16="http://schemas.microsoft.com/office/drawing/2014/main" id="{7B7F7BD3-7BBE-4030-8ADD-510A1A5CBDCB}"/>
              </a:ext>
            </a:extLst>
          </p:cNvPr>
          <p:cNvSpPr/>
          <p:nvPr>
            <p:custDataLst>
              <p:tags r:id="rId3"/>
            </p:custDataLst>
          </p:nvPr>
        </p:nvSpPr>
        <p:spPr bwMode="auto">
          <a:xfrm>
            <a:off x="0" y="0"/>
            <a:ext cx="158750" cy="158750"/>
          </a:xfrm>
          <a:prstGeom prst="rect">
            <a:avLst/>
          </a:prstGeom>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200" b="1" dirty="0" err="1">
              <a:solidFill>
                <a:schemeClr val="tx1"/>
              </a:solidFill>
              <a:ea typeface="+mj-ea"/>
              <a:cs typeface="Arial" panose="020B0604020202020204" pitchFamily="34" charset="0"/>
              <a:sym typeface="Arial" panose="020B0604020202020204" pitchFamily="34" charset="0"/>
            </a:endParaRPr>
          </a:p>
        </p:txBody>
      </p:sp>
      <p:pic>
        <p:nvPicPr>
          <p:cNvPr id="40" name="Grafik 39"/>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l="22616" t="18648" r="19247" b="28689"/>
          <a:stretch/>
        </p:blipFill>
        <p:spPr>
          <a:xfrm>
            <a:off x="9994398" y="3768960"/>
            <a:ext cx="1666833" cy="1068269"/>
          </a:xfrm>
          <a:prstGeom prst="rect">
            <a:avLst/>
          </a:prstGeom>
        </p:spPr>
      </p:pic>
      <p:pic>
        <p:nvPicPr>
          <p:cNvPr id="14" name="Picture 21">
            <a:extLst>
              <a:ext uri="{FF2B5EF4-FFF2-40B4-BE49-F238E27FC236}">
                <a16:creationId xmlns:a16="http://schemas.microsoft.com/office/drawing/2014/main" id="{BF3DC3FC-C645-4A9F-9F0E-ACCD611617F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7067" b="11478"/>
          <a:stretch/>
        </p:blipFill>
        <p:spPr bwMode="auto">
          <a:xfrm>
            <a:off x="6243638" y="1557338"/>
            <a:ext cx="5472111" cy="22207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30D16853-52BA-459D-A47B-0EA05ABD86B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7503"/>
          <a:stretch/>
        </p:blipFill>
        <p:spPr bwMode="auto">
          <a:xfrm>
            <a:off x="627063" y="1546049"/>
            <a:ext cx="5499732" cy="22320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BEB1B68E-8744-49EC-8390-03A879BCBA91}"/>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2160" t="10043" r="4677" b="62056"/>
          <a:stretch/>
        </p:blipFill>
        <p:spPr bwMode="gray">
          <a:xfrm>
            <a:off x="609865" y="3933825"/>
            <a:ext cx="5489310" cy="2266950"/>
          </a:xfrm>
          <a:prstGeom prst="rect">
            <a:avLst/>
          </a:prstGeom>
          <a:noFill/>
          <a:ln w="9525">
            <a:noFill/>
            <a:miter lim="800000"/>
            <a:headEnd/>
            <a:tailEnd/>
          </a:ln>
          <a:effectLst/>
        </p:spPr>
      </p:pic>
      <p:pic>
        <p:nvPicPr>
          <p:cNvPr id="15" name="Grafik 14">
            <a:extLst>
              <a:ext uri="{FF2B5EF4-FFF2-40B4-BE49-F238E27FC236}">
                <a16:creationId xmlns:a16="http://schemas.microsoft.com/office/drawing/2014/main" id="{7DCA7C99-91D8-4CA0-B6E6-9A9038ED1619}"/>
              </a:ext>
            </a:extLst>
          </p:cNvPr>
          <p:cNvPicPr>
            <a:picLocks noChangeAspect="1"/>
          </p:cNvPicPr>
          <p:nvPr/>
        </p:nvPicPr>
        <p:blipFill rotWithShape="1">
          <a:blip r:embed="rId11">
            <a:extLst>
              <a:ext uri="{28A0092B-C50C-407E-A947-70E740481C1C}">
                <a14:useLocalDpi xmlns:a14="http://schemas.microsoft.com/office/drawing/2010/main" val="0"/>
              </a:ext>
            </a:extLst>
          </a:blip>
          <a:srcRect l="1881" t="24646" r="1395" b="6204"/>
          <a:stretch/>
        </p:blipFill>
        <p:spPr>
          <a:xfrm>
            <a:off x="6243638" y="3933825"/>
            <a:ext cx="5499732" cy="2266950"/>
          </a:xfrm>
          <a:prstGeom prst="rect">
            <a:avLst/>
          </a:prstGeom>
        </p:spPr>
      </p:pic>
      <p:sp>
        <p:nvSpPr>
          <p:cNvPr id="34" name="Rechteck 33"/>
          <p:cNvSpPr/>
          <p:nvPr/>
        </p:nvSpPr>
        <p:spPr bwMode="auto">
          <a:xfrm>
            <a:off x="516654" y="1268413"/>
            <a:ext cx="11393497" cy="5295673"/>
          </a:xfrm>
          <a:prstGeom prst="rect">
            <a:avLst/>
          </a:prstGeom>
          <a:solidFill>
            <a:srgbClr val="FFFFFF">
              <a:alpha val="89000"/>
            </a:srgbClr>
          </a:solid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tlCol="0" anchor="ctr"/>
          <a:lstStyle/>
          <a:p>
            <a:pPr algn="ctr"/>
            <a:endParaRPr lang="de-DE" dirty="0" err="1">
              <a:solidFill>
                <a:schemeClr val="tx1"/>
              </a:solidFill>
            </a:endParaRPr>
          </a:p>
        </p:txBody>
      </p:sp>
      <p:sp>
        <p:nvSpPr>
          <p:cNvPr id="37" name="Rechteck 36">
            <a:extLst>
              <a:ext uri="{FF2B5EF4-FFF2-40B4-BE49-F238E27FC236}">
                <a16:creationId xmlns:a16="http://schemas.microsoft.com/office/drawing/2014/main" id="{56783707-CB17-4AB3-8ACD-745C5B0E1E57}"/>
              </a:ext>
            </a:extLst>
          </p:cNvPr>
          <p:cNvSpPr/>
          <p:nvPr/>
        </p:nvSpPr>
        <p:spPr bwMode="auto">
          <a:xfrm>
            <a:off x="7683229" y="1696239"/>
            <a:ext cx="4032520" cy="4339149"/>
          </a:xfrm>
          <a:prstGeom prst="rect">
            <a:avLst/>
          </a:prstGeom>
          <a:solidFill>
            <a:schemeClr val="accent2"/>
          </a:solidFill>
          <a:ln w="9525">
            <a:noFill/>
            <a:miter lim="800000"/>
            <a:headEnd/>
            <a:tailEnd/>
          </a:ln>
          <a:effectLst/>
          <a:extLst/>
        </p:spPr>
        <p:txBody>
          <a:bodyPr rtlCol="0" anchor="ctr"/>
          <a:lstStyle/>
          <a:p>
            <a:pPr algn="ctr"/>
            <a:endParaRPr lang="en-US" dirty="0" err="1">
              <a:solidFill>
                <a:schemeClr val="tx1"/>
              </a:solidFill>
            </a:endParaRPr>
          </a:p>
        </p:txBody>
      </p:sp>
      <p:sp>
        <p:nvSpPr>
          <p:cNvPr id="2" name="Titel 1">
            <a:extLst>
              <a:ext uri="{FF2B5EF4-FFF2-40B4-BE49-F238E27FC236}">
                <a16:creationId xmlns:a16="http://schemas.microsoft.com/office/drawing/2014/main" id="{AF9B503F-B677-4B24-9569-E9CEEB569C99}"/>
              </a:ext>
            </a:extLst>
          </p:cNvPr>
          <p:cNvSpPr>
            <a:spLocks noGrp="1"/>
          </p:cNvSpPr>
          <p:nvPr>
            <p:ph type="title" sz="quarter"/>
          </p:nvPr>
        </p:nvSpPr>
        <p:spPr/>
        <p:txBody>
          <a:bodyPr/>
          <a:lstStyle/>
          <a:p>
            <a:r>
              <a:rPr lang="en-US" dirty="0" err="1"/>
              <a:t>Industrie</a:t>
            </a:r>
            <a:r>
              <a:rPr lang="en-US" dirty="0"/>
              <a:t> 4.0 is becoming reality with OPC-UA as its backbone for communication and information modeling</a:t>
            </a:r>
          </a:p>
        </p:txBody>
      </p:sp>
      <p:sp>
        <p:nvSpPr>
          <p:cNvPr id="18" name="Inhaltsplatzhalter 17">
            <a:extLst>
              <a:ext uri="{FF2B5EF4-FFF2-40B4-BE49-F238E27FC236}">
                <a16:creationId xmlns:a16="http://schemas.microsoft.com/office/drawing/2014/main" id="{B0FDC6FA-2AFF-40C5-BC2C-E8305A667010}"/>
              </a:ext>
            </a:extLst>
          </p:cNvPr>
          <p:cNvSpPr>
            <a:spLocks noGrp="1"/>
          </p:cNvSpPr>
          <p:nvPr>
            <p:ph sz="quarter" idx="3"/>
          </p:nvPr>
        </p:nvSpPr>
        <p:spPr>
          <a:ln>
            <a:solidFill>
              <a:schemeClr val="accent1"/>
            </a:solidFill>
          </a:ln>
        </p:spPr>
        <p:txBody>
          <a:bodyPr/>
          <a:lstStyle/>
          <a:p>
            <a:endParaRPr lang="en-US" dirty="0"/>
          </a:p>
        </p:txBody>
      </p:sp>
      <p:sp>
        <p:nvSpPr>
          <p:cNvPr id="21" name="Textfeld 20">
            <a:extLst>
              <a:ext uri="{FF2B5EF4-FFF2-40B4-BE49-F238E27FC236}">
                <a16:creationId xmlns:a16="http://schemas.microsoft.com/office/drawing/2014/main" id="{30136063-C911-4AF4-B223-C4CAA7221764}"/>
              </a:ext>
            </a:extLst>
          </p:cNvPr>
          <p:cNvSpPr txBox="1"/>
          <p:nvPr/>
        </p:nvSpPr>
        <p:spPr>
          <a:xfrm>
            <a:off x="2789513" y="6268786"/>
            <a:ext cx="9120638" cy="184666"/>
          </a:xfrm>
          <a:prstGeom prst="rect">
            <a:avLst/>
          </a:prstGeom>
          <a:noFill/>
        </p:spPr>
        <p:txBody>
          <a:bodyPr wrap="none" lIns="0" tIns="0" rIns="0" bIns="0" rtlCol="0">
            <a:spAutoFit/>
          </a:bodyPr>
          <a:lstStyle/>
          <a:p>
            <a:pPr>
              <a:spcBef>
                <a:spcPts val="0"/>
              </a:spcBef>
            </a:pPr>
            <a:r>
              <a:rPr lang="de-DE" sz="1200" dirty="0">
                <a:solidFill>
                  <a:schemeClr val="tx1"/>
                </a:solidFill>
              </a:rPr>
              <a:t>Source: VDMA, VDW, ZVEI, Plattform Industrie 4.0, Labs Network Industrie 4.0, </a:t>
            </a:r>
            <a:r>
              <a:rPr lang="de-DE" sz="1200" dirty="0" err="1">
                <a:solidFill>
                  <a:schemeClr val="tx1"/>
                </a:solidFill>
              </a:rPr>
              <a:t>Standardization</a:t>
            </a:r>
            <a:r>
              <a:rPr lang="de-DE" sz="1200" dirty="0">
                <a:solidFill>
                  <a:schemeClr val="tx1"/>
                </a:solidFill>
              </a:rPr>
              <a:t> Council Industrie 4.0, OPC </a:t>
            </a:r>
            <a:r>
              <a:rPr lang="de-DE" sz="1200" dirty="0" err="1">
                <a:solidFill>
                  <a:schemeClr val="tx1"/>
                </a:solidFill>
              </a:rPr>
              <a:t>Foundation</a:t>
            </a:r>
            <a:endParaRPr lang="de-DE" sz="1200" dirty="0">
              <a:solidFill>
                <a:schemeClr val="tx1"/>
              </a:solidFill>
            </a:endParaRPr>
          </a:p>
        </p:txBody>
      </p:sp>
      <p:sp>
        <p:nvSpPr>
          <p:cNvPr id="23" name="Rechteck 22">
            <a:extLst>
              <a:ext uri="{FF2B5EF4-FFF2-40B4-BE49-F238E27FC236}">
                <a16:creationId xmlns:a16="http://schemas.microsoft.com/office/drawing/2014/main" id="{BD4FCAB0-3C0B-453A-9D0A-80C102DFAE7B}"/>
              </a:ext>
            </a:extLst>
          </p:cNvPr>
          <p:cNvSpPr/>
          <p:nvPr/>
        </p:nvSpPr>
        <p:spPr bwMode="auto">
          <a:xfrm>
            <a:off x="624916" y="1696239"/>
            <a:ext cx="4032520" cy="4339149"/>
          </a:xfrm>
          <a:prstGeom prst="rect">
            <a:avLst/>
          </a:prstGeom>
          <a:solidFill>
            <a:schemeClr val="accent2"/>
          </a:solidFill>
          <a:ln w="9525">
            <a:noFill/>
            <a:miter lim="800000"/>
            <a:headEnd/>
            <a:tailEnd/>
          </a:ln>
          <a:effectLst/>
          <a:extLst/>
        </p:spPr>
        <p:txBody>
          <a:bodyPr rtlCol="0" anchor="ctr"/>
          <a:lstStyle/>
          <a:p>
            <a:pPr algn="ctr"/>
            <a:endParaRPr lang="en-US" dirty="0" err="1">
              <a:solidFill>
                <a:schemeClr val="tx1"/>
              </a:solidFill>
            </a:endParaRPr>
          </a:p>
        </p:txBody>
      </p:sp>
      <p:pic>
        <p:nvPicPr>
          <p:cNvPr id="26" name="Picture 4" descr="File:Logo der Plattform Industrie 4 0.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rot="18428436">
            <a:off x="149713" y="3787698"/>
            <a:ext cx="3876368" cy="552383"/>
          </a:xfrm>
          <a:prstGeom prst="rect">
            <a:avLst/>
          </a:prstGeom>
          <a:noFill/>
          <a:extLst>
            <a:ext uri="{909E8E84-426E-40DD-AFC4-6F175D3DCCD1}">
              <a14:hiddenFill xmlns:a14="http://schemas.microsoft.com/office/drawing/2010/main">
                <a:solidFill>
                  <a:srgbClr val="FFFFFF"/>
                </a:solidFill>
              </a14:hiddenFill>
            </a:ext>
          </a:extLst>
        </p:spPr>
      </p:pic>
      <p:sp>
        <p:nvSpPr>
          <p:cNvPr id="27" name="Textfeld 26"/>
          <p:cNvSpPr txBox="1"/>
          <p:nvPr/>
        </p:nvSpPr>
        <p:spPr>
          <a:xfrm>
            <a:off x="629723" y="1916798"/>
            <a:ext cx="3788228" cy="430922"/>
          </a:xfrm>
          <a:prstGeom prst="rect">
            <a:avLst/>
          </a:prstGeom>
          <a:noFill/>
        </p:spPr>
        <p:txBody>
          <a:bodyPr wrap="square" lIns="121954" tIns="60977" rIns="121954" bIns="60977" rtlCol="0">
            <a:spAutoFit/>
          </a:bodyPr>
          <a:lstStyle/>
          <a:p>
            <a:r>
              <a:rPr lang="en-US" sz="2000" b="1" dirty="0">
                <a:solidFill>
                  <a:srgbClr val="00646E"/>
                </a:solidFill>
              </a:rPr>
              <a:t>Framework</a:t>
            </a:r>
          </a:p>
        </p:txBody>
      </p:sp>
      <p:sp>
        <p:nvSpPr>
          <p:cNvPr id="29" name="Rechteckige Legende 28"/>
          <p:cNvSpPr/>
          <p:nvPr/>
        </p:nvSpPr>
        <p:spPr bwMode="auto">
          <a:xfrm>
            <a:off x="7683229" y="5182119"/>
            <a:ext cx="3905256" cy="853269"/>
          </a:xfrm>
          <a:prstGeom prst="wedgeRectCallout">
            <a:avLst>
              <a:gd name="adj1" fmla="val -49332"/>
              <a:gd name="adj2" fmla="val -3103"/>
            </a:avLst>
          </a:prstGeom>
          <a:no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54" tIns="60977" rIns="121954" bIns="60977" numCol="1" rtlCol="0" anchor="t" anchorCtr="0" compatLnSpc="1">
            <a:prstTxWarp prst="textNoShape">
              <a:avLst/>
            </a:prstTxWarp>
          </a:bodyPr>
          <a:lstStyle/>
          <a:p>
            <a:pPr>
              <a:spcBef>
                <a:spcPct val="0"/>
              </a:spcBef>
              <a:spcAft>
                <a:spcPts val="1600"/>
              </a:spcAft>
            </a:pPr>
            <a:r>
              <a:rPr lang="en-US" dirty="0">
                <a:solidFill>
                  <a:srgbClr val="00646E"/>
                </a:solidFill>
                <a:ea typeface="+mj-ea"/>
                <a:cs typeface="Arial" pitchFamily="34" charset="0"/>
              </a:rPr>
              <a:t>To provide industry knowledge</a:t>
            </a:r>
          </a:p>
        </p:txBody>
      </p:sp>
      <p:pic>
        <p:nvPicPr>
          <p:cNvPr id="30" name="Picture 2"/>
          <p:cNvPicPr>
            <a:picLocks noChangeAspect="1" noChangeArrowheads="1"/>
          </p:cNvPicPr>
          <p:nvPr/>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38400" y="2722158"/>
            <a:ext cx="1170279" cy="769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112484" y="3592486"/>
            <a:ext cx="1041705" cy="52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15" cstate="print"/>
          <a:srcRect/>
          <a:stretch>
            <a:fillRect/>
          </a:stretch>
        </p:blipFill>
        <p:spPr bwMode="auto">
          <a:xfrm>
            <a:off x="8347538" y="4455043"/>
            <a:ext cx="1264309" cy="388341"/>
          </a:xfrm>
          <a:prstGeom prst="rect">
            <a:avLst/>
          </a:prstGeom>
          <a:noFill/>
          <a:ln w="9525">
            <a:noFill/>
            <a:miter lim="800000"/>
            <a:headEnd/>
            <a:tailEnd/>
          </a:ln>
        </p:spPr>
      </p:pic>
      <p:sp>
        <p:nvSpPr>
          <p:cNvPr id="33" name="Textfeld 32"/>
          <p:cNvSpPr txBox="1"/>
          <p:nvPr/>
        </p:nvSpPr>
        <p:spPr>
          <a:xfrm>
            <a:off x="7683229" y="1916798"/>
            <a:ext cx="3888058" cy="430922"/>
          </a:xfrm>
          <a:prstGeom prst="rect">
            <a:avLst/>
          </a:prstGeom>
          <a:noFill/>
        </p:spPr>
        <p:txBody>
          <a:bodyPr wrap="square" lIns="121954" tIns="60977" rIns="121954" bIns="60977" rtlCol="0">
            <a:spAutoFit/>
          </a:bodyPr>
          <a:lstStyle/>
          <a:p>
            <a:r>
              <a:rPr lang="en-US" sz="2000" b="1" dirty="0">
                <a:solidFill>
                  <a:srgbClr val="00646E"/>
                </a:solidFill>
              </a:rPr>
              <a:t>Implementation</a:t>
            </a:r>
          </a:p>
        </p:txBody>
      </p:sp>
      <p:pic>
        <p:nvPicPr>
          <p:cNvPr id="35" name="Picture 3">
            <a:extLst>
              <a:ext uri="{FF2B5EF4-FFF2-40B4-BE49-F238E27FC236}">
                <a16:creationId xmlns:a16="http://schemas.microsoft.com/office/drawing/2014/main" id="{19D6B1F5-4F30-4EAF-9F17-86BC61A856C4}"/>
              </a:ext>
            </a:extLst>
          </p:cNvPr>
          <p:cNvPicPr>
            <a:picLocks noChangeAspect="1" noChangeArrowheads="1"/>
          </p:cNvPicPr>
          <p:nvPr/>
        </p:nvPicPr>
        <p:blipFill>
          <a:blip r:embed="rId16"/>
          <a:srcRect/>
          <a:stretch>
            <a:fillRect/>
          </a:stretch>
        </p:blipFill>
        <p:spPr bwMode="auto">
          <a:xfrm>
            <a:off x="3959951" y="2342538"/>
            <a:ext cx="4220806" cy="2748770"/>
          </a:xfrm>
          <a:prstGeom prst="rect">
            <a:avLst/>
          </a:prstGeom>
          <a:noFill/>
          <a:ln w="9525">
            <a:noFill/>
            <a:miter lim="800000"/>
            <a:headEnd/>
            <a:tailEnd/>
          </a:ln>
          <a:effectLst/>
        </p:spPr>
      </p:pic>
    </p:spTree>
    <p:extLst>
      <p:ext uri="{BB962C8B-B14F-4D97-AF65-F5344CB8AC3E}">
        <p14:creationId xmlns:p14="http://schemas.microsoft.com/office/powerpoint/2010/main" val="154887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rrowheads="1"/>
          </p:cNvPicPr>
          <p:nvPr/>
        </p:nvPicPr>
        <p:blipFill rotWithShape="1">
          <a:blip r:embed="rId2">
            <a:extLst>
              <a:ext uri="{28A0092B-C50C-407E-A947-70E740481C1C}">
                <a14:useLocalDpi xmlns:a14="http://schemas.microsoft.com/office/drawing/2010/main" val="0"/>
              </a:ext>
            </a:extLst>
          </a:blip>
          <a:srcRect t="20594" b="11940"/>
          <a:stretch/>
        </p:blipFill>
        <p:spPr bwMode="auto">
          <a:xfrm>
            <a:off x="1550" y="0"/>
            <a:ext cx="1219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81286" y="1587114"/>
            <a:ext cx="8777721" cy="2585323"/>
          </a:xfrm>
          <a:prstGeom prst="rect">
            <a:avLst/>
          </a:prstGeom>
        </p:spPr>
        <p:txBody>
          <a:bodyPr wrap="square">
            <a:spAutoFit/>
          </a:bodyPr>
          <a:lstStyle/>
          <a:p>
            <a:r>
              <a:rPr lang="en-US" sz="5400" b="1" dirty="0" err="1">
                <a:solidFill>
                  <a:schemeClr val="bg1"/>
                </a:solidFill>
              </a:rPr>
              <a:t>Industrie</a:t>
            </a:r>
            <a:r>
              <a:rPr lang="en-US" sz="5400" b="1" dirty="0">
                <a:solidFill>
                  <a:schemeClr val="bg1"/>
                </a:solidFill>
              </a:rPr>
              <a:t> 4.0 has become a worldwide effort for the manufacturing industry</a:t>
            </a:r>
          </a:p>
        </p:txBody>
      </p:sp>
    </p:spTree>
    <p:extLst>
      <p:ext uri="{BB962C8B-B14F-4D97-AF65-F5344CB8AC3E}">
        <p14:creationId xmlns:p14="http://schemas.microsoft.com/office/powerpoint/2010/main" val="208844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70096" name="think-cell Folie" r:id="rId7" imgW="360" imgH="360" progId="TCLayout.ActiveDocument.1">
                  <p:embed/>
                </p:oleObj>
              </mc:Choice>
              <mc:Fallback>
                <p:oleObj name="think-cell Folie" r:id="rId7" imgW="360" imgH="360" progId="TCLayout.ActiveDocument.1">
                  <p:embed/>
                  <p:pic>
                    <p:nvPicPr>
                      <p:cNvPr id="0"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hteck 8" hidden="1"/>
          <p:cNvSpPr/>
          <p:nvPr>
            <p:custDataLst>
              <p:tags r:id="rId3"/>
            </p:custDataLst>
          </p:nvPr>
        </p:nvSpPr>
        <p:spPr bwMode="auto">
          <a:xfrm>
            <a:off x="0" y="0"/>
            <a:ext cx="158750" cy="158750"/>
          </a:xfrm>
          <a:prstGeom prst="rect">
            <a:avLst/>
          </a:prstGeom>
          <a:solidFill>
            <a:srgbClr val="DFE6ED"/>
          </a:solidFill>
          <a:ln>
            <a:noFill/>
          </a:ln>
          <a:effectLs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pPr>
            <a:endParaRPr lang="en-US" sz="2200" b="1" dirty="0" err="1">
              <a:latin typeface="Arial"/>
              <a:ea typeface="+mj-ea"/>
              <a:cs typeface="Arial"/>
              <a:sym typeface="Arial"/>
            </a:endParaRPr>
          </a:p>
        </p:txBody>
      </p:sp>
      <p:sp>
        <p:nvSpPr>
          <p:cNvPr id="65" name="Rechteck 64"/>
          <p:cNvSpPr>
            <a:spLocks/>
          </p:cNvSpPr>
          <p:nvPr/>
        </p:nvSpPr>
        <p:spPr bwMode="auto">
          <a:xfrm>
            <a:off x="8303000" y="3208018"/>
            <a:ext cx="1678544" cy="1025203"/>
          </a:xfrm>
          <a:prstGeom prst="rect">
            <a:avLst/>
          </a:prstGeom>
          <a:noFill/>
          <a:ln>
            <a:solidFill>
              <a:schemeClr val="accent2"/>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el 1"/>
          <p:cNvSpPr>
            <a:spLocks noGrp="1"/>
          </p:cNvSpPr>
          <p:nvPr>
            <p:ph type="title"/>
          </p:nvPr>
        </p:nvSpPr>
        <p:spPr bwMode="gray"/>
        <p:txBody>
          <a:bodyPr/>
          <a:lstStyle/>
          <a:p>
            <a:r>
              <a:rPr lang="en-US" dirty="0"/>
              <a:t>“</a:t>
            </a:r>
            <a:r>
              <a:rPr lang="en-US" dirty="0" err="1"/>
              <a:t>Industrie</a:t>
            </a:r>
            <a:r>
              <a:rPr lang="en-US" dirty="0"/>
              <a:t> 4.0” for India – first steps achieved</a:t>
            </a:r>
          </a:p>
        </p:txBody>
      </p:sp>
      <p:sp>
        <p:nvSpPr>
          <p:cNvPr id="7" name="BainBulletsConfiguration" hidden="1"/>
          <p:cNvSpPr txBox="1"/>
          <p:nvPr/>
        </p:nvSpPr>
        <p:spPr>
          <a:xfrm>
            <a:off x="12700" y="12700"/>
            <a:ext cx="32060" cy="15389"/>
          </a:xfrm>
          <a:prstGeom prst="rect">
            <a:avLst/>
          </a:prstGeom>
          <a:noFill/>
        </p:spPr>
        <p:txBody>
          <a:bodyPr vert="horz" wrap="none" lIns="0" tIns="0" rIns="0" bIns="0" rtlCol="0">
            <a:spAutoFit/>
          </a:bodyPr>
          <a:lstStyle/>
          <a:p>
            <a:pPr>
              <a:spcBef>
                <a:spcPts val="0"/>
              </a:spcBef>
            </a:pPr>
            <a:r>
              <a:rPr lang="de-DE" sz="100">
                <a:solidFill>
                  <a:srgbClr val="FFFFFF"/>
                </a:solidFill>
              </a:rPr>
              <a:t>10_84</a:t>
            </a:r>
            <a:endParaRPr lang="de-DE" sz="100" dirty="0" err="1">
              <a:solidFill>
                <a:srgbClr val="FFFFFF"/>
              </a:solidFill>
            </a:endParaRPr>
          </a:p>
        </p:txBody>
      </p:sp>
      <p:sp>
        <p:nvSpPr>
          <p:cNvPr id="8" name="Rechteck 7"/>
          <p:cNvSpPr/>
          <p:nvPr/>
        </p:nvSpPr>
        <p:spPr>
          <a:xfrm>
            <a:off x="627063" y="1443038"/>
            <a:ext cx="11088687" cy="307777"/>
          </a:xfrm>
          <a:prstGeom prst="rect">
            <a:avLst/>
          </a:prstGeom>
        </p:spPr>
        <p:txBody>
          <a:bodyPr wrap="square" lIns="0" tIns="0" rIns="0" bIns="0">
            <a:spAutoFit/>
          </a:bodyPr>
          <a:lstStyle/>
          <a:p>
            <a:r>
              <a:rPr lang="en-US" sz="2000" b="1" dirty="0" err="1">
                <a:solidFill>
                  <a:schemeClr val="tx1"/>
                </a:solidFill>
              </a:rPr>
              <a:t>Plattform</a:t>
            </a:r>
            <a:r>
              <a:rPr lang="en-US" sz="2000" b="1" dirty="0">
                <a:solidFill>
                  <a:schemeClr val="tx1"/>
                </a:solidFill>
              </a:rPr>
              <a:t> </a:t>
            </a:r>
            <a:r>
              <a:rPr lang="en-US" sz="2000" b="1" dirty="0" err="1">
                <a:solidFill>
                  <a:schemeClr val="tx1"/>
                </a:solidFill>
              </a:rPr>
              <a:t>Industrie</a:t>
            </a:r>
            <a:r>
              <a:rPr lang="en-US" sz="2000" b="1" dirty="0">
                <a:solidFill>
                  <a:schemeClr val="tx1"/>
                </a:solidFill>
              </a:rPr>
              <a:t> 4.0 and Siemens cooperates with all these initiatives worldwide</a:t>
            </a:r>
            <a:endParaRPr lang="en-US" sz="2000" dirty="0">
              <a:solidFill>
                <a:schemeClr val="tx1"/>
              </a:solidFill>
            </a:endParaRPr>
          </a:p>
        </p:txBody>
      </p:sp>
      <p:sp>
        <p:nvSpPr>
          <p:cNvPr id="46" name="Textfeld 46"/>
          <p:cNvSpPr txBox="1">
            <a:spLocks/>
          </p:cNvSpPr>
          <p:nvPr/>
        </p:nvSpPr>
        <p:spPr bwMode="gray">
          <a:xfrm>
            <a:off x="627064" y="5834425"/>
            <a:ext cx="11088685" cy="307777"/>
          </a:xfrm>
          <a:prstGeom prst="rect">
            <a:avLst/>
          </a:prstGeom>
        </p:spPr>
        <p:txBody>
          <a:bodyPr wrap="square" lIns="0" tIns="0" rIns="0" bIns="0">
            <a:spAutoFit/>
          </a:bodyPr>
          <a:lstStyle>
            <a:defPPr>
              <a:defRPr lang="de-DE"/>
            </a:defPPr>
            <a:lvl1pPr>
              <a:defRPr sz="2000" b="1">
                <a:solidFill>
                  <a:srgbClr val="3C464B"/>
                </a:solidFill>
              </a:defRPr>
            </a:lvl1pPr>
          </a:lstStyle>
          <a:p>
            <a:r>
              <a:rPr lang="en-US" dirty="0">
                <a:solidFill>
                  <a:srgbClr val="0F8287"/>
                </a:solidFill>
              </a:rPr>
              <a:t>Industry must transform on a global scale – reaching out for international collaboration</a:t>
            </a:r>
          </a:p>
        </p:txBody>
      </p:sp>
      <p:sp>
        <p:nvSpPr>
          <p:cNvPr id="48" name="Rechteck 47"/>
          <p:cNvSpPr>
            <a:spLocks/>
          </p:cNvSpPr>
          <p:nvPr/>
        </p:nvSpPr>
        <p:spPr bwMode="auto">
          <a:xfrm>
            <a:off x="3425589" y="4429783"/>
            <a:ext cx="4039738" cy="1025203"/>
          </a:xfrm>
          <a:prstGeom prst="rect">
            <a:avLst/>
          </a:prstGeom>
          <a:solidFill>
            <a:schemeClr val="bg1"/>
          </a:solidFill>
          <a:ln>
            <a:solidFill>
              <a:schemeClr val="accent2"/>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dirty="0">
              <a:solidFill>
                <a:srgbClr val="00646E"/>
              </a:solidFill>
            </a:endParaRPr>
          </a:p>
        </p:txBody>
      </p:sp>
      <p:pic>
        <p:nvPicPr>
          <p:cNvPr id="75" name="Picture 3"/>
          <p:cNvPicPr>
            <a:picLocks noChangeAspect="1" noChangeArrowheads="1"/>
          </p:cNvPicPr>
          <p:nvPr/>
        </p:nvPicPr>
        <p:blipFill>
          <a:blip r:embed="rId9"/>
          <a:srcRect/>
          <a:stretch>
            <a:fillRect/>
          </a:stretch>
        </p:blipFill>
        <p:spPr bwMode="auto">
          <a:xfrm>
            <a:off x="9074034" y="3319522"/>
            <a:ext cx="792811" cy="401098"/>
          </a:xfrm>
          <a:prstGeom prst="rect">
            <a:avLst/>
          </a:prstGeom>
          <a:noFill/>
          <a:ln w="9525">
            <a:noFill/>
            <a:miter lim="800000"/>
            <a:headEnd/>
            <a:tailEnd/>
          </a:ln>
        </p:spPr>
      </p:pic>
      <p:sp>
        <p:nvSpPr>
          <p:cNvPr id="60" name="Rechteck 59"/>
          <p:cNvSpPr>
            <a:spLocks/>
          </p:cNvSpPr>
          <p:nvPr/>
        </p:nvSpPr>
        <p:spPr bwMode="auto">
          <a:xfrm>
            <a:off x="962627" y="3208018"/>
            <a:ext cx="1678544" cy="1025203"/>
          </a:xfrm>
          <a:prstGeom prst="rect">
            <a:avLst/>
          </a:prstGeom>
          <a:solidFill>
            <a:schemeClr val="bg1"/>
          </a:solidFill>
          <a:ln>
            <a:solidFill>
              <a:schemeClr val="accent2"/>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Rechteck 63"/>
          <p:cNvSpPr>
            <a:spLocks/>
          </p:cNvSpPr>
          <p:nvPr/>
        </p:nvSpPr>
        <p:spPr bwMode="auto">
          <a:xfrm>
            <a:off x="5842149" y="3208018"/>
            <a:ext cx="1678544" cy="1025203"/>
          </a:xfrm>
          <a:prstGeom prst="rect">
            <a:avLst/>
          </a:prstGeom>
          <a:solidFill>
            <a:schemeClr val="bg1"/>
          </a:solidFill>
          <a:ln>
            <a:solidFill>
              <a:schemeClr val="accent2"/>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hteck 11"/>
          <p:cNvSpPr>
            <a:spLocks/>
          </p:cNvSpPr>
          <p:nvPr/>
        </p:nvSpPr>
        <p:spPr bwMode="auto">
          <a:xfrm>
            <a:off x="2119804" y="1894815"/>
            <a:ext cx="1678544" cy="1025203"/>
          </a:xfrm>
          <a:prstGeom prst="rect">
            <a:avLst/>
          </a:prstGeom>
          <a:solidFill>
            <a:schemeClr val="bg1"/>
          </a:solidFill>
          <a:ln>
            <a:solidFill>
              <a:schemeClr val="accent2"/>
            </a:solidFill>
          </a:ln>
          <a:effectLst/>
          <a:extLst/>
        </p:spPr>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r"/>
            <a:r>
              <a:rPr lang="en-US" sz="1600" dirty="0">
                <a:solidFill>
                  <a:schemeClr val="tx1"/>
                </a:solidFill>
              </a:rPr>
              <a:t> </a:t>
            </a:r>
          </a:p>
        </p:txBody>
      </p:sp>
      <p:sp>
        <p:nvSpPr>
          <p:cNvPr id="57" name="Rechteck 56"/>
          <p:cNvSpPr>
            <a:spLocks/>
          </p:cNvSpPr>
          <p:nvPr/>
        </p:nvSpPr>
        <p:spPr bwMode="auto">
          <a:xfrm>
            <a:off x="4640735" y="1894815"/>
            <a:ext cx="1678544" cy="1025203"/>
          </a:xfrm>
          <a:prstGeom prst="rect">
            <a:avLst/>
          </a:prstGeom>
          <a:solidFill>
            <a:schemeClr val="bg1"/>
          </a:solidFill>
          <a:ln>
            <a:solidFill>
              <a:schemeClr val="accent2"/>
            </a:solidFill>
          </a:ln>
          <a:effectLst/>
          <a:extLst/>
        </p:spPr>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r"/>
            <a:r>
              <a:rPr lang="en-US" sz="1600" dirty="0">
                <a:solidFill>
                  <a:schemeClr val="tx1"/>
                </a:solidFill>
              </a:rPr>
              <a:t> </a:t>
            </a:r>
          </a:p>
        </p:txBody>
      </p:sp>
      <p:pic>
        <p:nvPicPr>
          <p:cNvPr id="79878" name="Picture 6" descr="Bildergebnis für piano industry 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02754" y="3336541"/>
            <a:ext cx="831675" cy="55021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6" descr="Germany_25"/>
          <p:cNvPicPr>
            <a:picLocks noChangeAspect="1" noChangeArrowheads="1"/>
          </p:cNvPicPr>
          <p:nvPr/>
        </p:nvPicPr>
        <p:blipFill>
          <a:blip r:embed="rId11"/>
          <a:srcRect/>
          <a:stretch>
            <a:fillRect/>
          </a:stretch>
        </p:blipFill>
        <p:spPr bwMode="auto">
          <a:xfrm>
            <a:off x="5945660" y="3697550"/>
            <a:ext cx="536833" cy="357972"/>
          </a:xfrm>
          <a:prstGeom prst="rect">
            <a:avLst/>
          </a:prstGeom>
          <a:noFill/>
          <a:ln w="9525" algn="ctr">
            <a:noFill/>
            <a:miter lim="800000"/>
            <a:headEnd/>
            <a:tailEnd/>
          </a:ln>
        </p:spPr>
      </p:pic>
      <p:pic>
        <p:nvPicPr>
          <p:cNvPr id="62" name="Picture 134" descr="Italy_25"/>
          <p:cNvPicPr>
            <a:picLocks noChangeAspect="1" noChangeArrowheads="1"/>
          </p:cNvPicPr>
          <p:nvPr/>
        </p:nvPicPr>
        <p:blipFill>
          <a:blip r:embed="rId12"/>
          <a:srcRect/>
          <a:stretch>
            <a:fillRect/>
          </a:stretch>
        </p:blipFill>
        <p:spPr bwMode="auto">
          <a:xfrm>
            <a:off x="1066138" y="3788990"/>
            <a:ext cx="536833" cy="357972"/>
          </a:xfrm>
          <a:prstGeom prst="rect">
            <a:avLst/>
          </a:prstGeom>
          <a:noFill/>
          <a:ln w="9525" algn="ctr">
            <a:noFill/>
            <a:miter lim="800000"/>
            <a:headEnd/>
            <a:tailEnd/>
          </a:ln>
        </p:spPr>
      </p:pic>
      <p:pic>
        <p:nvPicPr>
          <p:cNvPr id="72" name="Picture 396" descr="The People's Republic of China_25"/>
          <p:cNvPicPr>
            <a:picLocks noChangeAspect="1" noChangeArrowheads="1"/>
          </p:cNvPicPr>
          <p:nvPr/>
        </p:nvPicPr>
        <p:blipFill>
          <a:blip r:embed="rId13"/>
          <a:srcRect/>
          <a:stretch>
            <a:fillRect/>
          </a:stretch>
        </p:blipFill>
        <p:spPr bwMode="auto">
          <a:xfrm>
            <a:off x="2223315" y="2475786"/>
            <a:ext cx="536833" cy="357972"/>
          </a:xfrm>
          <a:prstGeom prst="rect">
            <a:avLst/>
          </a:prstGeom>
          <a:noFill/>
          <a:ln w="9525" algn="ctr">
            <a:noFill/>
            <a:miter lim="800000"/>
            <a:headEnd/>
            <a:tailEnd/>
          </a:ln>
        </p:spPr>
      </p:pic>
      <p:pic>
        <p:nvPicPr>
          <p:cNvPr id="77" name="Picture 120" descr="The United Kingdom_25"/>
          <p:cNvPicPr>
            <a:picLocks noChangeAspect="1" noChangeArrowheads="1"/>
          </p:cNvPicPr>
          <p:nvPr/>
        </p:nvPicPr>
        <p:blipFill>
          <a:blip r:embed="rId14"/>
          <a:srcRect/>
          <a:stretch>
            <a:fillRect/>
          </a:stretch>
        </p:blipFill>
        <p:spPr bwMode="auto">
          <a:xfrm>
            <a:off x="8406512" y="3697550"/>
            <a:ext cx="536833" cy="357972"/>
          </a:xfrm>
          <a:prstGeom prst="rect">
            <a:avLst/>
          </a:prstGeom>
          <a:noFill/>
          <a:ln w="9525" algn="ctr">
            <a:noFill/>
            <a:miter lim="800000"/>
            <a:headEnd/>
            <a:tailEnd/>
          </a:ln>
        </p:spPr>
      </p:pic>
      <p:grpSp>
        <p:nvGrpSpPr>
          <p:cNvPr id="4" name="Gruppieren 9"/>
          <p:cNvGrpSpPr/>
          <p:nvPr>
            <p:custDataLst>
              <p:tags r:id="rId4"/>
            </p:custDataLst>
          </p:nvPr>
        </p:nvGrpSpPr>
        <p:grpSpPr>
          <a:xfrm>
            <a:off x="4744246" y="2475787"/>
            <a:ext cx="536833" cy="357972"/>
            <a:chOff x="4640735" y="2665959"/>
            <a:chExt cx="381000" cy="254059"/>
          </a:xfrm>
        </p:grpSpPr>
        <p:pic>
          <p:nvPicPr>
            <p:cNvPr id="73" name="Picture 413" descr="Japan_25"/>
            <p:cNvPicPr>
              <a:picLocks noChangeAspect="1" noChangeArrowheads="1"/>
            </p:cNvPicPr>
            <p:nvPr/>
          </p:nvPicPr>
          <p:blipFill>
            <a:blip r:embed="rId15"/>
            <a:srcRect/>
            <a:stretch>
              <a:fillRect/>
            </a:stretch>
          </p:blipFill>
          <p:spPr bwMode="auto">
            <a:xfrm>
              <a:off x="4640735" y="2665959"/>
              <a:ext cx="381000" cy="254059"/>
            </a:xfrm>
            <a:prstGeom prst="rect">
              <a:avLst/>
            </a:prstGeom>
            <a:noFill/>
            <a:ln w="9525" algn="ctr">
              <a:solidFill>
                <a:schemeClr val="bg1"/>
              </a:solidFill>
              <a:miter lim="800000"/>
              <a:headEnd/>
              <a:tailEnd/>
            </a:ln>
          </p:spPr>
        </p:pic>
        <p:sp>
          <p:nvSpPr>
            <p:cNvPr id="3" name="Rechteck 2"/>
            <p:cNvSpPr>
              <a:spLocks/>
            </p:cNvSpPr>
            <p:nvPr/>
          </p:nvSpPr>
          <p:spPr bwMode="auto">
            <a:xfrm>
              <a:off x="4640735" y="2665959"/>
              <a:ext cx="381000" cy="254059"/>
            </a:xfrm>
            <a:prstGeom prst="rect">
              <a:avLst/>
            </a:prstGeom>
            <a:noFill/>
            <a:ln>
              <a:solidFill>
                <a:schemeClr val="accent2"/>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p>
          </p:txBody>
        </p:sp>
      </p:grpSp>
      <p:pic>
        <p:nvPicPr>
          <p:cNvPr id="252" name="Picture 4" descr="File:Logo der Plattform Industrie 4 0.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73530" y="3380178"/>
            <a:ext cx="1299416" cy="18516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p:cNvPicPr>
            <a:picLocks noChangeAspect="1" noChangeArrowheads="1"/>
          </p:cNvPicPr>
          <p:nvPr/>
        </p:nvPicPr>
        <p:blipFill>
          <a:blip r:embed="rId17"/>
          <a:srcRect/>
          <a:stretch>
            <a:fillRect/>
          </a:stretch>
        </p:blipFill>
        <p:spPr bwMode="auto">
          <a:xfrm>
            <a:off x="2976463" y="1953814"/>
            <a:ext cx="698209" cy="705054"/>
          </a:xfrm>
          <a:prstGeom prst="rect">
            <a:avLst/>
          </a:prstGeom>
          <a:noFill/>
          <a:ln w="9525">
            <a:noFill/>
            <a:miter lim="800000"/>
            <a:headEnd/>
            <a:tailEnd/>
          </a:ln>
        </p:spPr>
      </p:pic>
      <p:pic>
        <p:nvPicPr>
          <p:cNvPr id="59" name="Picture 2"/>
          <p:cNvPicPr>
            <a:picLocks noChangeAspect="1" noChangeArrowheads="1"/>
          </p:cNvPicPr>
          <p:nvPr/>
        </p:nvPicPr>
        <p:blipFill>
          <a:blip r:embed="rId18"/>
          <a:srcRect/>
          <a:stretch>
            <a:fillRect/>
          </a:stretch>
        </p:blipFill>
        <p:spPr bwMode="auto">
          <a:xfrm>
            <a:off x="5596466" y="2054572"/>
            <a:ext cx="617795" cy="610073"/>
          </a:xfrm>
          <a:prstGeom prst="rect">
            <a:avLst/>
          </a:prstGeom>
          <a:noFill/>
          <a:ln w="9525">
            <a:noFill/>
            <a:miter lim="800000"/>
            <a:headEnd/>
            <a:tailEnd/>
          </a:ln>
        </p:spPr>
      </p:pic>
      <p:sp>
        <p:nvSpPr>
          <p:cNvPr id="36" name="Rechteck 35"/>
          <p:cNvSpPr>
            <a:spLocks/>
          </p:cNvSpPr>
          <p:nvPr/>
        </p:nvSpPr>
        <p:spPr bwMode="auto">
          <a:xfrm>
            <a:off x="3381298" y="3208018"/>
            <a:ext cx="1678544" cy="1025203"/>
          </a:xfrm>
          <a:prstGeom prst="rect">
            <a:avLst/>
          </a:prstGeom>
          <a:solidFill>
            <a:schemeClr val="bg1"/>
          </a:solidFill>
          <a:ln>
            <a:solidFill>
              <a:schemeClr val="accent2"/>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7" name="Picture 130" descr="France_25"/>
          <p:cNvPicPr>
            <a:picLocks noChangeAspect="1" noChangeArrowheads="1"/>
          </p:cNvPicPr>
          <p:nvPr/>
        </p:nvPicPr>
        <p:blipFill>
          <a:blip r:embed="rId19"/>
          <a:srcRect/>
          <a:stretch>
            <a:fillRect/>
          </a:stretch>
        </p:blipFill>
        <p:spPr bwMode="auto">
          <a:xfrm>
            <a:off x="3484809" y="3697550"/>
            <a:ext cx="536833" cy="357972"/>
          </a:xfrm>
          <a:prstGeom prst="rect">
            <a:avLst/>
          </a:prstGeom>
          <a:noFill/>
          <a:ln w="9525" algn="ctr">
            <a:noFill/>
            <a:miter lim="800000"/>
            <a:headEnd/>
            <a:tailEnd/>
          </a:ln>
        </p:spPr>
      </p:pic>
      <p:pic>
        <p:nvPicPr>
          <p:cNvPr id="38" name="Picture 8" descr="Bildergebnis für alliance industrie futur 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63605" y="3310896"/>
            <a:ext cx="791219" cy="686382"/>
          </a:xfrm>
          <a:prstGeom prst="rect">
            <a:avLst/>
          </a:prstGeom>
          <a:noFill/>
          <a:extLst>
            <a:ext uri="{909E8E84-426E-40DD-AFC4-6F175D3DCCD1}">
              <a14:hiddenFill xmlns:a14="http://schemas.microsoft.com/office/drawing/2010/main">
                <a:solidFill>
                  <a:srgbClr val="FFFFFF"/>
                </a:solidFill>
              </a14:hiddenFill>
            </a:ext>
          </a:extLst>
        </p:spPr>
      </p:pic>
      <p:sp>
        <p:nvSpPr>
          <p:cNvPr id="39" name="Rechteck 38"/>
          <p:cNvSpPr>
            <a:spLocks/>
          </p:cNvSpPr>
          <p:nvPr/>
        </p:nvSpPr>
        <p:spPr bwMode="auto">
          <a:xfrm>
            <a:off x="7181905" y="1900108"/>
            <a:ext cx="1678544" cy="1025203"/>
          </a:xfrm>
          <a:prstGeom prst="rect">
            <a:avLst/>
          </a:prstGeom>
          <a:solidFill>
            <a:schemeClr val="bg1"/>
          </a:solidFill>
          <a:ln>
            <a:solidFill>
              <a:schemeClr val="accent2"/>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4" name="Picture 6" descr="Bildergebnis für industrial internet consortium 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94563" y="2036390"/>
            <a:ext cx="1449148" cy="6722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9">
            <a:extLst>
              <a:ext uri="{FF2B5EF4-FFF2-40B4-BE49-F238E27FC236}">
                <a16:creationId xmlns:a16="http://schemas.microsoft.com/office/drawing/2014/main" id="{31C5A6C6-68D5-44D5-A597-9025C9526391}"/>
              </a:ext>
            </a:extLst>
          </p:cNvPr>
          <p:cNvPicPr>
            <a:picLocks noChangeAspect="1" noChangeArrowheads="1"/>
          </p:cNvPicPr>
          <p:nvPr/>
        </p:nvPicPr>
        <p:blipFill>
          <a:blip r:embed="rId22"/>
          <a:srcRect/>
          <a:stretch>
            <a:fillRect/>
          </a:stretch>
        </p:blipFill>
        <p:spPr bwMode="auto">
          <a:xfrm>
            <a:off x="5412312" y="4465655"/>
            <a:ext cx="1673823" cy="750019"/>
          </a:xfrm>
          <a:prstGeom prst="rect">
            <a:avLst/>
          </a:prstGeom>
          <a:noFill/>
          <a:ln w="9525">
            <a:noFill/>
            <a:miter lim="800000"/>
            <a:headEnd/>
            <a:tailEnd/>
          </a:ln>
        </p:spPr>
      </p:pic>
      <p:pic>
        <p:nvPicPr>
          <p:cNvPr id="34" name="Picture 90">
            <a:extLst>
              <a:ext uri="{FF2B5EF4-FFF2-40B4-BE49-F238E27FC236}">
                <a16:creationId xmlns:a16="http://schemas.microsoft.com/office/drawing/2014/main" id="{8AB324A4-84BD-4586-B941-AE78F04E7A1E}"/>
              </a:ext>
            </a:extLst>
          </p:cNvPr>
          <p:cNvPicPr>
            <a:picLocks noChangeAspect="1" noChangeArrowheads="1"/>
          </p:cNvPicPr>
          <p:nvPr/>
        </p:nvPicPr>
        <p:blipFill>
          <a:blip r:embed="rId23"/>
          <a:srcRect/>
          <a:stretch>
            <a:fillRect/>
          </a:stretch>
        </p:blipFill>
        <p:spPr bwMode="auto">
          <a:xfrm>
            <a:off x="3835023" y="4841268"/>
            <a:ext cx="818326" cy="538978"/>
          </a:xfrm>
          <a:prstGeom prst="rect">
            <a:avLst/>
          </a:prstGeom>
          <a:noFill/>
          <a:ln w="9525">
            <a:noFill/>
            <a:miter lim="800000"/>
            <a:headEnd/>
            <a:tailEnd/>
          </a:ln>
        </p:spPr>
      </p:pic>
      <p:sp>
        <p:nvSpPr>
          <p:cNvPr id="35" name="Textfeld 34">
            <a:extLst>
              <a:ext uri="{FF2B5EF4-FFF2-40B4-BE49-F238E27FC236}">
                <a16:creationId xmlns:a16="http://schemas.microsoft.com/office/drawing/2014/main" id="{EFF8A09D-DAB5-4C0D-8148-4543956DC287}"/>
              </a:ext>
            </a:extLst>
          </p:cNvPr>
          <p:cNvSpPr txBox="1">
            <a:spLocks/>
          </p:cNvSpPr>
          <p:nvPr/>
        </p:nvSpPr>
        <p:spPr>
          <a:xfrm>
            <a:off x="10286871" y="3208018"/>
            <a:ext cx="1428878" cy="1025203"/>
          </a:xfrm>
          <a:prstGeom prst="rect">
            <a:avLst/>
          </a:prstGeom>
          <a:noFill/>
        </p:spPr>
        <p:txBody>
          <a:bodyPr wrap="square" lIns="0" tIns="0" rIns="0" bIns="0" rtlCol="0" anchor="ctr">
            <a:noAutofit/>
          </a:bodyPr>
          <a:lstStyle/>
          <a:p>
            <a:pPr>
              <a:spcBef>
                <a:spcPts val="0"/>
              </a:spcBef>
            </a:pPr>
            <a:br>
              <a:rPr lang="en-US" dirty="0">
                <a:solidFill>
                  <a:schemeClr val="tx1"/>
                </a:solidFill>
              </a:rPr>
            </a:br>
            <a:r>
              <a:rPr lang="en-US" dirty="0">
                <a:solidFill>
                  <a:schemeClr val="tx1"/>
                </a:solidFill>
              </a:rPr>
              <a:t>and many others…</a:t>
            </a:r>
          </a:p>
        </p:txBody>
      </p:sp>
      <p:sp>
        <p:nvSpPr>
          <p:cNvPr id="40" name="Rechteck 39">
            <a:extLst>
              <a:ext uri="{FF2B5EF4-FFF2-40B4-BE49-F238E27FC236}">
                <a16:creationId xmlns:a16="http://schemas.microsoft.com/office/drawing/2014/main" id="{F5B18226-C165-47C7-AEFC-D8E49FA07F4B}"/>
              </a:ext>
            </a:extLst>
          </p:cNvPr>
          <p:cNvSpPr/>
          <p:nvPr/>
        </p:nvSpPr>
        <p:spPr bwMode="auto">
          <a:xfrm>
            <a:off x="0" y="1315524"/>
            <a:ext cx="12198350" cy="4899546"/>
          </a:xfrm>
          <a:prstGeom prst="rect">
            <a:avLst/>
          </a:prstGeom>
          <a:solidFill>
            <a:srgbClr val="FFFFFF">
              <a:alpha val="80000"/>
            </a:srgbClr>
          </a:solidFill>
          <a:ln w="9525">
            <a:noFill/>
            <a:miter lim="800000"/>
            <a:headEnd/>
            <a:tailEnd/>
          </a:ln>
          <a:effectLst/>
          <a:extLst/>
        </p:spPr>
        <p:txBody>
          <a:bodyPr rtlCol="0" anchor="ctr"/>
          <a:lstStyle/>
          <a:p>
            <a:pPr algn="ctr"/>
            <a:endParaRPr lang="de-DE" dirty="0" err="1">
              <a:solidFill>
                <a:schemeClr val="tx1"/>
              </a:solidFill>
            </a:endParaRPr>
          </a:p>
        </p:txBody>
      </p:sp>
      <p:sp>
        <p:nvSpPr>
          <p:cNvPr id="41" name="Textfeld 40">
            <a:extLst>
              <a:ext uri="{FF2B5EF4-FFF2-40B4-BE49-F238E27FC236}">
                <a16:creationId xmlns:a16="http://schemas.microsoft.com/office/drawing/2014/main" id="{F805452E-EBEF-4C1C-AA2A-FCA6AF4A5DBA}"/>
              </a:ext>
            </a:extLst>
          </p:cNvPr>
          <p:cNvSpPr txBox="1"/>
          <p:nvPr/>
        </p:nvSpPr>
        <p:spPr>
          <a:xfrm>
            <a:off x="1875813" y="1575536"/>
            <a:ext cx="8877944" cy="2215991"/>
          </a:xfrm>
          <a:prstGeom prst="rect">
            <a:avLst/>
          </a:prstGeom>
          <a:solidFill>
            <a:srgbClr val="FFFFFF"/>
          </a:solidFill>
          <a:ln w="57150">
            <a:solidFill>
              <a:srgbClr val="00646E"/>
            </a:solidFill>
          </a:ln>
        </p:spPr>
        <p:txBody>
          <a:bodyPr wrap="square" lIns="0" tIns="0" rIns="0" bIns="0" rtlCol="0">
            <a:spAutoFit/>
          </a:bodyPr>
          <a:lstStyle/>
          <a:p>
            <a:pPr algn="ctr">
              <a:spcBef>
                <a:spcPts val="0"/>
              </a:spcBef>
            </a:pPr>
            <a:endParaRPr lang="en-US" sz="2200" b="1" dirty="0">
              <a:solidFill>
                <a:srgbClr val="00646E"/>
              </a:solidFill>
              <a:ea typeface="+mj-ea"/>
              <a:cs typeface="Arial" pitchFamily="34" charset="0"/>
            </a:endParaRPr>
          </a:p>
          <a:p>
            <a:pPr algn="ctr">
              <a:spcBef>
                <a:spcPts val="0"/>
              </a:spcBef>
            </a:pPr>
            <a:r>
              <a:rPr lang="en-US" sz="2200" b="1" dirty="0">
                <a:solidFill>
                  <a:srgbClr val="00646E"/>
                </a:solidFill>
                <a:ea typeface="+mj-ea"/>
                <a:cs typeface="Arial" pitchFamily="34" charset="0"/>
              </a:rPr>
              <a:t>OPC Foundation hub in India founded October 23rd at the </a:t>
            </a:r>
          </a:p>
          <a:p>
            <a:pPr algn="ctr">
              <a:spcBef>
                <a:spcPts val="0"/>
              </a:spcBef>
            </a:pPr>
            <a:r>
              <a:rPr lang="en-US" sz="2200" b="1" dirty="0">
                <a:solidFill>
                  <a:srgbClr val="00646E"/>
                </a:solidFill>
                <a:ea typeface="+mj-ea"/>
                <a:cs typeface="Arial" pitchFamily="34" charset="0"/>
              </a:rPr>
              <a:t>OPC day in Bengaluru, hub is hosted by Siemens in strong cooperation with CII and others industrial partners</a:t>
            </a:r>
          </a:p>
          <a:p>
            <a:pPr algn="ctr">
              <a:spcBef>
                <a:spcPts val="0"/>
              </a:spcBef>
            </a:pPr>
            <a:endParaRPr lang="en-US" sz="2200" b="1" dirty="0">
              <a:solidFill>
                <a:srgbClr val="00646E"/>
              </a:solidFill>
              <a:ea typeface="+mj-ea"/>
              <a:cs typeface="Arial" pitchFamily="34" charset="0"/>
            </a:endParaRPr>
          </a:p>
          <a:p>
            <a:pPr algn="ctr">
              <a:spcBef>
                <a:spcPts val="0"/>
              </a:spcBef>
            </a:pPr>
            <a:endParaRPr lang="en-US" sz="2200" b="1" dirty="0">
              <a:solidFill>
                <a:srgbClr val="00646E"/>
              </a:solidFill>
              <a:ea typeface="+mj-ea"/>
              <a:cs typeface="Arial" pitchFamily="34" charset="0"/>
            </a:endParaRPr>
          </a:p>
          <a:p>
            <a:pPr algn="ctr">
              <a:spcBef>
                <a:spcPts val="0"/>
              </a:spcBef>
            </a:pPr>
            <a:endParaRPr lang="en-US" sz="1200" dirty="0" err="1">
              <a:solidFill>
                <a:schemeClr val="tx1"/>
              </a:solidFill>
            </a:endParaRPr>
          </a:p>
        </p:txBody>
      </p:sp>
      <p:pic>
        <p:nvPicPr>
          <p:cNvPr id="42" name="Picture 90">
            <a:extLst>
              <a:ext uri="{FF2B5EF4-FFF2-40B4-BE49-F238E27FC236}">
                <a16:creationId xmlns:a16="http://schemas.microsoft.com/office/drawing/2014/main" id="{06A0AD37-5370-4B6A-9B79-21ED9FFC03D6}"/>
              </a:ext>
            </a:extLst>
          </p:cNvPr>
          <p:cNvPicPr>
            <a:picLocks noChangeAspect="1" noChangeArrowheads="1"/>
          </p:cNvPicPr>
          <p:nvPr/>
        </p:nvPicPr>
        <p:blipFill>
          <a:blip r:embed="rId23"/>
          <a:srcRect/>
          <a:stretch>
            <a:fillRect/>
          </a:stretch>
        </p:blipFill>
        <p:spPr bwMode="auto">
          <a:xfrm>
            <a:off x="1908157" y="3415597"/>
            <a:ext cx="530947" cy="349700"/>
          </a:xfrm>
          <a:prstGeom prst="rect">
            <a:avLst/>
          </a:prstGeom>
          <a:noFill/>
          <a:ln w="9525">
            <a:noFill/>
            <a:miter lim="800000"/>
            <a:headEnd/>
            <a:tailEnd/>
          </a:ln>
        </p:spPr>
      </p:pic>
      <p:pic>
        <p:nvPicPr>
          <p:cNvPr id="43" name="Picture 2">
            <a:extLst>
              <a:ext uri="{FF2B5EF4-FFF2-40B4-BE49-F238E27FC236}">
                <a16:creationId xmlns:a16="http://schemas.microsoft.com/office/drawing/2014/main" id="{7E4CCF27-6778-45A8-A69C-4339ABA978C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496209" y="3136812"/>
            <a:ext cx="1080655" cy="397681"/>
          </a:xfrm>
          <a:prstGeom prst="rect">
            <a:avLst/>
          </a:prstGeom>
        </p:spPr>
      </p:pic>
      <p:grpSp>
        <p:nvGrpSpPr>
          <p:cNvPr id="45" name="Group 33">
            <a:extLst>
              <a:ext uri="{FF2B5EF4-FFF2-40B4-BE49-F238E27FC236}">
                <a16:creationId xmlns:a16="http://schemas.microsoft.com/office/drawing/2014/main" id="{5A57CD88-4C37-476C-A4A1-1B6E9080E29F}"/>
              </a:ext>
            </a:extLst>
          </p:cNvPr>
          <p:cNvGrpSpPr>
            <a:grpSpLocks noChangeAspect="1"/>
          </p:cNvGrpSpPr>
          <p:nvPr/>
        </p:nvGrpSpPr>
        <p:grpSpPr bwMode="auto">
          <a:xfrm>
            <a:off x="5988361" y="3136812"/>
            <a:ext cx="1105333" cy="468141"/>
            <a:chOff x="6019" y="204"/>
            <a:chExt cx="1360" cy="576"/>
          </a:xfrm>
        </p:grpSpPr>
        <p:sp>
          <p:nvSpPr>
            <p:cNvPr id="47" name="AutoShape 32">
              <a:extLst>
                <a:ext uri="{FF2B5EF4-FFF2-40B4-BE49-F238E27FC236}">
                  <a16:creationId xmlns:a16="http://schemas.microsoft.com/office/drawing/2014/main" id="{1D116C39-2FD3-4FD7-B2DB-612782D2B9E7}"/>
                </a:ext>
              </a:extLst>
            </p:cNvPr>
            <p:cNvSpPr>
              <a:spLocks noChangeAspect="1" noChangeArrowheads="1" noTextEdit="1"/>
            </p:cNvSpPr>
            <p:nvPr/>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Rectangle 34">
              <a:extLst>
                <a:ext uri="{FF2B5EF4-FFF2-40B4-BE49-F238E27FC236}">
                  <a16:creationId xmlns:a16="http://schemas.microsoft.com/office/drawing/2014/main" id="{B0696EEB-2184-48C9-B84D-A1677D9C1807}"/>
                </a:ext>
              </a:extLst>
            </p:cNvPr>
            <p:cNvSpPr>
              <a:spLocks noChangeArrowheads="1"/>
            </p:cNvSpPr>
            <p:nvPr/>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35">
              <a:extLst>
                <a:ext uri="{FF2B5EF4-FFF2-40B4-BE49-F238E27FC236}">
                  <a16:creationId xmlns:a16="http://schemas.microsoft.com/office/drawing/2014/main" id="{35C1302F-F094-4460-9EF1-460FD0ECA525}"/>
                </a:ext>
              </a:extLst>
            </p:cNvPr>
            <p:cNvSpPr>
              <a:spLocks/>
            </p:cNvSpPr>
            <p:nvPr/>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36">
              <a:extLst>
                <a:ext uri="{FF2B5EF4-FFF2-40B4-BE49-F238E27FC236}">
                  <a16:creationId xmlns:a16="http://schemas.microsoft.com/office/drawing/2014/main" id="{75188050-FA7B-4741-8A44-B23F94B0FC51}"/>
                </a:ext>
              </a:extLst>
            </p:cNvPr>
            <p:cNvSpPr>
              <a:spLocks/>
            </p:cNvSpPr>
            <p:nvPr/>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37">
              <a:extLst>
                <a:ext uri="{FF2B5EF4-FFF2-40B4-BE49-F238E27FC236}">
                  <a16:creationId xmlns:a16="http://schemas.microsoft.com/office/drawing/2014/main" id="{745877F6-62EA-4423-8FCA-76ACE0F015F9}"/>
                </a:ext>
              </a:extLst>
            </p:cNvPr>
            <p:cNvSpPr>
              <a:spLocks/>
            </p:cNvSpPr>
            <p:nvPr/>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38">
              <a:extLst>
                <a:ext uri="{FF2B5EF4-FFF2-40B4-BE49-F238E27FC236}">
                  <a16:creationId xmlns:a16="http://schemas.microsoft.com/office/drawing/2014/main" id="{81A8C048-A783-491B-B7E1-8FABD0A45ED7}"/>
                </a:ext>
              </a:extLst>
            </p:cNvPr>
            <p:cNvSpPr>
              <a:spLocks/>
            </p:cNvSpPr>
            <p:nvPr/>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39">
              <a:extLst>
                <a:ext uri="{FF2B5EF4-FFF2-40B4-BE49-F238E27FC236}">
                  <a16:creationId xmlns:a16="http://schemas.microsoft.com/office/drawing/2014/main" id="{5494AC37-3D16-4B04-8998-D1C2A3DA1F95}"/>
                </a:ext>
              </a:extLst>
            </p:cNvPr>
            <p:cNvSpPr>
              <a:spLocks/>
            </p:cNvSpPr>
            <p:nvPr/>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8" name="Freeform 40">
              <a:extLst>
                <a:ext uri="{FF2B5EF4-FFF2-40B4-BE49-F238E27FC236}">
                  <a16:creationId xmlns:a16="http://schemas.microsoft.com/office/drawing/2014/main" id="{616420C5-5C74-4A92-B4D9-943B8DEE8449}"/>
                </a:ext>
              </a:extLst>
            </p:cNvPr>
            <p:cNvSpPr>
              <a:spLocks/>
            </p:cNvSpPr>
            <p:nvPr/>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Freeform 41">
              <a:extLst>
                <a:ext uri="{FF2B5EF4-FFF2-40B4-BE49-F238E27FC236}">
                  <a16:creationId xmlns:a16="http://schemas.microsoft.com/office/drawing/2014/main" id="{42F0BDB7-AAA8-4DF9-ADB3-0BC84081C79B}"/>
                </a:ext>
              </a:extLst>
            </p:cNvPr>
            <p:cNvSpPr>
              <a:spLocks/>
            </p:cNvSpPr>
            <p:nvPr/>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3" name="Freeform 42">
              <a:extLst>
                <a:ext uri="{FF2B5EF4-FFF2-40B4-BE49-F238E27FC236}">
                  <a16:creationId xmlns:a16="http://schemas.microsoft.com/office/drawing/2014/main" id="{BF459953-CE62-4DFC-A05C-0FB7BD38E1BF}"/>
                </a:ext>
              </a:extLst>
            </p:cNvPr>
            <p:cNvSpPr>
              <a:spLocks/>
            </p:cNvSpPr>
            <p:nvPr/>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6" name="Freeform 43">
              <a:extLst>
                <a:ext uri="{FF2B5EF4-FFF2-40B4-BE49-F238E27FC236}">
                  <a16:creationId xmlns:a16="http://schemas.microsoft.com/office/drawing/2014/main" id="{D2D4B599-3994-447A-B9FE-863D313BAE5E}"/>
                </a:ext>
              </a:extLst>
            </p:cNvPr>
            <p:cNvSpPr>
              <a:spLocks/>
            </p:cNvSpPr>
            <p:nvPr/>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 name="Freeform 44">
              <a:extLst>
                <a:ext uri="{FF2B5EF4-FFF2-40B4-BE49-F238E27FC236}">
                  <a16:creationId xmlns:a16="http://schemas.microsoft.com/office/drawing/2014/main" id="{40FB361D-338C-48F5-B50D-622D6C35E524}"/>
                </a:ext>
              </a:extLst>
            </p:cNvPr>
            <p:cNvSpPr>
              <a:spLocks/>
            </p:cNvSpPr>
            <p:nvPr/>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 name="Freeform 45">
              <a:extLst>
                <a:ext uri="{FF2B5EF4-FFF2-40B4-BE49-F238E27FC236}">
                  <a16:creationId xmlns:a16="http://schemas.microsoft.com/office/drawing/2014/main" id="{67A6F2D7-52F9-4957-BFC8-3FF9E4490DA7}"/>
                </a:ext>
              </a:extLst>
            </p:cNvPr>
            <p:cNvSpPr>
              <a:spLocks/>
            </p:cNvSpPr>
            <p:nvPr/>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 name="Freeform 46">
              <a:extLst>
                <a:ext uri="{FF2B5EF4-FFF2-40B4-BE49-F238E27FC236}">
                  <a16:creationId xmlns:a16="http://schemas.microsoft.com/office/drawing/2014/main" id="{E38863FE-E7A0-4D2B-B9E0-2DB1CE14D5CD}"/>
                </a:ext>
              </a:extLst>
            </p:cNvPr>
            <p:cNvSpPr>
              <a:spLocks/>
            </p:cNvSpPr>
            <p:nvPr/>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 name="Freeform 47">
              <a:extLst>
                <a:ext uri="{FF2B5EF4-FFF2-40B4-BE49-F238E27FC236}">
                  <a16:creationId xmlns:a16="http://schemas.microsoft.com/office/drawing/2014/main" id="{3D7C46F6-4E9F-4D5B-BCE8-D492A17B34E5}"/>
                </a:ext>
              </a:extLst>
            </p:cNvPr>
            <p:cNvSpPr>
              <a:spLocks/>
            </p:cNvSpPr>
            <p:nvPr/>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1" name="Freeform 48">
              <a:extLst>
                <a:ext uri="{FF2B5EF4-FFF2-40B4-BE49-F238E27FC236}">
                  <a16:creationId xmlns:a16="http://schemas.microsoft.com/office/drawing/2014/main" id="{770B50FF-D1D2-42B6-9A8E-6C9964450155}"/>
                </a:ext>
              </a:extLst>
            </p:cNvPr>
            <p:cNvSpPr>
              <a:spLocks/>
            </p:cNvSpPr>
            <p:nvPr/>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 name="Freeform 49">
              <a:extLst>
                <a:ext uri="{FF2B5EF4-FFF2-40B4-BE49-F238E27FC236}">
                  <a16:creationId xmlns:a16="http://schemas.microsoft.com/office/drawing/2014/main" id="{B2264E16-1E7B-4F65-84CB-1E841951B502}"/>
                </a:ext>
              </a:extLst>
            </p:cNvPr>
            <p:cNvSpPr>
              <a:spLocks/>
            </p:cNvSpPr>
            <p:nvPr/>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 name="Freeform 50">
              <a:extLst>
                <a:ext uri="{FF2B5EF4-FFF2-40B4-BE49-F238E27FC236}">
                  <a16:creationId xmlns:a16="http://schemas.microsoft.com/office/drawing/2014/main" id="{90671A38-D077-4B3F-8585-7280047D8754}"/>
                </a:ext>
              </a:extLst>
            </p:cNvPr>
            <p:cNvSpPr>
              <a:spLocks/>
            </p:cNvSpPr>
            <p:nvPr/>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1">
              <a:extLst>
                <a:ext uri="{FF2B5EF4-FFF2-40B4-BE49-F238E27FC236}">
                  <a16:creationId xmlns:a16="http://schemas.microsoft.com/office/drawing/2014/main" id="{B7F5D1E7-B183-4364-9A80-4F6BB6BDFD50}"/>
                </a:ext>
              </a:extLst>
            </p:cNvPr>
            <p:cNvSpPr>
              <a:spLocks/>
            </p:cNvSpPr>
            <p:nvPr/>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2">
              <a:extLst>
                <a:ext uri="{FF2B5EF4-FFF2-40B4-BE49-F238E27FC236}">
                  <a16:creationId xmlns:a16="http://schemas.microsoft.com/office/drawing/2014/main" id="{B13111F8-DF87-4471-9ED9-1109F94858C7}"/>
                </a:ext>
              </a:extLst>
            </p:cNvPr>
            <p:cNvSpPr>
              <a:spLocks/>
            </p:cNvSpPr>
            <p:nvPr/>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3">
              <a:extLst>
                <a:ext uri="{FF2B5EF4-FFF2-40B4-BE49-F238E27FC236}">
                  <a16:creationId xmlns:a16="http://schemas.microsoft.com/office/drawing/2014/main" id="{4B6C352F-6458-4890-AF2F-2CB65981C563}"/>
                </a:ext>
              </a:extLst>
            </p:cNvPr>
            <p:cNvSpPr>
              <a:spLocks/>
            </p:cNvSpPr>
            <p:nvPr/>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Freeform 54">
              <a:extLst>
                <a:ext uri="{FF2B5EF4-FFF2-40B4-BE49-F238E27FC236}">
                  <a16:creationId xmlns:a16="http://schemas.microsoft.com/office/drawing/2014/main" id="{7D65ABDE-4060-4D38-B2F7-5509BB91E685}"/>
                </a:ext>
              </a:extLst>
            </p:cNvPr>
            <p:cNvSpPr>
              <a:spLocks/>
            </p:cNvSpPr>
            <p:nvPr/>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 name="Freeform 55">
              <a:extLst>
                <a:ext uri="{FF2B5EF4-FFF2-40B4-BE49-F238E27FC236}">
                  <a16:creationId xmlns:a16="http://schemas.microsoft.com/office/drawing/2014/main" id="{D7DA09CF-6DE5-41F5-8E95-A54331B83311}"/>
                </a:ext>
              </a:extLst>
            </p:cNvPr>
            <p:cNvSpPr>
              <a:spLocks/>
            </p:cNvSpPr>
            <p:nvPr/>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 name="Freeform 56">
              <a:extLst>
                <a:ext uri="{FF2B5EF4-FFF2-40B4-BE49-F238E27FC236}">
                  <a16:creationId xmlns:a16="http://schemas.microsoft.com/office/drawing/2014/main" id="{11135B93-DE92-4927-B4FC-01EDCB585B21}"/>
                </a:ext>
              </a:extLst>
            </p:cNvPr>
            <p:cNvSpPr>
              <a:spLocks/>
            </p:cNvSpPr>
            <p:nvPr/>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4" name="Freeform 57">
              <a:extLst>
                <a:ext uri="{FF2B5EF4-FFF2-40B4-BE49-F238E27FC236}">
                  <a16:creationId xmlns:a16="http://schemas.microsoft.com/office/drawing/2014/main" id="{E2F600E3-CA03-4EB4-9F6A-81664D044E8C}"/>
                </a:ext>
              </a:extLst>
            </p:cNvPr>
            <p:cNvSpPr>
              <a:spLocks/>
            </p:cNvSpPr>
            <p:nvPr/>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5" name="Freeform 58">
              <a:extLst>
                <a:ext uri="{FF2B5EF4-FFF2-40B4-BE49-F238E27FC236}">
                  <a16:creationId xmlns:a16="http://schemas.microsoft.com/office/drawing/2014/main" id="{120D8AE9-B373-4190-9980-649CCC396B54}"/>
                </a:ext>
              </a:extLst>
            </p:cNvPr>
            <p:cNvSpPr>
              <a:spLocks/>
            </p:cNvSpPr>
            <p:nvPr/>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6" name="Freeform 59">
              <a:extLst>
                <a:ext uri="{FF2B5EF4-FFF2-40B4-BE49-F238E27FC236}">
                  <a16:creationId xmlns:a16="http://schemas.microsoft.com/office/drawing/2014/main" id="{7F507A89-F46C-4A35-A644-8DFA11E1CC86}"/>
                </a:ext>
              </a:extLst>
            </p:cNvPr>
            <p:cNvSpPr>
              <a:spLocks/>
            </p:cNvSpPr>
            <p:nvPr/>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pic>
        <p:nvPicPr>
          <p:cNvPr id="87" name="Picture 89">
            <a:extLst>
              <a:ext uri="{FF2B5EF4-FFF2-40B4-BE49-F238E27FC236}">
                <a16:creationId xmlns:a16="http://schemas.microsoft.com/office/drawing/2014/main" id="{82C43A08-87B4-45C5-B85A-29F3815A5517}"/>
              </a:ext>
            </a:extLst>
          </p:cNvPr>
          <p:cNvPicPr>
            <a:picLocks noChangeAspect="1" noChangeArrowheads="1"/>
          </p:cNvPicPr>
          <p:nvPr/>
        </p:nvPicPr>
        <p:blipFill>
          <a:blip r:embed="rId22"/>
          <a:srcRect/>
          <a:stretch>
            <a:fillRect/>
          </a:stretch>
        </p:blipFill>
        <p:spPr bwMode="auto">
          <a:xfrm>
            <a:off x="8505191" y="2909712"/>
            <a:ext cx="1745882" cy="782308"/>
          </a:xfrm>
          <a:prstGeom prst="rect">
            <a:avLst/>
          </a:prstGeom>
          <a:noFill/>
          <a:ln w="9525">
            <a:noFill/>
            <a:miter lim="800000"/>
            <a:headEnd/>
            <a:tailEnd/>
          </a:ln>
        </p:spPr>
      </p:pic>
      <p:sp>
        <p:nvSpPr>
          <p:cNvPr id="88" name="Textfeld 87">
            <a:extLst>
              <a:ext uri="{FF2B5EF4-FFF2-40B4-BE49-F238E27FC236}">
                <a16:creationId xmlns:a16="http://schemas.microsoft.com/office/drawing/2014/main" id="{60296F2C-9C0C-4AA6-BE8F-FDD32458C295}"/>
              </a:ext>
            </a:extLst>
          </p:cNvPr>
          <p:cNvSpPr txBox="1"/>
          <p:nvPr/>
        </p:nvSpPr>
        <p:spPr>
          <a:xfrm>
            <a:off x="1875813" y="4074057"/>
            <a:ext cx="8877944" cy="1908215"/>
          </a:xfrm>
          <a:prstGeom prst="rect">
            <a:avLst/>
          </a:prstGeom>
          <a:solidFill>
            <a:srgbClr val="FFFFFF"/>
          </a:solidFill>
          <a:ln w="57150">
            <a:solidFill>
              <a:srgbClr val="00646E"/>
            </a:solidFill>
          </a:ln>
        </p:spPr>
        <p:txBody>
          <a:bodyPr wrap="square" lIns="72000" tIns="0" rIns="72000" bIns="0" rtlCol="0">
            <a:spAutoFit/>
          </a:bodyPr>
          <a:lstStyle/>
          <a:p>
            <a:pPr algn="ctr">
              <a:spcBef>
                <a:spcPts val="0"/>
              </a:spcBef>
            </a:pPr>
            <a:endParaRPr lang="en-US" sz="2200" b="1" dirty="0">
              <a:solidFill>
                <a:srgbClr val="00646E"/>
              </a:solidFill>
              <a:cs typeface="Arial" pitchFamily="34" charset="0"/>
            </a:endParaRPr>
          </a:p>
          <a:p>
            <a:pPr algn="ctr">
              <a:spcBef>
                <a:spcPts val="0"/>
              </a:spcBef>
            </a:pPr>
            <a:r>
              <a:rPr lang="en-US" sz="2200" b="1" dirty="0">
                <a:solidFill>
                  <a:srgbClr val="00646E"/>
                </a:solidFill>
                <a:cs typeface="Arial" pitchFamily="34" charset="0"/>
              </a:rPr>
              <a:t>CII can take the lead to build a systematic approach to </a:t>
            </a:r>
            <a:br>
              <a:rPr lang="en-US" sz="2200" b="1" dirty="0">
                <a:solidFill>
                  <a:srgbClr val="00646E"/>
                </a:solidFill>
                <a:cs typeface="Arial" pitchFamily="34" charset="0"/>
              </a:rPr>
            </a:br>
            <a:r>
              <a:rPr lang="en-US" sz="2200" b="1" dirty="0" err="1">
                <a:solidFill>
                  <a:srgbClr val="00646E"/>
                </a:solidFill>
                <a:cs typeface="Arial" pitchFamily="34" charset="0"/>
              </a:rPr>
              <a:t>Industrie</a:t>
            </a:r>
            <a:r>
              <a:rPr lang="en-US" sz="2200" b="1" dirty="0">
                <a:solidFill>
                  <a:srgbClr val="00646E"/>
                </a:solidFill>
                <a:cs typeface="Arial" pitchFamily="34" charset="0"/>
              </a:rPr>
              <a:t> 4.0 in India</a:t>
            </a:r>
            <a:endParaRPr lang="en-US" sz="2200" b="1" dirty="0">
              <a:solidFill>
                <a:srgbClr val="00646E"/>
              </a:solidFill>
              <a:ea typeface="+mj-ea"/>
              <a:cs typeface="Arial" pitchFamily="34" charset="0"/>
            </a:endParaRPr>
          </a:p>
          <a:p>
            <a:pPr algn="ctr">
              <a:spcBef>
                <a:spcPts val="0"/>
              </a:spcBef>
            </a:pPr>
            <a:endParaRPr lang="en-US" sz="2200" b="1" dirty="0">
              <a:solidFill>
                <a:srgbClr val="00646E"/>
              </a:solidFill>
              <a:ea typeface="+mj-ea"/>
              <a:cs typeface="Arial" pitchFamily="34" charset="0"/>
            </a:endParaRPr>
          </a:p>
          <a:p>
            <a:pPr algn="ctr">
              <a:spcBef>
                <a:spcPts val="0"/>
              </a:spcBef>
            </a:pPr>
            <a:endParaRPr lang="en-US" sz="1200" dirty="0">
              <a:solidFill>
                <a:schemeClr val="tx1"/>
              </a:solidFill>
            </a:endParaRPr>
          </a:p>
          <a:p>
            <a:pPr algn="ctr">
              <a:spcBef>
                <a:spcPts val="0"/>
              </a:spcBef>
            </a:pPr>
            <a:endParaRPr lang="en-US" sz="1200" dirty="0">
              <a:solidFill>
                <a:schemeClr val="tx1"/>
              </a:solidFill>
            </a:endParaRPr>
          </a:p>
          <a:p>
            <a:pPr algn="ctr">
              <a:spcBef>
                <a:spcPts val="0"/>
              </a:spcBef>
            </a:pPr>
            <a:endParaRPr lang="en-US" sz="1200" dirty="0" err="1">
              <a:solidFill>
                <a:schemeClr val="tx1"/>
              </a:solidFill>
            </a:endParaRPr>
          </a:p>
        </p:txBody>
      </p:sp>
      <p:pic>
        <p:nvPicPr>
          <p:cNvPr id="89" name="Picture 89">
            <a:extLst>
              <a:ext uri="{FF2B5EF4-FFF2-40B4-BE49-F238E27FC236}">
                <a16:creationId xmlns:a16="http://schemas.microsoft.com/office/drawing/2014/main" id="{355916E5-BBD2-4E9F-BCC5-09B84489977D}"/>
              </a:ext>
            </a:extLst>
          </p:cNvPr>
          <p:cNvPicPr>
            <a:picLocks noChangeAspect="1" noChangeArrowheads="1"/>
          </p:cNvPicPr>
          <p:nvPr/>
        </p:nvPicPr>
        <p:blipFill>
          <a:blip r:embed="rId22"/>
          <a:srcRect/>
          <a:stretch>
            <a:fillRect/>
          </a:stretch>
        </p:blipFill>
        <p:spPr bwMode="auto">
          <a:xfrm>
            <a:off x="7936079" y="4730114"/>
            <a:ext cx="2692415" cy="1206437"/>
          </a:xfrm>
          <a:prstGeom prst="rect">
            <a:avLst/>
          </a:prstGeom>
          <a:noFill/>
          <a:ln w="9525">
            <a:noFill/>
            <a:miter lim="800000"/>
            <a:headEnd/>
            <a:tailEnd/>
          </a:ln>
        </p:spPr>
      </p:pic>
      <p:pic>
        <p:nvPicPr>
          <p:cNvPr id="90" name="Picture 4" descr="File:Logo der Plattform Industrie 4 0.png">
            <a:extLst>
              <a:ext uri="{FF2B5EF4-FFF2-40B4-BE49-F238E27FC236}">
                <a16:creationId xmlns:a16="http://schemas.microsoft.com/office/drawing/2014/main" id="{5B7F29C8-1740-4CB2-9550-6A7858A9174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71128" y="5080558"/>
            <a:ext cx="2341263" cy="33363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10E31D1C-4698-4E53-8F0C-58353B620881}"/>
              </a:ext>
            </a:extLst>
          </p:cNvPr>
          <p:cNvPicPr>
            <a:picLocks noChangeAspect="1" noChangeArrowheads="1"/>
          </p:cNvPicPr>
          <p:nvPr/>
        </p:nvPicPr>
        <p:blipFill>
          <a:blip r:embed="rId23"/>
          <a:srcRect/>
          <a:stretch>
            <a:fillRect/>
          </a:stretch>
        </p:blipFill>
        <p:spPr bwMode="auto">
          <a:xfrm>
            <a:off x="1919356" y="5621018"/>
            <a:ext cx="530947" cy="349700"/>
          </a:xfrm>
          <a:prstGeom prst="rect">
            <a:avLst/>
          </a:prstGeom>
          <a:noFill/>
          <a:ln w="9525">
            <a:noFill/>
            <a:miter lim="800000"/>
            <a:headEnd/>
            <a:tailEnd/>
          </a:ln>
        </p:spPr>
      </p:pic>
    </p:spTree>
    <p:extLst>
      <p:ext uri="{BB962C8B-B14F-4D97-AF65-F5344CB8AC3E}">
        <p14:creationId xmlns:p14="http://schemas.microsoft.com/office/powerpoint/2010/main" val="313556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86A1811-86DF-4288-B594-5B7E36A354DE}"/>
              </a:ext>
            </a:extLst>
          </p:cNvPr>
          <p:cNvGraphicFramePr>
            <a:graphicFrameLocks noChangeAspect="1"/>
          </p:cNvGraphicFramePr>
          <p:nvPr>
            <p:custDataLst>
              <p:tags r:id="rId3"/>
            </p:custDataLst>
            <p:extLst>
              <p:ext uri="{D42A27DB-BD31-4B8C-83A1-F6EECF244321}">
                <p14:modId xmlns:p14="http://schemas.microsoft.com/office/powerpoint/2010/main" val="55017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5644" name="think-cell Folie" r:id="rId8" imgW="360" imgH="360" progId="TCLayout.ActiveDocument.1">
                  <p:embed/>
                </p:oleObj>
              </mc:Choice>
              <mc:Fallback>
                <p:oleObj name="think-cell Folie" r:id="rId8" imgW="360" imgH="360" progId="TCLayout.ActiveDocument.1">
                  <p:embed/>
                  <p:pic>
                    <p:nvPicPr>
                      <p:cNvPr id="0" name="Picture 3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hteck 3" hidden="1">
            <a:extLst>
              <a:ext uri="{FF2B5EF4-FFF2-40B4-BE49-F238E27FC236}">
                <a16:creationId xmlns:a16="http://schemas.microsoft.com/office/drawing/2014/main" id="{20DFD737-07FB-450F-8628-FBC19521F4F3}"/>
              </a:ext>
            </a:extLst>
          </p:cNvPr>
          <p:cNvSpPr/>
          <p:nvPr>
            <p:custDataLst>
              <p:tags r:id="rId4"/>
            </p:custDataLst>
          </p:nvPr>
        </p:nvSpPr>
        <p:spPr bwMode="auto">
          <a:xfrm>
            <a:off x="0" y="0"/>
            <a:ext cx="158750" cy="158750"/>
          </a:xfrm>
          <a:prstGeom prst="rect">
            <a:avLst/>
          </a:prstGeom>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4400" b="1" dirty="0" err="1">
              <a:solidFill>
                <a:schemeClr val="tx1"/>
              </a:solidFill>
              <a:ea typeface="+mj-ea"/>
              <a:cs typeface="Arial" panose="020B0604020202020204" pitchFamily="34" charset="0"/>
              <a:sym typeface="Arial" panose="020B0604020202020204" pitchFamily="34" charset="0"/>
            </a:endParaRPr>
          </a:p>
        </p:txBody>
      </p:sp>
      <p:graphicFrame>
        <p:nvGraphicFramePr>
          <p:cNvPr id="3" name="Objekt 2" hidden="1"/>
          <p:cNvGraphicFramePr>
            <a:graphicFrameLocks noChangeAspect="1"/>
          </p:cNvGraphicFramePr>
          <p:nvPr>
            <p:custDataLst>
              <p:tags r:id="rId5"/>
            </p:custDataLst>
            <p:extLst>
              <p:ext uri="{D42A27DB-BD31-4B8C-83A1-F6EECF244321}">
                <p14:modId xmlns:p14="http://schemas.microsoft.com/office/powerpoint/2010/main" val="1812317569"/>
              </p:ext>
            </p:extLst>
          </p:nvPr>
        </p:nvGraphicFramePr>
        <p:xfrm>
          <a:off x="1589" y="1594"/>
          <a:ext cx="1587" cy="1587"/>
        </p:xfrm>
        <a:graphic>
          <a:graphicData uri="http://schemas.openxmlformats.org/presentationml/2006/ole">
            <mc:AlternateContent xmlns:mc="http://schemas.openxmlformats.org/markup-compatibility/2006">
              <mc:Choice xmlns:v="urn:schemas-microsoft-com:vml" Requires="v">
                <p:oleObj spid="_x0000_s395645" name="think-cell Folie" r:id="rId10" imgW="360" imgH="360" progId="">
                  <p:embed/>
                </p:oleObj>
              </mc:Choice>
              <mc:Fallback>
                <p:oleObj name="think-cell Folie" r:id="rId10" imgW="360" imgH="360" progId="">
                  <p:embed/>
                  <p:pic>
                    <p:nvPicPr>
                      <p:cNvPr id="0" name="Picture 3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9" y="1594"/>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itel 6"/>
          <p:cNvSpPr>
            <a:spLocks noGrp="1"/>
          </p:cNvSpPr>
          <p:nvPr>
            <p:ph type="ctrTitle"/>
          </p:nvPr>
        </p:nvSpPr>
        <p:spPr bwMode="gray">
          <a:xfrm>
            <a:off x="627063" y="4816398"/>
            <a:ext cx="6480000" cy="986097"/>
          </a:xfrm>
        </p:spPr>
        <p:txBody>
          <a:bodyPr/>
          <a:lstStyle/>
          <a:p>
            <a:r>
              <a:rPr lang="en-US" dirty="0">
                <a:solidFill>
                  <a:schemeClr val="bg1"/>
                </a:solidFill>
              </a:rPr>
              <a:t>Thank you.</a:t>
            </a:r>
            <a:endParaRPr lang="en-US" sz="2000" b="0" noProof="0" dirty="0">
              <a:solidFill>
                <a:schemeClr val="bg1"/>
              </a:solidFill>
            </a:endParaRPr>
          </a:p>
        </p:txBody>
      </p:sp>
      <p:sp>
        <p:nvSpPr>
          <p:cNvPr id="13" name="Textplatzhalter 12"/>
          <p:cNvSpPr>
            <a:spLocks noGrp="1"/>
          </p:cNvSpPr>
          <p:nvPr>
            <p:ph type="body" sz="quarter" idx="12"/>
          </p:nvPr>
        </p:nvSpPr>
        <p:spPr bwMode="gray"/>
        <p:txBody>
          <a:bodyPr/>
          <a:lstStyle/>
          <a:p>
            <a:r>
              <a:rPr lang="en-US" noProof="0" dirty="0"/>
              <a:t>siemens.com/innovation</a:t>
            </a:r>
          </a:p>
        </p:txBody>
      </p:sp>
      <p:sp>
        <p:nvSpPr>
          <p:cNvPr id="14" name="Textplatzhalter 13"/>
          <p:cNvSpPr>
            <a:spLocks noGrp="1"/>
          </p:cNvSpPr>
          <p:nvPr>
            <p:ph type="body" sz="quarter" idx="13"/>
          </p:nvPr>
        </p:nvSpPr>
        <p:spPr bwMode="gray"/>
        <p:txBody>
          <a:bodyPr/>
          <a:lstStyle/>
          <a:p>
            <a:r>
              <a:rPr lang="en-US"/>
              <a:t>Restricted</a:t>
            </a:r>
            <a:r>
              <a:rPr lang="en-US" noProof="0"/>
              <a:t> </a:t>
            </a:r>
            <a:r>
              <a:rPr lang="en-US" noProof="0" dirty="0"/>
              <a:t>© Siemens </a:t>
            </a:r>
            <a:r>
              <a:rPr lang="en-US" noProof="0"/>
              <a:t>AG 2018</a:t>
            </a:r>
            <a:endParaRPr lang="en-US" noProof="0" dirty="0"/>
          </a:p>
        </p:txBody>
      </p:sp>
      <p:sp>
        <p:nvSpPr>
          <p:cNvPr id="2" name="BainBulletsConfiguration" hidden="1"/>
          <p:cNvSpPr txBox="1"/>
          <p:nvPr/>
        </p:nvSpPr>
        <p:spPr bwMode="gray">
          <a:xfrm>
            <a:off x="12703" y="12700"/>
            <a:ext cx="8890000" cy="1270000"/>
          </a:xfrm>
          <a:prstGeom prst="rect">
            <a:avLst/>
          </a:prstGeom>
          <a:noFill/>
        </p:spPr>
        <p:txBody>
          <a:bodyPr vert="horz" wrap="square" lIns="0" tIns="0" rIns="0" bIns="0" rtlCol="0">
            <a:noAutofit/>
          </a:bodyPr>
          <a:lstStyle/>
          <a:p>
            <a:pPr>
              <a:lnSpc>
                <a:spcPct val="110000"/>
              </a:lnSpc>
              <a:spcBef>
                <a:spcPts val="0"/>
              </a:spcBef>
            </a:pPr>
            <a:endParaRPr lang="de-DE" sz="100" dirty="0">
              <a:solidFill>
                <a:srgbClr val="FFFFFF"/>
              </a:solidFill>
            </a:endParaRPr>
          </a:p>
        </p:txBody>
      </p:sp>
    </p:spTree>
    <p:custDataLst>
      <p:tags r:id="rId2"/>
    </p:custDataLst>
    <p:extLst>
      <p:ext uri="{BB962C8B-B14F-4D97-AF65-F5344CB8AC3E}">
        <p14:creationId xmlns:p14="http://schemas.microsoft.com/office/powerpoint/2010/main" val="410685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3172" name="think-cell Folie" r:id="rId12" imgW="360" imgH="360" progId="TCLayout.ActiveDocument.1">
                  <p:embed/>
                </p:oleObj>
              </mc:Choice>
              <mc:Fallback>
                <p:oleObj name="think-cell Folie" r:id="rId12" imgW="360" imgH="360" progId="TCLayout.ActiveDocument.1">
                  <p:embed/>
                  <p:pic>
                    <p:nvPicPr>
                      <p:cNvPr id="0"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hteck 7" hidden="1"/>
          <p:cNvSpPr/>
          <p:nvPr>
            <p:custDataLst>
              <p:tags r:id="rId3"/>
            </p:custDataLst>
          </p:nvPr>
        </p:nvSpPr>
        <p:spPr bwMode="auto">
          <a:xfrm>
            <a:off x="0" y="0"/>
            <a:ext cx="158750" cy="158750"/>
          </a:xfrm>
          <a:prstGeom prst="rect">
            <a:avLst/>
          </a:prstGeom>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rtlCol="0" anchor="ctr"/>
          <a:lstStyle/>
          <a:p>
            <a:pPr algn="ctr">
              <a:spcBef>
                <a:spcPct val="0"/>
              </a:spcBef>
            </a:pPr>
            <a:endParaRPr lang="en-US" sz="2200" b="1" dirty="0" err="1">
              <a:solidFill>
                <a:schemeClr val="tx1"/>
              </a:solidFill>
              <a:latin typeface="Arial"/>
              <a:ea typeface="+mj-ea"/>
              <a:cs typeface="Arial"/>
              <a:sym typeface="Arial"/>
            </a:endParaRPr>
          </a:p>
        </p:txBody>
      </p:sp>
      <p:sp>
        <p:nvSpPr>
          <p:cNvPr id="153" name="AutoShape 4"/>
          <p:cNvSpPr>
            <a:spLocks noChangeArrowheads="1"/>
          </p:cNvSpPr>
          <p:nvPr/>
        </p:nvSpPr>
        <p:spPr bwMode="gray">
          <a:xfrm>
            <a:off x="3305" y="1449389"/>
            <a:ext cx="2772000" cy="4751385"/>
          </a:xfrm>
          <a:prstGeom prst="homePlate">
            <a:avLst>
              <a:gd name="adj" fmla="val 15336"/>
            </a:avLst>
          </a:prstGeom>
          <a:solidFill>
            <a:srgbClr val="FFFFFF"/>
          </a:solidFill>
          <a:ln w="9525">
            <a:noFill/>
            <a:miter lim="800000"/>
            <a:headEnd/>
            <a:tailEnd/>
          </a:ln>
        </p:spPr>
        <p:txBody>
          <a:bodyPr vert="horz" wrap="square" lIns="216000" tIns="90000" rIns="216000" bIns="216000" numCol="1" anchor="b" anchorCtr="0" compatLnSpc="1">
            <a:prstTxWarp prst="textNoShape">
              <a:avLst/>
            </a:prstTxWarp>
            <a:noAutofit/>
          </a:bodyPr>
          <a:lstStyle/>
          <a:p>
            <a:pPr>
              <a:spcBef>
                <a:spcPct val="0"/>
              </a:spcBef>
            </a:pPr>
            <a:endParaRPr lang="en-US" sz="4400" b="1" dirty="0">
              <a:solidFill>
                <a:srgbClr val="FFFFFF"/>
              </a:solidFill>
              <a:ea typeface="+mj-ea"/>
              <a:cs typeface="Arial" pitchFamily="34" charset="0"/>
            </a:endParaRPr>
          </a:p>
        </p:txBody>
      </p:sp>
      <p:graphicFrame>
        <p:nvGraphicFramePr>
          <p:cNvPr id="4" name="Objekt 3" hidden="1"/>
          <p:cNvGraphicFramePr>
            <a:graphicFrameLocks noChangeAspect="1"/>
          </p:cNvGraphicFramePr>
          <p:nvPr>
            <p:custDataLst>
              <p:tags r:id="rId4"/>
            </p:custDataLs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773173" name="think-cell Folie" r:id="rId14" imgW="360" imgH="360" progId="">
                  <p:embed/>
                </p:oleObj>
              </mc:Choice>
              <mc:Fallback>
                <p:oleObj name="think-cell Folie" r:id="rId14" imgW="360" imgH="360" progId="">
                  <p:embed/>
                  <p:pic>
                    <p:nvPicPr>
                      <p:cNvPr id="0" name="Picture 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BainBulletsConfiguration" hidden="1"/>
          <p:cNvSpPr txBox="1"/>
          <p:nvPr/>
        </p:nvSpPr>
        <p:spPr bwMode="gray">
          <a:xfrm>
            <a:off x="12700" y="12700"/>
            <a:ext cx="8890000" cy="1270000"/>
          </a:xfrm>
          <a:prstGeom prst="rect">
            <a:avLst/>
          </a:prstGeom>
          <a:noFill/>
        </p:spPr>
        <p:txBody>
          <a:bodyPr vert="horz" wrap="square" lIns="0" tIns="0" rIns="0" bIns="0" rtlCol="0">
            <a:noAutofit/>
          </a:bodyPr>
          <a:lstStyle/>
          <a:p>
            <a:pPr>
              <a:lnSpc>
                <a:spcPct val="110000"/>
              </a:lnSpc>
              <a:spcBef>
                <a:spcPts val="0"/>
              </a:spcBef>
            </a:pPr>
            <a:r>
              <a:rPr lang="en-US" sz="100" dirty="0">
                <a:solidFill>
                  <a:srgbClr val="FFFFFF"/>
                </a:solidFill>
                <a:latin typeface="+mn-lt"/>
                <a:ea typeface="Arial" panose="020B0604020202020204" pitchFamily="34" charset="-128"/>
                <a:cs typeface="Arial" panose="020B0604020202020204" pitchFamily="34" charset="-128"/>
              </a:rPr>
              <a:t>15_84 77_84 80_84</a:t>
            </a:r>
          </a:p>
        </p:txBody>
      </p:sp>
      <p:sp>
        <p:nvSpPr>
          <p:cNvPr id="58" name="Titel 1"/>
          <p:cNvSpPr>
            <a:spLocks noGrp="1"/>
          </p:cNvSpPr>
          <p:nvPr>
            <p:ph type="title"/>
          </p:nvPr>
        </p:nvSpPr>
        <p:spPr/>
        <p:txBody>
          <a:bodyPr/>
          <a:lstStyle/>
          <a:p>
            <a:pPr lvl="0"/>
            <a:r>
              <a:rPr lang="en-US" dirty="0"/>
              <a:t>Digitalization is changing everything …</a:t>
            </a:r>
          </a:p>
        </p:txBody>
      </p:sp>
      <p:grpSp>
        <p:nvGrpSpPr>
          <p:cNvPr id="9" name="Gruppieren 8">
            <a:extLst>
              <a:ext uri="{FF2B5EF4-FFF2-40B4-BE49-F238E27FC236}">
                <a16:creationId xmlns:a16="http://schemas.microsoft.com/office/drawing/2014/main" id="{F33A8568-3129-4254-8D54-4430EA58DE77}"/>
              </a:ext>
            </a:extLst>
          </p:cNvPr>
          <p:cNvGrpSpPr/>
          <p:nvPr/>
        </p:nvGrpSpPr>
        <p:grpSpPr>
          <a:xfrm>
            <a:off x="3306" y="1448780"/>
            <a:ext cx="12195044" cy="4823256"/>
            <a:chOff x="3306" y="1448780"/>
            <a:chExt cx="12195044" cy="4823256"/>
          </a:xfrm>
        </p:grpSpPr>
        <p:sp>
          <p:nvSpPr>
            <p:cNvPr id="59" name="Rechteck 58"/>
            <p:cNvSpPr>
              <a:spLocks/>
            </p:cNvSpPr>
            <p:nvPr/>
          </p:nvSpPr>
          <p:spPr bwMode="gray">
            <a:xfrm>
              <a:off x="3306" y="1449314"/>
              <a:ext cx="12195044" cy="4751994"/>
            </a:xfrm>
            <a:prstGeom prst="rect">
              <a:avLst/>
            </a:prstGeom>
            <a:solidFill>
              <a:schemeClr val="accent2">
                <a:lumMod val="60000"/>
                <a:lumOff val="40000"/>
              </a:schemeClr>
            </a:solidFill>
            <a:ln>
              <a:noFill/>
            </a:ln>
            <a:effectLst/>
            <a:extLst/>
          </p:spPr>
          <p:txBody>
            <a:bodyPr wrap="square" lIns="108000" tIns="54000" rIns="108000" bIns="54000" numCol="1" spcCol="72000" rtlCol="0" anchor="ctr">
              <a:noAutofit/>
            </a:bodyPr>
            <a:lstStyle/>
            <a:p>
              <a:pPr algn="ctr">
                <a:spcBef>
                  <a:spcPct val="0"/>
                </a:spcBef>
                <a:buFont typeface="Arial" charset="0"/>
                <a:buNone/>
              </a:pPr>
              <a:endParaRPr lang="en-US" dirty="0">
                <a:solidFill>
                  <a:schemeClr val="bg1"/>
                </a:solidFill>
                <a:latin typeface="+mn-lt"/>
                <a:ea typeface="Arial" panose="020B0604020202020204" pitchFamily="34" charset="-128"/>
                <a:cs typeface="Arial" panose="020B0604020202020204" pitchFamily="34" charset="-128"/>
              </a:endParaRPr>
            </a:p>
          </p:txBody>
        </p:sp>
        <p:sp>
          <p:nvSpPr>
            <p:cNvPr id="111" name="Rectangle 40"/>
            <p:cNvSpPr>
              <a:spLocks/>
            </p:cNvSpPr>
            <p:nvPr/>
          </p:nvSpPr>
          <p:spPr bwMode="gray">
            <a:xfrm>
              <a:off x="2931803" y="1448780"/>
              <a:ext cx="8820000" cy="540000"/>
            </a:xfrm>
            <a:prstGeom prst="homePlate">
              <a:avLst>
                <a:gd name="adj" fmla="val 29154"/>
              </a:avLst>
            </a:prstGeom>
            <a:solidFill>
              <a:srgbClr val="FFFFFF"/>
            </a:solidFill>
            <a:ln w="28575" algn="ctr">
              <a:noFill/>
              <a:miter lim="800000"/>
              <a:headEnd/>
              <a:tailEnd/>
            </a:ln>
            <a:effectLst/>
          </p:spPr>
          <p:txBody>
            <a:bodyPr lIns="108000" tIns="46800" rIns="108000" bIns="46800" anchor="ctr"/>
            <a:lstStyle/>
            <a:p>
              <a:pPr eaLnBrk="0" hangingPunct="0">
                <a:spcBef>
                  <a:spcPts val="0"/>
                </a:spcBef>
              </a:pPr>
              <a:endParaRPr lang="en-US" altLang="de-DE" b="1" dirty="0">
                <a:solidFill>
                  <a:schemeClr val="bg1"/>
                </a:solidFill>
                <a:latin typeface="+mn-lt"/>
              </a:endParaRPr>
            </a:p>
          </p:txBody>
        </p:sp>
        <p:sp>
          <p:nvSpPr>
            <p:cNvPr id="61" name="AutoShape 16"/>
            <p:cNvSpPr>
              <a:spLocks noChangeArrowheads="1"/>
            </p:cNvSpPr>
            <p:nvPr/>
          </p:nvSpPr>
          <p:spPr bwMode="gray">
            <a:xfrm flipH="1">
              <a:off x="4456975" y="5660502"/>
              <a:ext cx="5489109" cy="611534"/>
            </a:xfrm>
            <a:prstGeom prst="chevron">
              <a:avLst>
                <a:gd name="adj" fmla="val 27713"/>
              </a:avLst>
            </a:prstGeom>
            <a:noFill/>
            <a:ln w="76200" cap="flat" cmpd="sng" algn="ctr">
              <a:solidFill>
                <a:schemeClr val="bg1"/>
              </a:solidFill>
              <a:prstDash val="solid"/>
              <a:miter lim="800000"/>
              <a:headEnd type="none" w="med" len="med"/>
              <a:tailEnd type="none" w="med" len="med"/>
            </a:ln>
          </p:spPr>
          <p:txBody>
            <a:bodyPr lIns="72000" tIns="72000" rIns="72000" bIns="72000" anchor="ctr"/>
            <a:lstStyle/>
            <a:p>
              <a:pPr algn="ctr" eaLnBrk="0" hangingPunct="0">
                <a:buSzPct val="115000"/>
              </a:pPr>
              <a:r>
                <a:rPr lang="en-US" sz="1600" b="1" dirty="0">
                  <a:solidFill>
                    <a:srgbClr val="7A7A7A"/>
                  </a:solidFill>
                </a:rPr>
                <a:t>Digital twin (products and infrastructure)</a:t>
              </a:r>
            </a:p>
          </p:txBody>
        </p:sp>
        <p:sp>
          <p:nvSpPr>
            <p:cNvPr id="55" name="Rechteck 54"/>
            <p:cNvSpPr>
              <a:spLocks/>
            </p:cNvSpPr>
            <p:nvPr/>
          </p:nvSpPr>
          <p:spPr bwMode="gray">
            <a:xfrm>
              <a:off x="2931799" y="1988840"/>
              <a:ext cx="8784000" cy="3708000"/>
            </a:xfrm>
            <a:prstGeom prst="rect">
              <a:avLst/>
            </a:prstGeom>
            <a:solidFill>
              <a:schemeClr val="bg1"/>
            </a:solidFill>
            <a:ln>
              <a:noFill/>
            </a:ln>
            <a:effectLst/>
            <a:extLst/>
          </p:spPr>
          <p:txBody>
            <a:bodyPr wrap="square" lIns="108000" tIns="54000" rIns="108000" bIns="54000" numCol="1" spcCol="72000" rtlCol="0" anchor="ctr">
              <a:noAutofit/>
            </a:bodyPr>
            <a:lstStyle/>
            <a:p>
              <a:pPr algn="ctr">
                <a:spcBef>
                  <a:spcPct val="0"/>
                </a:spcBef>
                <a:buFont typeface="Arial" charset="0"/>
                <a:buNone/>
              </a:pPr>
              <a:endParaRPr lang="en-US" dirty="0">
                <a:solidFill>
                  <a:schemeClr val="bg1"/>
                </a:solidFill>
                <a:latin typeface="+mn-lt"/>
                <a:ea typeface="Arial" panose="020B0604020202020204" pitchFamily="34" charset="-128"/>
                <a:cs typeface="Arial" panose="020B0604020202020204" pitchFamily="34" charset="-128"/>
              </a:endParaRPr>
            </a:p>
          </p:txBody>
        </p:sp>
        <p:sp>
          <p:nvSpPr>
            <p:cNvPr id="56" name="Rechteck 55"/>
            <p:cNvSpPr>
              <a:spLocks/>
            </p:cNvSpPr>
            <p:nvPr/>
          </p:nvSpPr>
          <p:spPr bwMode="gray">
            <a:xfrm>
              <a:off x="3003307" y="2665296"/>
              <a:ext cx="8640000" cy="540000"/>
            </a:xfrm>
            <a:prstGeom prst="rect">
              <a:avLst/>
            </a:prstGeom>
            <a:solidFill>
              <a:srgbClr val="2387AA"/>
            </a:solidFill>
          </p:spPr>
          <p:txBody>
            <a:bodyPr lIns="144000" tIns="72000" rIns="144000" bIns="72000" anchor="ctr">
              <a:noAutofit/>
            </a:bodyPr>
            <a:lstStyle/>
            <a:p>
              <a:pPr marL="1588" marR="615315" algn="ctr">
                <a:spcBef>
                  <a:spcPts val="1115"/>
                </a:spcBef>
              </a:pPr>
              <a:r>
                <a:rPr lang="en-US" b="1" dirty="0">
                  <a:solidFill>
                    <a:schemeClr val="bg1"/>
                  </a:solidFill>
                  <a:latin typeface="Arial"/>
                </a:rPr>
                <a:t>Siemens software and digital services</a:t>
              </a:r>
            </a:p>
          </p:txBody>
        </p:sp>
        <p:sp>
          <p:nvSpPr>
            <p:cNvPr id="60" name="Rectangle 40"/>
            <p:cNvSpPr>
              <a:spLocks/>
            </p:cNvSpPr>
            <p:nvPr/>
          </p:nvSpPr>
          <p:spPr bwMode="gray">
            <a:xfrm>
              <a:off x="8727791" y="1448780"/>
              <a:ext cx="2916000" cy="540000"/>
            </a:xfrm>
            <a:prstGeom prst="chevron">
              <a:avLst>
                <a:gd name="adj" fmla="val 29154"/>
              </a:avLst>
            </a:prstGeom>
            <a:solidFill>
              <a:srgbClr val="AAB414"/>
            </a:solidFill>
            <a:ln w="28575" algn="ctr">
              <a:noFill/>
              <a:miter lim="800000"/>
              <a:headEnd/>
              <a:tailEnd/>
            </a:ln>
            <a:effectLst/>
          </p:spPr>
          <p:txBody>
            <a:bodyPr lIns="108000" tIns="46800" rIns="108000" bIns="46800" anchor="ctr"/>
            <a:lstStyle/>
            <a:p>
              <a:pPr eaLnBrk="0" hangingPunct="0">
                <a:spcBef>
                  <a:spcPts val="0"/>
                </a:spcBef>
              </a:pPr>
              <a:r>
                <a:rPr lang="en-US" altLang="de-DE" b="1" dirty="0">
                  <a:solidFill>
                    <a:schemeClr val="bg1"/>
                  </a:solidFill>
                  <a:latin typeface="+mn-lt"/>
                </a:rPr>
                <a:t>Service</a:t>
              </a:r>
            </a:p>
          </p:txBody>
        </p:sp>
        <p:sp>
          <p:nvSpPr>
            <p:cNvPr id="67" name="Rectangle 40"/>
            <p:cNvSpPr>
              <a:spLocks/>
            </p:cNvSpPr>
            <p:nvPr/>
          </p:nvSpPr>
          <p:spPr bwMode="gray">
            <a:xfrm>
              <a:off x="5865311" y="1448780"/>
              <a:ext cx="2916000" cy="540000"/>
            </a:xfrm>
            <a:prstGeom prst="chevron">
              <a:avLst>
                <a:gd name="adj" fmla="val 29154"/>
              </a:avLst>
            </a:prstGeom>
            <a:solidFill>
              <a:srgbClr val="879628"/>
            </a:solidFill>
            <a:ln w="28575" algn="ctr">
              <a:noFill/>
              <a:miter lim="800000"/>
              <a:headEnd/>
              <a:tailEnd/>
            </a:ln>
            <a:effectLst/>
          </p:spPr>
          <p:txBody>
            <a:bodyPr lIns="108000" tIns="46800" rIns="108000" bIns="46800" anchor="ctr"/>
            <a:lstStyle/>
            <a:p>
              <a:pPr eaLnBrk="0" hangingPunct="0">
                <a:spcBef>
                  <a:spcPts val="0"/>
                </a:spcBef>
              </a:pPr>
              <a:r>
                <a:rPr lang="en-US" altLang="de-DE" b="1" dirty="0">
                  <a:solidFill>
                    <a:schemeClr val="bg1"/>
                  </a:solidFill>
                  <a:latin typeface="+mn-lt"/>
                </a:rPr>
                <a:t>Operate</a:t>
              </a:r>
            </a:p>
          </p:txBody>
        </p:sp>
        <p:sp>
          <p:nvSpPr>
            <p:cNvPr id="68" name="Rectangle 40"/>
            <p:cNvSpPr>
              <a:spLocks/>
            </p:cNvSpPr>
            <p:nvPr/>
          </p:nvSpPr>
          <p:spPr bwMode="gray">
            <a:xfrm>
              <a:off x="3002831" y="1448780"/>
              <a:ext cx="2916000" cy="540000"/>
            </a:xfrm>
            <a:prstGeom prst="homePlate">
              <a:avLst>
                <a:gd name="adj" fmla="val 29154"/>
              </a:avLst>
            </a:prstGeom>
            <a:solidFill>
              <a:srgbClr val="465F19"/>
            </a:solidFill>
            <a:ln w="28575" algn="ctr">
              <a:noFill/>
              <a:miter lim="800000"/>
              <a:headEnd/>
              <a:tailEnd/>
            </a:ln>
            <a:effectLst/>
          </p:spPr>
          <p:txBody>
            <a:bodyPr lIns="108000" tIns="46800" rIns="108000" bIns="46800" anchor="ctr"/>
            <a:lstStyle/>
            <a:p>
              <a:pPr eaLnBrk="0" hangingPunct="0">
                <a:spcBef>
                  <a:spcPts val="0"/>
                </a:spcBef>
              </a:pPr>
              <a:r>
                <a:rPr lang="en-US" altLang="de-DE" b="1" dirty="0">
                  <a:solidFill>
                    <a:schemeClr val="bg1"/>
                  </a:solidFill>
                  <a:latin typeface="+mn-lt"/>
                </a:rPr>
                <a:t>Design</a:t>
              </a:r>
            </a:p>
          </p:txBody>
        </p:sp>
        <p:sp>
          <p:nvSpPr>
            <p:cNvPr id="90" name="Rechteck 89"/>
            <p:cNvSpPr/>
            <p:nvPr/>
          </p:nvSpPr>
          <p:spPr bwMode="gray">
            <a:xfrm>
              <a:off x="3003791" y="3285044"/>
              <a:ext cx="8640000" cy="540000"/>
            </a:xfrm>
            <a:prstGeom prst="rect">
              <a:avLst/>
            </a:prstGeom>
            <a:solidFill>
              <a:srgbClr val="41AAC8"/>
            </a:solidFill>
          </p:spPr>
          <p:txBody>
            <a:bodyPr wrap="square" lIns="0" tIns="0" rIns="0" bIns="0" anchor="ctr">
              <a:noAutofit/>
            </a:bodyPr>
            <a:lstStyle/>
            <a:p>
              <a:pPr algn="ctr"/>
              <a:r>
                <a:rPr lang="en-US" b="1" dirty="0" err="1">
                  <a:solidFill>
                    <a:schemeClr val="bg1"/>
                  </a:solidFill>
                </a:rPr>
                <a:t>MindSphere</a:t>
              </a:r>
              <a:r>
                <a:rPr lang="en-US" b="1" dirty="0">
                  <a:solidFill>
                    <a:schemeClr val="bg1"/>
                  </a:solidFill>
                </a:rPr>
                <a:t> – the </a:t>
              </a:r>
              <a:r>
                <a:rPr lang="en-US" b="1" dirty="0" err="1">
                  <a:solidFill>
                    <a:schemeClr val="bg1"/>
                  </a:solidFill>
                </a:rPr>
                <a:t>IoT</a:t>
              </a:r>
              <a:r>
                <a:rPr lang="en-US" b="1" dirty="0">
                  <a:solidFill>
                    <a:schemeClr val="bg1"/>
                  </a:solidFill>
                </a:rPr>
                <a:t> operating system</a:t>
              </a:r>
            </a:p>
          </p:txBody>
        </p:sp>
        <p:grpSp>
          <p:nvGrpSpPr>
            <p:cNvPr id="16" name="Gruppieren 15"/>
            <p:cNvGrpSpPr/>
            <p:nvPr/>
          </p:nvGrpSpPr>
          <p:grpSpPr>
            <a:xfrm>
              <a:off x="3437057" y="5166657"/>
              <a:ext cx="7528962" cy="479527"/>
              <a:chOff x="3084907" y="5037705"/>
              <a:chExt cx="7528962" cy="479527"/>
            </a:xfrm>
          </p:grpSpPr>
          <p:sp>
            <p:nvSpPr>
              <p:cNvPr id="152" name="Freeform 334"/>
              <p:cNvSpPr>
                <a:spLocks noEditPoints="1"/>
              </p:cNvSpPr>
              <p:nvPr/>
            </p:nvSpPr>
            <p:spPr bwMode="gray">
              <a:xfrm>
                <a:off x="4049099" y="5115468"/>
                <a:ext cx="324000" cy="324000"/>
              </a:xfrm>
              <a:custGeom>
                <a:avLst/>
                <a:gdLst>
                  <a:gd name="T0" fmla="*/ 186 w 338"/>
                  <a:gd name="T1" fmla="*/ 1 h 338"/>
                  <a:gd name="T2" fmla="*/ 170 w 338"/>
                  <a:gd name="T3" fmla="*/ 66 h 338"/>
                  <a:gd name="T4" fmla="*/ 143 w 338"/>
                  <a:gd name="T5" fmla="*/ 23 h 338"/>
                  <a:gd name="T6" fmla="*/ 170 w 338"/>
                  <a:gd name="T7" fmla="*/ 76 h 338"/>
                  <a:gd name="T8" fmla="*/ 170 w 338"/>
                  <a:gd name="T9" fmla="*/ 262 h 338"/>
                  <a:gd name="T10" fmla="*/ 212 w 338"/>
                  <a:gd name="T11" fmla="*/ 169 h 338"/>
                  <a:gd name="T12" fmla="*/ 127 w 338"/>
                  <a:gd name="T13" fmla="*/ 169 h 338"/>
                  <a:gd name="T14" fmla="*/ 212 w 338"/>
                  <a:gd name="T15" fmla="*/ 169 h 338"/>
                  <a:gd name="T16" fmla="*/ 170 w 338"/>
                  <a:gd name="T17" fmla="*/ 222 h 338"/>
                  <a:gd name="T18" fmla="*/ 170 w 338"/>
                  <a:gd name="T19" fmla="*/ 116 h 338"/>
                  <a:gd name="T20" fmla="*/ 99 w 338"/>
                  <a:gd name="T21" fmla="*/ 39 h 338"/>
                  <a:gd name="T22" fmla="*/ 142 w 338"/>
                  <a:gd name="T23" fmla="*/ 70 h 338"/>
                  <a:gd name="T24" fmla="*/ 99 w 338"/>
                  <a:gd name="T25" fmla="*/ 39 h 338"/>
                  <a:gd name="T26" fmla="*/ 84 w 338"/>
                  <a:gd name="T27" fmla="*/ 24 h 338"/>
                  <a:gd name="T28" fmla="*/ 95 w 338"/>
                  <a:gd name="T29" fmla="*/ 98 h 338"/>
                  <a:gd name="T30" fmla="*/ 36 w 338"/>
                  <a:gd name="T31" fmla="*/ 105 h 338"/>
                  <a:gd name="T32" fmla="*/ 89 w 338"/>
                  <a:gd name="T33" fmla="*/ 105 h 338"/>
                  <a:gd name="T34" fmla="*/ 36 w 338"/>
                  <a:gd name="T35" fmla="*/ 105 h 338"/>
                  <a:gd name="T36" fmla="*/ 16 w 338"/>
                  <a:gd name="T37" fmla="*/ 102 h 338"/>
                  <a:gd name="T38" fmla="*/ 68 w 338"/>
                  <a:gd name="T39" fmla="*/ 155 h 338"/>
                  <a:gd name="T40" fmla="*/ 25 w 338"/>
                  <a:gd name="T41" fmla="*/ 196 h 338"/>
                  <a:gd name="T42" fmla="*/ 67 w 338"/>
                  <a:gd name="T43" fmla="*/ 164 h 338"/>
                  <a:gd name="T44" fmla="*/ 69 w 338"/>
                  <a:gd name="T45" fmla="*/ 188 h 338"/>
                  <a:gd name="T46" fmla="*/ 39 w 338"/>
                  <a:gd name="T47" fmla="*/ 240 h 338"/>
                  <a:gd name="T48" fmla="*/ 70 w 338"/>
                  <a:gd name="T49" fmla="*/ 196 h 338"/>
                  <a:gd name="T50" fmla="*/ 39 w 338"/>
                  <a:gd name="T51" fmla="*/ 240 h 338"/>
                  <a:gd name="T52" fmla="*/ 25 w 338"/>
                  <a:gd name="T53" fmla="*/ 254 h 338"/>
                  <a:gd name="T54" fmla="*/ 99 w 338"/>
                  <a:gd name="T55" fmla="*/ 244 h 338"/>
                  <a:gd name="T56" fmla="*/ 106 w 338"/>
                  <a:gd name="T57" fmla="*/ 302 h 338"/>
                  <a:gd name="T58" fmla="*/ 105 w 338"/>
                  <a:gd name="T59" fmla="*/ 249 h 338"/>
                  <a:gd name="T60" fmla="*/ 106 w 338"/>
                  <a:gd name="T61" fmla="*/ 302 h 338"/>
                  <a:gd name="T62" fmla="*/ 103 w 338"/>
                  <a:gd name="T63" fmla="*/ 323 h 338"/>
                  <a:gd name="T64" fmla="*/ 157 w 338"/>
                  <a:gd name="T65" fmla="*/ 271 h 338"/>
                  <a:gd name="T66" fmla="*/ 197 w 338"/>
                  <a:gd name="T67" fmla="*/ 315 h 338"/>
                  <a:gd name="T68" fmla="*/ 165 w 338"/>
                  <a:gd name="T69" fmla="*/ 272 h 338"/>
                  <a:gd name="T70" fmla="*/ 188 w 338"/>
                  <a:gd name="T71" fmla="*/ 271 h 338"/>
                  <a:gd name="T72" fmla="*/ 240 w 338"/>
                  <a:gd name="T73" fmla="*/ 299 h 338"/>
                  <a:gd name="T74" fmla="*/ 197 w 338"/>
                  <a:gd name="T75" fmla="*/ 268 h 338"/>
                  <a:gd name="T76" fmla="*/ 240 w 338"/>
                  <a:gd name="T77" fmla="*/ 299 h 338"/>
                  <a:gd name="T78" fmla="*/ 254 w 338"/>
                  <a:gd name="T79" fmla="*/ 314 h 338"/>
                  <a:gd name="T80" fmla="*/ 245 w 338"/>
                  <a:gd name="T81" fmla="*/ 240 h 338"/>
                  <a:gd name="T82" fmla="*/ 303 w 338"/>
                  <a:gd name="T83" fmla="*/ 233 h 338"/>
                  <a:gd name="T84" fmla="*/ 250 w 338"/>
                  <a:gd name="T85" fmla="*/ 233 h 338"/>
                  <a:gd name="T86" fmla="*/ 303 w 338"/>
                  <a:gd name="T87" fmla="*/ 233 h 338"/>
                  <a:gd name="T88" fmla="*/ 324 w 338"/>
                  <a:gd name="T89" fmla="*/ 235 h 338"/>
                  <a:gd name="T90" fmla="*/ 272 w 338"/>
                  <a:gd name="T91" fmla="*/ 182 h 338"/>
                  <a:gd name="T92" fmla="*/ 315 w 338"/>
                  <a:gd name="T93" fmla="*/ 142 h 338"/>
                  <a:gd name="T94" fmla="*/ 272 w 338"/>
                  <a:gd name="T95" fmla="*/ 173 h 338"/>
                  <a:gd name="T96" fmla="*/ 271 w 338"/>
                  <a:gd name="T97" fmla="*/ 150 h 338"/>
                  <a:gd name="T98" fmla="*/ 299 w 338"/>
                  <a:gd name="T99" fmla="*/ 98 h 338"/>
                  <a:gd name="T100" fmla="*/ 269 w 338"/>
                  <a:gd name="T101" fmla="*/ 142 h 338"/>
                  <a:gd name="T102" fmla="*/ 299 w 338"/>
                  <a:gd name="T103" fmla="*/ 98 h 338"/>
                  <a:gd name="T104" fmla="*/ 314 w 338"/>
                  <a:gd name="T105" fmla="*/ 84 h 338"/>
                  <a:gd name="T106" fmla="*/ 241 w 338"/>
                  <a:gd name="T107" fmla="*/ 94 h 338"/>
                  <a:gd name="T108" fmla="*/ 233 w 338"/>
                  <a:gd name="T109" fmla="*/ 35 h 338"/>
                  <a:gd name="T110" fmla="*/ 234 w 338"/>
                  <a:gd name="T111" fmla="*/ 89 h 338"/>
                  <a:gd name="T112" fmla="*/ 233 w 338"/>
                  <a:gd name="T113" fmla="*/ 35 h 338"/>
                  <a:gd name="T114" fmla="*/ 237 w 338"/>
                  <a:gd name="T115" fmla="*/ 15 h 338"/>
                  <a:gd name="T116" fmla="*/ 183 w 338"/>
                  <a:gd name="T117" fmla="*/ 6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8" h="338">
                    <a:moveTo>
                      <a:pt x="143" y="23"/>
                    </a:moveTo>
                    <a:cubicBezTo>
                      <a:pt x="153" y="10"/>
                      <a:pt x="172" y="0"/>
                      <a:pt x="186" y="1"/>
                    </a:cubicBezTo>
                    <a:cubicBezTo>
                      <a:pt x="180" y="16"/>
                      <a:pt x="176" y="42"/>
                      <a:pt x="174" y="66"/>
                    </a:cubicBezTo>
                    <a:cubicBezTo>
                      <a:pt x="170" y="66"/>
                      <a:pt x="170" y="66"/>
                      <a:pt x="170" y="66"/>
                    </a:cubicBezTo>
                    <a:cubicBezTo>
                      <a:pt x="163" y="66"/>
                      <a:pt x="157" y="66"/>
                      <a:pt x="151" y="67"/>
                    </a:cubicBezTo>
                    <a:cubicBezTo>
                      <a:pt x="147" y="53"/>
                      <a:pt x="144" y="38"/>
                      <a:pt x="143" y="23"/>
                    </a:cubicBezTo>
                    <a:moveTo>
                      <a:pt x="263" y="169"/>
                    </a:moveTo>
                    <a:cubicBezTo>
                      <a:pt x="263" y="118"/>
                      <a:pt x="221" y="76"/>
                      <a:pt x="170" y="76"/>
                    </a:cubicBezTo>
                    <a:cubicBezTo>
                      <a:pt x="118" y="76"/>
                      <a:pt x="77" y="118"/>
                      <a:pt x="77" y="169"/>
                    </a:cubicBezTo>
                    <a:cubicBezTo>
                      <a:pt x="77" y="220"/>
                      <a:pt x="118" y="262"/>
                      <a:pt x="170" y="262"/>
                    </a:cubicBezTo>
                    <a:cubicBezTo>
                      <a:pt x="221" y="262"/>
                      <a:pt x="263" y="220"/>
                      <a:pt x="263" y="169"/>
                    </a:cubicBezTo>
                    <a:moveTo>
                      <a:pt x="212" y="169"/>
                    </a:moveTo>
                    <a:cubicBezTo>
                      <a:pt x="212" y="146"/>
                      <a:pt x="193" y="127"/>
                      <a:pt x="170" y="127"/>
                    </a:cubicBezTo>
                    <a:cubicBezTo>
                      <a:pt x="147" y="127"/>
                      <a:pt x="127" y="146"/>
                      <a:pt x="127" y="169"/>
                    </a:cubicBezTo>
                    <a:cubicBezTo>
                      <a:pt x="127" y="192"/>
                      <a:pt x="147" y="211"/>
                      <a:pt x="170" y="211"/>
                    </a:cubicBezTo>
                    <a:cubicBezTo>
                      <a:pt x="193" y="211"/>
                      <a:pt x="212" y="192"/>
                      <a:pt x="212" y="169"/>
                    </a:cubicBezTo>
                    <a:moveTo>
                      <a:pt x="222" y="169"/>
                    </a:moveTo>
                    <a:cubicBezTo>
                      <a:pt x="222" y="198"/>
                      <a:pt x="199" y="222"/>
                      <a:pt x="170" y="222"/>
                    </a:cubicBezTo>
                    <a:cubicBezTo>
                      <a:pt x="141" y="222"/>
                      <a:pt x="118" y="198"/>
                      <a:pt x="118" y="169"/>
                    </a:cubicBezTo>
                    <a:cubicBezTo>
                      <a:pt x="118" y="140"/>
                      <a:pt x="141" y="116"/>
                      <a:pt x="170" y="116"/>
                    </a:cubicBezTo>
                    <a:cubicBezTo>
                      <a:pt x="199" y="116"/>
                      <a:pt x="222" y="140"/>
                      <a:pt x="222" y="169"/>
                    </a:cubicBezTo>
                    <a:moveTo>
                      <a:pt x="99" y="39"/>
                    </a:moveTo>
                    <a:cubicBezTo>
                      <a:pt x="105" y="22"/>
                      <a:pt x="119" y="7"/>
                      <a:pt x="133" y="4"/>
                    </a:cubicBezTo>
                    <a:cubicBezTo>
                      <a:pt x="132" y="21"/>
                      <a:pt x="136" y="46"/>
                      <a:pt x="142" y="70"/>
                    </a:cubicBezTo>
                    <a:cubicBezTo>
                      <a:pt x="135" y="71"/>
                      <a:pt x="127" y="75"/>
                      <a:pt x="120" y="78"/>
                    </a:cubicBezTo>
                    <a:cubicBezTo>
                      <a:pt x="113" y="66"/>
                      <a:pt x="105" y="52"/>
                      <a:pt x="99" y="39"/>
                    </a:cubicBezTo>
                    <a:moveTo>
                      <a:pt x="62" y="66"/>
                    </a:moveTo>
                    <a:cubicBezTo>
                      <a:pt x="64" y="49"/>
                      <a:pt x="72" y="31"/>
                      <a:pt x="84" y="24"/>
                    </a:cubicBezTo>
                    <a:cubicBezTo>
                      <a:pt x="88" y="40"/>
                      <a:pt x="100" y="62"/>
                      <a:pt x="113" y="83"/>
                    </a:cubicBezTo>
                    <a:cubicBezTo>
                      <a:pt x="106" y="87"/>
                      <a:pt x="100" y="93"/>
                      <a:pt x="95" y="98"/>
                    </a:cubicBezTo>
                    <a:cubicBezTo>
                      <a:pt x="83" y="88"/>
                      <a:pt x="72" y="78"/>
                      <a:pt x="62" y="66"/>
                    </a:cubicBezTo>
                    <a:moveTo>
                      <a:pt x="36" y="105"/>
                    </a:moveTo>
                    <a:cubicBezTo>
                      <a:pt x="32" y="89"/>
                      <a:pt x="34" y="67"/>
                      <a:pt x="44" y="57"/>
                    </a:cubicBezTo>
                    <a:cubicBezTo>
                      <a:pt x="52" y="71"/>
                      <a:pt x="71" y="89"/>
                      <a:pt x="89" y="105"/>
                    </a:cubicBezTo>
                    <a:cubicBezTo>
                      <a:pt x="84" y="111"/>
                      <a:pt x="80" y="117"/>
                      <a:pt x="77" y="124"/>
                    </a:cubicBezTo>
                    <a:cubicBezTo>
                      <a:pt x="62" y="119"/>
                      <a:pt x="48" y="112"/>
                      <a:pt x="36" y="105"/>
                    </a:cubicBezTo>
                    <a:moveTo>
                      <a:pt x="23" y="150"/>
                    </a:moveTo>
                    <a:cubicBezTo>
                      <a:pt x="14" y="135"/>
                      <a:pt x="9" y="115"/>
                      <a:pt x="16" y="102"/>
                    </a:cubicBezTo>
                    <a:cubicBezTo>
                      <a:pt x="28" y="112"/>
                      <a:pt x="51" y="124"/>
                      <a:pt x="74" y="133"/>
                    </a:cubicBezTo>
                    <a:cubicBezTo>
                      <a:pt x="70" y="140"/>
                      <a:pt x="69" y="147"/>
                      <a:pt x="68" y="155"/>
                    </a:cubicBezTo>
                    <a:cubicBezTo>
                      <a:pt x="52" y="155"/>
                      <a:pt x="37" y="153"/>
                      <a:pt x="23" y="150"/>
                    </a:cubicBezTo>
                    <a:moveTo>
                      <a:pt x="25" y="196"/>
                    </a:moveTo>
                    <a:cubicBezTo>
                      <a:pt x="11" y="185"/>
                      <a:pt x="0" y="167"/>
                      <a:pt x="3" y="153"/>
                    </a:cubicBezTo>
                    <a:cubicBezTo>
                      <a:pt x="17" y="159"/>
                      <a:pt x="43" y="162"/>
                      <a:pt x="67" y="164"/>
                    </a:cubicBezTo>
                    <a:cubicBezTo>
                      <a:pt x="67" y="169"/>
                      <a:pt x="67" y="169"/>
                      <a:pt x="67" y="169"/>
                    </a:cubicBezTo>
                    <a:cubicBezTo>
                      <a:pt x="67" y="175"/>
                      <a:pt x="67" y="182"/>
                      <a:pt x="69" y="188"/>
                    </a:cubicBezTo>
                    <a:cubicBezTo>
                      <a:pt x="54" y="191"/>
                      <a:pt x="39" y="195"/>
                      <a:pt x="25" y="196"/>
                    </a:cubicBezTo>
                    <a:moveTo>
                      <a:pt x="39" y="240"/>
                    </a:moveTo>
                    <a:cubicBezTo>
                      <a:pt x="24" y="233"/>
                      <a:pt x="8" y="219"/>
                      <a:pt x="6" y="205"/>
                    </a:cubicBezTo>
                    <a:cubicBezTo>
                      <a:pt x="21" y="206"/>
                      <a:pt x="47" y="202"/>
                      <a:pt x="70" y="196"/>
                    </a:cubicBezTo>
                    <a:cubicBezTo>
                      <a:pt x="73" y="204"/>
                      <a:pt x="75" y="212"/>
                      <a:pt x="79" y="218"/>
                    </a:cubicBezTo>
                    <a:cubicBezTo>
                      <a:pt x="66" y="227"/>
                      <a:pt x="53" y="234"/>
                      <a:pt x="39" y="240"/>
                    </a:cubicBezTo>
                    <a:moveTo>
                      <a:pt x="68" y="276"/>
                    </a:moveTo>
                    <a:cubicBezTo>
                      <a:pt x="51" y="276"/>
                      <a:pt x="31" y="267"/>
                      <a:pt x="25" y="254"/>
                    </a:cubicBezTo>
                    <a:cubicBezTo>
                      <a:pt x="40" y="250"/>
                      <a:pt x="63" y="238"/>
                      <a:pt x="83" y="226"/>
                    </a:cubicBezTo>
                    <a:cubicBezTo>
                      <a:pt x="88" y="232"/>
                      <a:pt x="93" y="239"/>
                      <a:pt x="99" y="244"/>
                    </a:cubicBezTo>
                    <a:cubicBezTo>
                      <a:pt x="89" y="255"/>
                      <a:pt x="79" y="267"/>
                      <a:pt x="68" y="276"/>
                    </a:cubicBezTo>
                    <a:moveTo>
                      <a:pt x="106" y="302"/>
                    </a:moveTo>
                    <a:cubicBezTo>
                      <a:pt x="89" y="307"/>
                      <a:pt x="69" y="305"/>
                      <a:pt x="59" y="295"/>
                    </a:cubicBezTo>
                    <a:cubicBezTo>
                      <a:pt x="72" y="286"/>
                      <a:pt x="90" y="268"/>
                      <a:pt x="105" y="249"/>
                    </a:cubicBezTo>
                    <a:cubicBezTo>
                      <a:pt x="112" y="254"/>
                      <a:pt x="118" y="258"/>
                      <a:pt x="126" y="262"/>
                    </a:cubicBezTo>
                    <a:cubicBezTo>
                      <a:pt x="120" y="276"/>
                      <a:pt x="114" y="290"/>
                      <a:pt x="106" y="302"/>
                    </a:cubicBezTo>
                    <a:moveTo>
                      <a:pt x="150" y="316"/>
                    </a:moveTo>
                    <a:cubicBezTo>
                      <a:pt x="136" y="325"/>
                      <a:pt x="115" y="329"/>
                      <a:pt x="103" y="323"/>
                    </a:cubicBezTo>
                    <a:cubicBezTo>
                      <a:pt x="113" y="311"/>
                      <a:pt x="124" y="288"/>
                      <a:pt x="134" y="266"/>
                    </a:cubicBezTo>
                    <a:cubicBezTo>
                      <a:pt x="140" y="268"/>
                      <a:pt x="149" y="270"/>
                      <a:pt x="157" y="271"/>
                    </a:cubicBezTo>
                    <a:cubicBezTo>
                      <a:pt x="155" y="286"/>
                      <a:pt x="153" y="302"/>
                      <a:pt x="150" y="316"/>
                    </a:cubicBezTo>
                    <a:moveTo>
                      <a:pt x="197" y="315"/>
                    </a:moveTo>
                    <a:cubicBezTo>
                      <a:pt x="185" y="328"/>
                      <a:pt x="167" y="338"/>
                      <a:pt x="153" y="336"/>
                    </a:cubicBezTo>
                    <a:cubicBezTo>
                      <a:pt x="159" y="322"/>
                      <a:pt x="163" y="296"/>
                      <a:pt x="165" y="272"/>
                    </a:cubicBezTo>
                    <a:cubicBezTo>
                      <a:pt x="170" y="272"/>
                      <a:pt x="170" y="272"/>
                      <a:pt x="170" y="272"/>
                    </a:cubicBezTo>
                    <a:cubicBezTo>
                      <a:pt x="176" y="272"/>
                      <a:pt x="183" y="271"/>
                      <a:pt x="188" y="271"/>
                    </a:cubicBezTo>
                    <a:cubicBezTo>
                      <a:pt x="193" y="285"/>
                      <a:pt x="195" y="300"/>
                      <a:pt x="197" y="315"/>
                    </a:cubicBezTo>
                    <a:moveTo>
                      <a:pt x="240" y="299"/>
                    </a:moveTo>
                    <a:cubicBezTo>
                      <a:pt x="234" y="316"/>
                      <a:pt x="220" y="331"/>
                      <a:pt x="206" y="333"/>
                    </a:cubicBezTo>
                    <a:cubicBezTo>
                      <a:pt x="207" y="317"/>
                      <a:pt x="202" y="292"/>
                      <a:pt x="197" y="268"/>
                    </a:cubicBezTo>
                    <a:cubicBezTo>
                      <a:pt x="205" y="267"/>
                      <a:pt x="212" y="263"/>
                      <a:pt x="219" y="259"/>
                    </a:cubicBezTo>
                    <a:cubicBezTo>
                      <a:pt x="227" y="272"/>
                      <a:pt x="234" y="286"/>
                      <a:pt x="240" y="299"/>
                    </a:cubicBezTo>
                    <a:moveTo>
                      <a:pt x="276" y="271"/>
                    </a:moveTo>
                    <a:cubicBezTo>
                      <a:pt x="276" y="289"/>
                      <a:pt x="268" y="307"/>
                      <a:pt x="254" y="314"/>
                    </a:cubicBezTo>
                    <a:cubicBezTo>
                      <a:pt x="251" y="298"/>
                      <a:pt x="239" y="276"/>
                      <a:pt x="227" y="255"/>
                    </a:cubicBezTo>
                    <a:cubicBezTo>
                      <a:pt x="233" y="250"/>
                      <a:pt x="239" y="245"/>
                      <a:pt x="245" y="240"/>
                    </a:cubicBezTo>
                    <a:cubicBezTo>
                      <a:pt x="256" y="249"/>
                      <a:pt x="268" y="260"/>
                      <a:pt x="276" y="271"/>
                    </a:cubicBezTo>
                    <a:moveTo>
                      <a:pt x="303" y="233"/>
                    </a:moveTo>
                    <a:cubicBezTo>
                      <a:pt x="307" y="249"/>
                      <a:pt x="305" y="271"/>
                      <a:pt x="295" y="280"/>
                    </a:cubicBezTo>
                    <a:cubicBezTo>
                      <a:pt x="287" y="267"/>
                      <a:pt x="268" y="249"/>
                      <a:pt x="250" y="233"/>
                    </a:cubicBezTo>
                    <a:cubicBezTo>
                      <a:pt x="255" y="227"/>
                      <a:pt x="259" y="220"/>
                      <a:pt x="263" y="213"/>
                    </a:cubicBezTo>
                    <a:cubicBezTo>
                      <a:pt x="276" y="219"/>
                      <a:pt x="290" y="225"/>
                      <a:pt x="303" y="233"/>
                    </a:cubicBezTo>
                    <a:moveTo>
                      <a:pt x="316" y="188"/>
                    </a:moveTo>
                    <a:cubicBezTo>
                      <a:pt x="325" y="203"/>
                      <a:pt x="330" y="223"/>
                      <a:pt x="324" y="235"/>
                    </a:cubicBezTo>
                    <a:cubicBezTo>
                      <a:pt x="311" y="226"/>
                      <a:pt x="289" y="214"/>
                      <a:pt x="266" y="205"/>
                    </a:cubicBezTo>
                    <a:cubicBezTo>
                      <a:pt x="269" y="198"/>
                      <a:pt x="271" y="190"/>
                      <a:pt x="272" y="182"/>
                    </a:cubicBezTo>
                    <a:cubicBezTo>
                      <a:pt x="287" y="183"/>
                      <a:pt x="302" y="185"/>
                      <a:pt x="316" y="188"/>
                    </a:cubicBezTo>
                    <a:moveTo>
                      <a:pt x="315" y="142"/>
                    </a:moveTo>
                    <a:cubicBezTo>
                      <a:pt x="329" y="153"/>
                      <a:pt x="338" y="171"/>
                      <a:pt x="337" y="185"/>
                    </a:cubicBezTo>
                    <a:cubicBezTo>
                      <a:pt x="322" y="179"/>
                      <a:pt x="297" y="175"/>
                      <a:pt x="272" y="173"/>
                    </a:cubicBezTo>
                    <a:cubicBezTo>
                      <a:pt x="272" y="169"/>
                      <a:pt x="272" y="169"/>
                      <a:pt x="272" y="169"/>
                    </a:cubicBezTo>
                    <a:cubicBezTo>
                      <a:pt x="272" y="162"/>
                      <a:pt x="272" y="156"/>
                      <a:pt x="271" y="150"/>
                    </a:cubicBezTo>
                    <a:cubicBezTo>
                      <a:pt x="285" y="147"/>
                      <a:pt x="301" y="143"/>
                      <a:pt x="315" y="142"/>
                    </a:cubicBezTo>
                    <a:moveTo>
                      <a:pt x="299" y="98"/>
                    </a:moveTo>
                    <a:cubicBezTo>
                      <a:pt x="316" y="105"/>
                      <a:pt x="331" y="119"/>
                      <a:pt x="333" y="133"/>
                    </a:cubicBezTo>
                    <a:cubicBezTo>
                      <a:pt x="318" y="132"/>
                      <a:pt x="292" y="136"/>
                      <a:pt x="269" y="142"/>
                    </a:cubicBezTo>
                    <a:cubicBezTo>
                      <a:pt x="267" y="133"/>
                      <a:pt x="263" y="126"/>
                      <a:pt x="260" y="120"/>
                    </a:cubicBezTo>
                    <a:cubicBezTo>
                      <a:pt x="273" y="111"/>
                      <a:pt x="286" y="104"/>
                      <a:pt x="299" y="98"/>
                    </a:cubicBezTo>
                    <a:moveTo>
                      <a:pt x="272" y="62"/>
                    </a:moveTo>
                    <a:cubicBezTo>
                      <a:pt x="289" y="62"/>
                      <a:pt x="307" y="71"/>
                      <a:pt x="314" y="84"/>
                    </a:cubicBezTo>
                    <a:cubicBezTo>
                      <a:pt x="299" y="88"/>
                      <a:pt x="276" y="99"/>
                      <a:pt x="255" y="112"/>
                    </a:cubicBezTo>
                    <a:cubicBezTo>
                      <a:pt x="251" y="106"/>
                      <a:pt x="246" y="99"/>
                      <a:pt x="241" y="94"/>
                    </a:cubicBezTo>
                    <a:cubicBezTo>
                      <a:pt x="250" y="82"/>
                      <a:pt x="260" y="71"/>
                      <a:pt x="272" y="62"/>
                    </a:cubicBezTo>
                    <a:moveTo>
                      <a:pt x="233" y="35"/>
                    </a:moveTo>
                    <a:cubicBezTo>
                      <a:pt x="250" y="31"/>
                      <a:pt x="271" y="33"/>
                      <a:pt x="281" y="43"/>
                    </a:cubicBezTo>
                    <a:cubicBezTo>
                      <a:pt x="268" y="51"/>
                      <a:pt x="250" y="70"/>
                      <a:pt x="234" y="89"/>
                    </a:cubicBezTo>
                    <a:cubicBezTo>
                      <a:pt x="228" y="84"/>
                      <a:pt x="221" y="79"/>
                      <a:pt x="214" y="75"/>
                    </a:cubicBezTo>
                    <a:cubicBezTo>
                      <a:pt x="219" y="62"/>
                      <a:pt x="226" y="48"/>
                      <a:pt x="233" y="35"/>
                    </a:cubicBezTo>
                    <a:moveTo>
                      <a:pt x="189" y="22"/>
                    </a:moveTo>
                    <a:cubicBezTo>
                      <a:pt x="204" y="13"/>
                      <a:pt x="224" y="9"/>
                      <a:pt x="237" y="15"/>
                    </a:cubicBezTo>
                    <a:cubicBezTo>
                      <a:pt x="227" y="26"/>
                      <a:pt x="215" y="50"/>
                      <a:pt x="206" y="72"/>
                    </a:cubicBezTo>
                    <a:cubicBezTo>
                      <a:pt x="198" y="70"/>
                      <a:pt x="191" y="67"/>
                      <a:pt x="183" y="66"/>
                    </a:cubicBezTo>
                    <a:cubicBezTo>
                      <a:pt x="184" y="51"/>
                      <a:pt x="186" y="36"/>
                      <a:pt x="189" y="22"/>
                    </a:cubicBezTo>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342"/>
              <p:cNvSpPr>
                <a:spLocks noEditPoints="1"/>
              </p:cNvSpPr>
              <p:nvPr/>
            </p:nvSpPr>
            <p:spPr bwMode="gray">
              <a:xfrm>
                <a:off x="4991537" y="5037705"/>
                <a:ext cx="324000" cy="479527"/>
              </a:xfrm>
              <a:custGeom>
                <a:avLst/>
                <a:gdLst>
                  <a:gd name="T0" fmla="*/ 123 w 323"/>
                  <a:gd name="T1" fmla="*/ 200 h 456"/>
                  <a:gd name="T2" fmla="*/ 108 w 323"/>
                  <a:gd name="T3" fmla="*/ 186 h 456"/>
                  <a:gd name="T4" fmla="*/ 123 w 323"/>
                  <a:gd name="T5" fmla="*/ 171 h 456"/>
                  <a:gd name="T6" fmla="*/ 137 w 323"/>
                  <a:gd name="T7" fmla="*/ 186 h 456"/>
                  <a:gd name="T8" fmla="*/ 123 w 323"/>
                  <a:gd name="T9" fmla="*/ 200 h 456"/>
                  <a:gd name="T10" fmla="*/ 143 w 323"/>
                  <a:gd name="T11" fmla="*/ 198 h 456"/>
                  <a:gd name="T12" fmla="*/ 323 w 323"/>
                  <a:gd name="T13" fmla="*/ 212 h 456"/>
                  <a:gd name="T14" fmla="*/ 309 w 323"/>
                  <a:gd name="T15" fmla="*/ 194 h 456"/>
                  <a:gd name="T16" fmla="*/ 172 w 323"/>
                  <a:gd name="T17" fmla="*/ 154 h 456"/>
                  <a:gd name="T18" fmla="*/ 139 w 323"/>
                  <a:gd name="T19" fmla="*/ 168 h 456"/>
                  <a:gd name="T20" fmla="*/ 122 w 323"/>
                  <a:gd name="T21" fmla="*/ 162 h 456"/>
                  <a:gd name="T22" fmla="*/ 45 w 323"/>
                  <a:gd name="T23" fmla="*/ 0 h 456"/>
                  <a:gd name="T24" fmla="*/ 36 w 323"/>
                  <a:gd name="T25" fmla="*/ 21 h 456"/>
                  <a:gd name="T26" fmla="*/ 70 w 323"/>
                  <a:gd name="T27" fmla="*/ 159 h 456"/>
                  <a:gd name="T28" fmla="*/ 99 w 323"/>
                  <a:gd name="T29" fmla="*/ 181 h 456"/>
                  <a:gd name="T30" fmla="*/ 98 w 323"/>
                  <a:gd name="T31" fmla="*/ 186 h 456"/>
                  <a:gd name="T32" fmla="*/ 102 w 323"/>
                  <a:gd name="T33" fmla="*/ 199 h 456"/>
                  <a:gd name="T34" fmla="*/ 0 w 323"/>
                  <a:gd name="T35" fmla="*/ 347 h 456"/>
                  <a:gd name="T36" fmla="*/ 23 w 323"/>
                  <a:gd name="T37" fmla="*/ 344 h 456"/>
                  <a:gd name="T38" fmla="*/ 107 w 323"/>
                  <a:gd name="T39" fmla="*/ 263 h 456"/>
                  <a:gd name="T40" fmla="*/ 99 w 323"/>
                  <a:gd name="T41" fmla="*/ 456 h 456"/>
                  <a:gd name="T42" fmla="*/ 146 w 323"/>
                  <a:gd name="T43" fmla="*/ 456 h 456"/>
                  <a:gd name="T44" fmla="*/ 135 w 323"/>
                  <a:gd name="T45" fmla="*/ 206 h 456"/>
                  <a:gd name="T46" fmla="*/ 143 w 323"/>
                  <a:gd name="T47" fmla="*/ 198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3" h="456">
                    <a:moveTo>
                      <a:pt x="123" y="200"/>
                    </a:moveTo>
                    <a:cubicBezTo>
                      <a:pt x="114" y="200"/>
                      <a:pt x="108" y="194"/>
                      <a:pt x="108" y="186"/>
                    </a:cubicBezTo>
                    <a:cubicBezTo>
                      <a:pt x="108" y="178"/>
                      <a:pt x="114" y="171"/>
                      <a:pt x="123" y="171"/>
                    </a:cubicBezTo>
                    <a:cubicBezTo>
                      <a:pt x="131" y="171"/>
                      <a:pt x="137" y="178"/>
                      <a:pt x="137" y="186"/>
                    </a:cubicBezTo>
                    <a:cubicBezTo>
                      <a:pt x="137" y="194"/>
                      <a:pt x="131" y="200"/>
                      <a:pt x="123" y="200"/>
                    </a:cubicBezTo>
                    <a:moveTo>
                      <a:pt x="143" y="198"/>
                    </a:moveTo>
                    <a:cubicBezTo>
                      <a:pt x="323" y="212"/>
                      <a:pt x="323" y="212"/>
                      <a:pt x="323" y="212"/>
                    </a:cubicBezTo>
                    <a:cubicBezTo>
                      <a:pt x="309" y="194"/>
                      <a:pt x="309" y="194"/>
                      <a:pt x="309" y="194"/>
                    </a:cubicBezTo>
                    <a:cubicBezTo>
                      <a:pt x="172" y="154"/>
                      <a:pt x="172" y="154"/>
                      <a:pt x="172" y="154"/>
                    </a:cubicBezTo>
                    <a:cubicBezTo>
                      <a:pt x="139" y="168"/>
                      <a:pt x="139" y="168"/>
                      <a:pt x="139" y="168"/>
                    </a:cubicBezTo>
                    <a:cubicBezTo>
                      <a:pt x="134" y="164"/>
                      <a:pt x="128" y="162"/>
                      <a:pt x="122" y="162"/>
                    </a:cubicBezTo>
                    <a:cubicBezTo>
                      <a:pt x="45" y="0"/>
                      <a:pt x="45" y="0"/>
                      <a:pt x="45" y="0"/>
                    </a:cubicBezTo>
                    <a:cubicBezTo>
                      <a:pt x="36" y="21"/>
                      <a:pt x="36" y="21"/>
                      <a:pt x="36" y="21"/>
                    </a:cubicBezTo>
                    <a:cubicBezTo>
                      <a:pt x="70" y="159"/>
                      <a:pt x="70" y="159"/>
                      <a:pt x="70" y="159"/>
                    </a:cubicBezTo>
                    <a:cubicBezTo>
                      <a:pt x="99" y="181"/>
                      <a:pt x="99" y="181"/>
                      <a:pt x="99" y="181"/>
                    </a:cubicBezTo>
                    <a:cubicBezTo>
                      <a:pt x="98" y="183"/>
                      <a:pt x="98" y="185"/>
                      <a:pt x="98" y="186"/>
                    </a:cubicBezTo>
                    <a:cubicBezTo>
                      <a:pt x="98" y="191"/>
                      <a:pt x="99" y="195"/>
                      <a:pt x="102" y="199"/>
                    </a:cubicBezTo>
                    <a:cubicBezTo>
                      <a:pt x="0" y="347"/>
                      <a:pt x="0" y="347"/>
                      <a:pt x="0" y="347"/>
                    </a:cubicBezTo>
                    <a:cubicBezTo>
                      <a:pt x="23" y="344"/>
                      <a:pt x="23" y="344"/>
                      <a:pt x="23" y="344"/>
                    </a:cubicBezTo>
                    <a:cubicBezTo>
                      <a:pt x="107" y="263"/>
                      <a:pt x="107" y="263"/>
                      <a:pt x="107" y="263"/>
                    </a:cubicBezTo>
                    <a:cubicBezTo>
                      <a:pt x="99" y="456"/>
                      <a:pt x="99" y="456"/>
                      <a:pt x="99" y="456"/>
                    </a:cubicBezTo>
                    <a:cubicBezTo>
                      <a:pt x="146" y="456"/>
                      <a:pt x="146" y="456"/>
                      <a:pt x="146" y="456"/>
                    </a:cubicBezTo>
                    <a:cubicBezTo>
                      <a:pt x="135" y="206"/>
                      <a:pt x="135" y="206"/>
                      <a:pt x="135" y="206"/>
                    </a:cubicBezTo>
                    <a:cubicBezTo>
                      <a:pt x="139" y="205"/>
                      <a:pt x="142" y="202"/>
                      <a:pt x="143" y="198"/>
                    </a:cubicBezTo>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5" name="Gruppieren 81"/>
              <p:cNvGrpSpPr/>
              <p:nvPr/>
            </p:nvGrpSpPr>
            <p:grpSpPr>
              <a:xfrm>
                <a:off x="6782013" y="5077311"/>
                <a:ext cx="352716" cy="400315"/>
                <a:chOff x="5946844" y="5279822"/>
                <a:chExt cx="429701" cy="414717"/>
              </a:xfrm>
            </p:grpSpPr>
            <p:sp>
              <p:nvSpPr>
                <p:cNvPr id="138" name="AutoShape 358"/>
                <p:cNvSpPr>
                  <a:spLocks noChangeAspect="1" noChangeArrowheads="1" noTextEdit="1"/>
                </p:cNvSpPr>
                <p:nvPr/>
              </p:nvSpPr>
              <p:spPr bwMode="gray">
                <a:xfrm>
                  <a:off x="5946844" y="5279822"/>
                  <a:ext cx="428631" cy="41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Rectangle 361"/>
                <p:cNvSpPr>
                  <a:spLocks noChangeArrowheads="1"/>
                </p:cNvSpPr>
                <p:nvPr/>
              </p:nvSpPr>
              <p:spPr bwMode="gray">
                <a:xfrm>
                  <a:off x="5946844" y="5279822"/>
                  <a:ext cx="429701" cy="41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362"/>
                <p:cNvSpPr>
                  <a:spLocks/>
                </p:cNvSpPr>
                <p:nvPr/>
              </p:nvSpPr>
              <p:spPr bwMode="gray">
                <a:xfrm>
                  <a:off x="5959687" y="5280892"/>
                  <a:ext cx="179265" cy="402409"/>
                </a:xfrm>
                <a:custGeom>
                  <a:avLst/>
                  <a:gdLst>
                    <a:gd name="T0" fmla="*/ 0 w 335"/>
                    <a:gd name="T1" fmla="*/ 241 h 752"/>
                    <a:gd name="T2" fmla="*/ 0 w 335"/>
                    <a:gd name="T3" fmla="*/ 752 h 752"/>
                    <a:gd name="T4" fmla="*/ 335 w 335"/>
                    <a:gd name="T5" fmla="*/ 752 h 752"/>
                    <a:gd name="T6" fmla="*/ 335 w 335"/>
                    <a:gd name="T7" fmla="*/ 0 h 752"/>
                    <a:gd name="T8" fmla="*/ 0 w 335"/>
                    <a:gd name="T9" fmla="*/ 241 h 752"/>
                  </a:gdLst>
                  <a:ahLst/>
                  <a:cxnLst>
                    <a:cxn ang="0">
                      <a:pos x="T0" y="T1"/>
                    </a:cxn>
                    <a:cxn ang="0">
                      <a:pos x="T2" y="T3"/>
                    </a:cxn>
                    <a:cxn ang="0">
                      <a:pos x="T4" y="T5"/>
                    </a:cxn>
                    <a:cxn ang="0">
                      <a:pos x="T6" y="T7"/>
                    </a:cxn>
                    <a:cxn ang="0">
                      <a:pos x="T8" y="T9"/>
                    </a:cxn>
                  </a:cxnLst>
                  <a:rect l="0" t="0" r="r" b="b"/>
                  <a:pathLst>
                    <a:path w="335" h="752">
                      <a:moveTo>
                        <a:pt x="0" y="241"/>
                      </a:moveTo>
                      <a:lnTo>
                        <a:pt x="0" y="752"/>
                      </a:lnTo>
                      <a:lnTo>
                        <a:pt x="335" y="752"/>
                      </a:lnTo>
                      <a:lnTo>
                        <a:pt x="335" y="0"/>
                      </a:lnTo>
                      <a:lnTo>
                        <a:pt x="0" y="241"/>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Rectangle 363"/>
                <p:cNvSpPr>
                  <a:spLocks noChangeArrowheads="1"/>
                </p:cNvSpPr>
                <p:nvPr/>
              </p:nvSpPr>
              <p:spPr bwMode="gray">
                <a:xfrm>
                  <a:off x="6065641" y="5460692"/>
                  <a:ext cx="49231" cy="50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Rectangle 364"/>
                <p:cNvSpPr>
                  <a:spLocks noChangeArrowheads="1"/>
                </p:cNvSpPr>
                <p:nvPr/>
              </p:nvSpPr>
              <p:spPr bwMode="gray">
                <a:xfrm>
                  <a:off x="6065641" y="5547916"/>
                  <a:ext cx="49231" cy="49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Rectangle 365"/>
                <p:cNvSpPr>
                  <a:spLocks noChangeArrowheads="1"/>
                </p:cNvSpPr>
                <p:nvPr/>
              </p:nvSpPr>
              <p:spPr bwMode="gray">
                <a:xfrm>
                  <a:off x="6062965" y="5372398"/>
                  <a:ext cx="51907" cy="49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Rectangle 366"/>
                <p:cNvSpPr>
                  <a:spLocks noChangeArrowheads="1"/>
                </p:cNvSpPr>
                <p:nvPr/>
              </p:nvSpPr>
              <p:spPr bwMode="gray">
                <a:xfrm>
                  <a:off x="6175875" y="5418953"/>
                  <a:ext cx="189432" cy="264349"/>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Rectangle 367"/>
                <p:cNvSpPr>
                  <a:spLocks noChangeArrowheads="1"/>
                </p:cNvSpPr>
                <p:nvPr/>
              </p:nvSpPr>
              <p:spPr bwMode="gray">
                <a:xfrm>
                  <a:off x="6209588" y="5459622"/>
                  <a:ext cx="49766" cy="519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Rectangle 368"/>
                <p:cNvSpPr>
                  <a:spLocks noChangeArrowheads="1"/>
                </p:cNvSpPr>
                <p:nvPr/>
              </p:nvSpPr>
              <p:spPr bwMode="gray">
                <a:xfrm>
                  <a:off x="6284504" y="5460692"/>
                  <a:ext cx="49231" cy="50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Rectangle 369"/>
                <p:cNvSpPr>
                  <a:spLocks noChangeArrowheads="1"/>
                </p:cNvSpPr>
                <p:nvPr/>
              </p:nvSpPr>
              <p:spPr bwMode="gray">
                <a:xfrm>
                  <a:off x="6209588" y="5545241"/>
                  <a:ext cx="49766" cy="519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Rectangle 370"/>
                <p:cNvSpPr>
                  <a:spLocks noChangeArrowheads="1"/>
                </p:cNvSpPr>
                <p:nvPr/>
              </p:nvSpPr>
              <p:spPr bwMode="gray">
                <a:xfrm>
                  <a:off x="6284504" y="5547916"/>
                  <a:ext cx="49231" cy="49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17" name="Freeform 1061"/>
              <p:cNvSpPr>
                <a:spLocks noChangeAspect="1" noEditPoints="1"/>
              </p:cNvSpPr>
              <p:nvPr/>
            </p:nvSpPr>
            <p:spPr bwMode="gray">
              <a:xfrm>
                <a:off x="3084907" y="5115468"/>
                <a:ext cx="345754" cy="324000"/>
              </a:xfrm>
              <a:custGeom>
                <a:avLst/>
                <a:gdLst>
                  <a:gd name="T0" fmla="*/ 121 w 144"/>
                  <a:gd name="T1" fmla="*/ 65 h 136"/>
                  <a:gd name="T2" fmla="*/ 126 w 144"/>
                  <a:gd name="T3" fmla="*/ 12 h 136"/>
                  <a:gd name="T4" fmla="*/ 53 w 144"/>
                  <a:gd name="T5" fmla="*/ 26 h 136"/>
                  <a:gd name="T6" fmla="*/ 22 w 144"/>
                  <a:gd name="T7" fmla="*/ 38 h 136"/>
                  <a:gd name="T8" fmla="*/ 5 w 144"/>
                  <a:gd name="T9" fmla="*/ 36 h 136"/>
                  <a:gd name="T10" fmla="*/ 4 w 144"/>
                  <a:gd name="T11" fmla="*/ 39 h 136"/>
                  <a:gd name="T12" fmla="*/ 0 w 144"/>
                  <a:gd name="T13" fmla="*/ 116 h 136"/>
                  <a:gd name="T14" fmla="*/ 0 w 144"/>
                  <a:gd name="T15" fmla="*/ 132 h 136"/>
                  <a:gd name="T16" fmla="*/ 6 w 144"/>
                  <a:gd name="T17" fmla="*/ 134 h 136"/>
                  <a:gd name="T18" fmla="*/ 13 w 144"/>
                  <a:gd name="T19" fmla="*/ 132 h 136"/>
                  <a:gd name="T20" fmla="*/ 13 w 144"/>
                  <a:gd name="T21" fmla="*/ 116 h 136"/>
                  <a:gd name="T22" fmla="*/ 9 w 144"/>
                  <a:gd name="T23" fmla="*/ 56 h 136"/>
                  <a:gd name="T24" fmla="*/ 34 w 144"/>
                  <a:gd name="T25" fmla="*/ 86 h 136"/>
                  <a:gd name="T26" fmla="*/ 49 w 144"/>
                  <a:gd name="T27" fmla="*/ 41 h 136"/>
                  <a:gd name="T28" fmla="*/ 34 w 144"/>
                  <a:gd name="T29" fmla="*/ 134 h 136"/>
                  <a:gd name="T30" fmla="*/ 43 w 144"/>
                  <a:gd name="T31" fmla="*/ 111 h 136"/>
                  <a:gd name="T32" fmla="*/ 75 w 144"/>
                  <a:gd name="T33" fmla="*/ 109 h 136"/>
                  <a:gd name="T34" fmla="*/ 84 w 144"/>
                  <a:gd name="T35" fmla="*/ 134 h 136"/>
                  <a:gd name="T36" fmla="*/ 68 w 144"/>
                  <a:gd name="T37" fmla="*/ 34 h 136"/>
                  <a:gd name="T38" fmla="*/ 110 w 144"/>
                  <a:gd name="T39" fmla="*/ 66 h 136"/>
                  <a:gd name="T40" fmla="*/ 104 w 144"/>
                  <a:gd name="T41" fmla="*/ 91 h 136"/>
                  <a:gd name="T42" fmla="*/ 99 w 144"/>
                  <a:gd name="T43" fmla="*/ 134 h 136"/>
                  <a:gd name="T44" fmla="*/ 99 w 144"/>
                  <a:gd name="T45" fmla="*/ 134 h 136"/>
                  <a:gd name="T46" fmla="*/ 116 w 144"/>
                  <a:gd name="T47" fmla="*/ 136 h 136"/>
                  <a:gd name="T48" fmla="*/ 134 w 144"/>
                  <a:gd name="T49" fmla="*/ 134 h 136"/>
                  <a:gd name="T50" fmla="*/ 134 w 144"/>
                  <a:gd name="T51" fmla="*/ 134 h 136"/>
                  <a:gd name="T52" fmla="*/ 129 w 144"/>
                  <a:gd name="T53" fmla="*/ 91 h 136"/>
                  <a:gd name="T54" fmla="*/ 51 w 144"/>
                  <a:gd name="T55" fmla="*/ 69 h 136"/>
                  <a:gd name="T56" fmla="*/ 49 w 144"/>
                  <a:gd name="T57" fmla="*/ 81 h 136"/>
                  <a:gd name="T58" fmla="*/ 59 w 144"/>
                  <a:gd name="T59" fmla="*/ 76 h 136"/>
                  <a:gd name="T60" fmla="*/ 48 w 144"/>
                  <a:gd name="T61" fmla="*/ 84 h 136"/>
                  <a:gd name="T62" fmla="*/ 44 w 144"/>
                  <a:gd name="T63" fmla="*/ 107 h 136"/>
                  <a:gd name="T64" fmla="*/ 58 w 144"/>
                  <a:gd name="T65" fmla="*/ 96 h 136"/>
                  <a:gd name="T66" fmla="*/ 50 w 144"/>
                  <a:gd name="T67" fmla="*/ 86 h 136"/>
                  <a:gd name="T68" fmla="*/ 60 w 144"/>
                  <a:gd name="T69" fmla="*/ 94 h 136"/>
                  <a:gd name="T70" fmla="*/ 71 w 144"/>
                  <a:gd name="T71" fmla="*/ 89 h 136"/>
                  <a:gd name="T72" fmla="*/ 62 w 144"/>
                  <a:gd name="T73" fmla="*/ 96 h 136"/>
                  <a:gd name="T74" fmla="*/ 61 w 144"/>
                  <a:gd name="T75" fmla="*/ 74 h 136"/>
                  <a:gd name="T76" fmla="*/ 69 w 144"/>
                  <a:gd name="T77" fmla="*/ 81 h 136"/>
                  <a:gd name="T78" fmla="*/ 59 w 144"/>
                  <a:gd name="T79" fmla="*/ 73 h 136"/>
                  <a:gd name="T80" fmla="*/ 65 w 144"/>
                  <a:gd name="T81" fmla="*/ 68 h 136"/>
                  <a:gd name="T82" fmla="*/ 60 w 144"/>
                  <a:gd name="T83" fmla="*/ 97 h 136"/>
                  <a:gd name="T84" fmla="*/ 48 w 144"/>
                  <a:gd name="T85" fmla="*/ 107 h 136"/>
                  <a:gd name="T86" fmla="*/ 66 w 144"/>
                  <a:gd name="T87" fmla="*/ 65 h 136"/>
                  <a:gd name="T88" fmla="*/ 57 w 144"/>
                  <a:gd name="T89" fmla="*/ 38 h 136"/>
                  <a:gd name="T90" fmla="*/ 66 w 144"/>
                  <a:gd name="T91" fmla="*/ 65 h 1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4"/>
                  <a:gd name="T139" fmla="*/ 0 h 136"/>
                  <a:gd name="T140" fmla="*/ 144 w 144"/>
                  <a:gd name="T141" fmla="*/ 136 h 1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4" h="136">
                    <a:moveTo>
                      <a:pt x="144" y="82"/>
                    </a:moveTo>
                    <a:cubicBezTo>
                      <a:pt x="141" y="74"/>
                      <a:pt x="128" y="68"/>
                      <a:pt x="121" y="65"/>
                    </a:cubicBezTo>
                    <a:cubicBezTo>
                      <a:pt x="121" y="14"/>
                      <a:pt x="121" y="14"/>
                      <a:pt x="121" y="14"/>
                    </a:cubicBezTo>
                    <a:cubicBezTo>
                      <a:pt x="126" y="12"/>
                      <a:pt x="126" y="12"/>
                      <a:pt x="126" y="12"/>
                    </a:cubicBezTo>
                    <a:cubicBezTo>
                      <a:pt x="122" y="0"/>
                      <a:pt x="122" y="0"/>
                      <a:pt x="122" y="0"/>
                    </a:cubicBezTo>
                    <a:cubicBezTo>
                      <a:pt x="53" y="26"/>
                      <a:pt x="53" y="26"/>
                      <a:pt x="53" y="26"/>
                    </a:cubicBezTo>
                    <a:cubicBezTo>
                      <a:pt x="53" y="26"/>
                      <a:pt x="53" y="26"/>
                      <a:pt x="53" y="26"/>
                    </a:cubicBezTo>
                    <a:cubicBezTo>
                      <a:pt x="22" y="38"/>
                      <a:pt x="22" y="38"/>
                      <a:pt x="22" y="38"/>
                    </a:cubicBezTo>
                    <a:cubicBezTo>
                      <a:pt x="21" y="38"/>
                      <a:pt x="21" y="37"/>
                      <a:pt x="21" y="37"/>
                    </a:cubicBezTo>
                    <a:cubicBezTo>
                      <a:pt x="21" y="37"/>
                      <a:pt x="11" y="30"/>
                      <a:pt x="5" y="36"/>
                    </a:cubicBezTo>
                    <a:cubicBezTo>
                      <a:pt x="4" y="36"/>
                      <a:pt x="4" y="37"/>
                      <a:pt x="4" y="39"/>
                    </a:cubicBezTo>
                    <a:cubicBezTo>
                      <a:pt x="4" y="39"/>
                      <a:pt x="4" y="39"/>
                      <a:pt x="4" y="39"/>
                    </a:cubicBezTo>
                    <a:cubicBezTo>
                      <a:pt x="4" y="115"/>
                      <a:pt x="4" y="115"/>
                      <a:pt x="4" y="115"/>
                    </a:cubicBezTo>
                    <a:cubicBezTo>
                      <a:pt x="1" y="115"/>
                      <a:pt x="0" y="115"/>
                      <a:pt x="0" y="116"/>
                    </a:cubicBezTo>
                    <a:cubicBezTo>
                      <a:pt x="0" y="116"/>
                      <a:pt x="0" y="116"/>
                      <a:pt x="0" y="116"/>
                    </a:cubicBezTo>
                    <a:cubicBezTo>
                      <a:pt x="0" y="132"/>
                      <a:pt x="0" y="132"/>
                      <a:pt x="0" y="132"/>
                    </a:cubicBezTo>
                    <a:cubicBezTo>
                      <a:pt x="0" y="132"/>
                      <a:pt x="0" y="132"/>
                      <a:pt x="0" y="132"/>
                    </a:cubicBezTo>
                    <a:cubicBezTo>
                      <a:pt x="0" y="133"/>
                      <a:pt x="3" y="134"/>
                      <a:pt x="6" y="134"/>
                    </a:cubicBezTo>
                    <a:cubicBezTo>
                      <a:pt x="10" y="134"/>
                      <a:pt x="13" y="133"/>
                      <a:pt x="13" y="132"/>
                    </a:cubicBezTo>
                    <a:cubicBezTo>
                      <a:pt x="13" y="132"/>
                      <a:pt x="13" y="132"/>
                      <a:pt x="13" y="132"/>
                    </a:cubicBezTo>
                    <a:cubicBezTo>
                      <a:pt x="13" y="116"/>
                      <a:pt x="13" y="116"/>
                      <a:pt x="13" y="116"/>
                    </a:cubicBezTo>
                    <a:cubicBezTo>
                      <a:pt x="13" y="116"/>
                      <a:pt x="13" y="116"/>
                      <a:pt x="13" y="116"/>
                    </a:cubicBezTo>
                    <a:cubicBezTo>
                      <a:pt x="13" y="115"/>
                      <a:pt x="11" y="115"/>
                      <a:pt x="9" y="115"/>
                    </a:cubicBezTo>
                    <a:cubicBezTo>
                      <a:pt x="9" y="56"/>
                      <a:pt x="9" y="56"/>
                      <a:pt x="9" y="56"/>
                    </a:cubicBezTo>
                    <a:cubicBezTo>
                      <a:pt x="15" y="70"/>
                      <a:pt x="23" y="84"/>
                      <a:pt x="25" y="86"/>
                    </a:cubicBezTo>
                    <a:cubicBezTo>
                      <a:pt x="27" y="89"/>
                      <a:pt x="34" y="91"/>
                      <a:pt x="34" y="86"/>
                    </a:cubicBezTo>
                    <a:cubicBezTo>
                      <a:pt x="34" y="83"/>
                      <a:pt x="29" y="64"/>
                      <a:pt x="25" y="50"/>
                    </a:cubicBezTo>
                    <a:cubicBezTo>
                      <a:pt x="49" y="41"/>
                      <a:pt x="49" y="41"/>
                      <a:pt x="49" y="41"/>
                    </a:cubicBezTo>
                    <a:cubicBezTo>
                      <a:pt x="31" y="129"/>
                      <a:pt x="31" y="129"/>
                      <a:pt x="31" y="129"/>
                    </a:cubicBezTo>
                    <a:cubicBezTo>
                      <a:pt x="31" y="131"/>
                      <a:pt x="32" y="133"/>
                      <a:pt x="34" y="134"/>
                    </a:cubicBezTo>
                    <a:cubicBezTo>
                      <a:pt x="36" y="134"/>
                      <a:pt x="38" y="133"/>
                      <a:pt x="39" y="131"/>
                    </a:cubicBezTo>
                    <a:cubicBezTo>
                      <a:pt x="43" y="111"/>
                      <a:pt x="43" y="111"/>
                      <a:pt x="43" y="111"/>
                    </a:cubicBezTo>
                    <a:cubicBezTo>
                      <a:pt x="45" y="109"/>
                      <a:pt x="45" y="109"/>
                      <a:pt x="45" y="109"/>
                    </a:cubicBezTo>
                    <a:cubicBezTo>
                      <a:pt x="75" y="109"/>
                      <a:pt x="75" y="109"/>
                      <a:pt x="75" y="109"/>
                    </a:cubicBezTo>
                    <a:cubicBezTo>
                      <a:pt x="79" y="131"/>
                      <a:pt x="79" y="131"/>
                      <a:pt x="79" y="131"/>
                    </a:cubicBezTo>
                    <a:cubicBezTo>
                      <a:pt x="80" y="133"/>
                      <a:pt x="82" y="134"/>
                      <a:pt x="84" y="134"/>
                    </a:cubicBezTo>
                    <a:cubicBezTo>
                      <a:pt x="86" y="133"/>
                      <a:pt x="87" y="131"/>
                      <a:pt x="87" y="129"/>
                    </a:cubicBezTo>
                    <a:cubicBezTo>
                      <a:pt x="68" y="34"/>
                      <a:pt x="68" y="34"/>
                      <a:pt x="68" y="34"/>
                    </a:cubicBezTo>
                    <a:cubicBezTo>
                      <a:pt x="110" y="18"/>
                      <a:pt x="110" y="18"/>
                      <a:pt x="110" y="18"/>
                    </a:cubicBezTo>
                    <a:cubicBezTo>
                      <a:pt x="110" y="66"/>
                      <a:pt x="110" y="66"/>
                      <a:pt x="110" y="66"/>
                    </a:cubicBezTo>
                    <a:cubicBezTo>
                      <a:pt x="102" y="69"/>
                      <a:pt x="91" y="75"/>
                      <a:pt x="88" y="82"/>
                    </a:cubicBezTo>
                    <a:cubicBezTo>
                      <a:pt x="92" y="86"/>
                      <a:pt x="97" y="90"/>
                      <a:pt x="104" y="91"/>
                    </a:cubicBezTo>
                    <a:cubicBezTo>
                      <a:pt x="99" y="134"/>
                      <a:pt x="99" y="134"/>
                      <a:pt x="99" y="134"/>
                    </a:cubicBezTo>
                    <a:cubicBezTo>
                      <a:pt x="99" y="134"/>
                      <a:pt x="99" y="134"/>
                      <a:pt x="99" y="134"/>
                    </a:cubicBezTo>
                    <a:cubicBezTo>
                      <a:pt x="99" y="134"/>
                      <a:pt x="99" y="134"/>
                      <a:pt x="99" y="134"/>
                    </a:cubicBezTo>
                    <a:cubicBezTo>
                      <a:pt x="99" y="134"/>
                      <a:pt x="99" y="134"/>
                      <a:pt x="99" y="134"/>
                    </a:cubicBezTo>
                    <a:cubicBezTo>
                      <a:pt x="99" y="134"/>
                      <a:pt x="99" y="134"/>
                      <a:pt x="99" y="134"/>
                    </a:cubicBezTo>
                    <a:cubicBezTo>
                      <a:pt x="99" y="135"/>
                      <a:pt x="107" y="136"/>
                      <a:pt x="116" y="136"/>
                    </a:cubicBezTo>
                    <a:cubicBezTo>
                      <a:pt x="125" y="136"/>
                      <a:pt x="133" y="135"/>
                      <a:pt x="134" y="134"/>
                    </a:cubicBezTo>
                    <a:cubicBezTo>
                      <a:pt x="134" y="134"/>
                      <a:pt x="134" y="134"/>
                      <a:pt x="134" y="134"/>
                    </a:cubicBezTo>
                    <a:cubicBezTo>
                      <a:pt x="134" y="134"/>
                      <a:pt x="134" y="134"/>
                      <a:pt x="134" y="134"/>
                    </a:cubicBezTo>
                    <a:cubicBezTo>
                      <a:pt x="134" y="134"/>
                      <a:pt x="134" y="134"/>
                      <a:pt x="134" y="134"/>
                    </a:cubicBezTo>
                    <a:cubicBezTo>
                      <a:pt x="134" y="134"/>
                      <a:pt x="134" y="134"/>
                      <a:pt x="134" y="134"/>
                    </a:cubicBezTo>
                    <a:cubicBezTo>
                      <a:pt x="129" y="91"/>
                      <a:pt x="129" y="91"/>
                      <a:pt x="129" y="91"/>
                    </a:cubicBezTo>
                    <a:cubicBezTo>
                      <a:pt x="135" y="90"/>
                      <a:pt x="141" y="86"/>
                      <a:pt x="144" y="82"/>
                    </a:cubicBezTo>
                    <a:close/>
                    <a:moveTo>
                      <a:pt x="51" y="69"/>
                    </a:moveTo>
                    <a:cubicBezTo>
                      <a:pt x="57" y="74"/>
                      <a:pt x="57" y="74"/>
                      <a:pt x="57" y="74"/>
                    </a:cubicBezTo>
                    <a:cubicBezTo>
                      <a:pt x="49" y="81"/>
                      <a:pt x="49" y="81"/>
                      <a:pt x="49" y="81"/>
                    </a:cubicBezTo>
                    <a:lnTo>
                      <a:pt x="51" y="69"/>
                    </a:lnTo>
                    <a:close/>
                    <a:moveTo>
                      <a:pt x="59" y="76"/>
                    </a:moveTo>
                    <a:cubicBezTo>
                      <a:pt x="69" y="84"/>
                      <a:pt x="69" y="84"/>
                      <a:pt x="69" y="84"/>
                    </a:cubicBezTo>
                    <a:cubicBezTo>
                      <a:pt x="48" y="84"/>
                      <a:pt x="48" y="84"/>
                      <a:pt x="48" y="84"/>
                    </a:cubicBezTo>
                    <a:lnTo>
                      <a:pt x="59" y="76"/>
                    </a:lnTo>
                    <a:close/>
                    <a:moveTo>
                      <a:pt x="44" y="107"/>
                    </a:moveTo>
                    <a:cubicBezTo>
                      <a:pt x="47" y="87"/>
                      <a:pt x="47" y="87"/>
                      <a:pt x="47" y="87"/>
                    </a:cubicBezTo>
                    <a:cubicBezTo>
                      <a:pt x="58" y="96"/>
                      <a:pt x="58" y="96"/>
                      <a:pt x="58" y="96"/>
                    </a:cubicBezTo>
                    <a:cubicBezTo>
                      <a:pt x="44" y="107"/>
                      <a:pt x="44" y="107"/>
                      <a:pt x="44" y="107"/>
                    </a:cubicBezTo>
                    <a:close/>
                    <a:moveTo>
                      <a:pt x="50" y="86"/>
                    </a:moveTo>
                    <a:cubicBezTo>
                      <a:pt x="70" y="86"/>
                      <a:pt x="70" y="86"/>
                      <a:pt x="70" y="86"/>
                    </a:cubicBezTo>
                    <a:cubicBezTo>
                      <a:pt x="60" y="94"/>
                      <a:pt x="60" y="94"/>
                      <a:pt x="60" y="94"/>
                    </a:cubicBezTo>
                    <a:lnTo>
                      <a:pt x="50" y="86"/>
                    </a:lnTo>
                    <a:close/>
                    <a:moveTo>
                      <a:pt x="71" y="89"/>
                    </a:moveTo>
                    <a:cubicBezTo>
                      <a:pt x="74" y="105"/>
                      <a:pt x="74" y="105"/>
                      <a:pt x="74" y="105"/>
                    </a:cubicBezTo>
                    <a:cubicBezTo>
                      <a:pt x="62" y="96"/>
                      <a:pt x="62" y="96"/>
                      <a:pt x="62" y="96"/>
                    </a:cubicBezTo>
                    <a:lnTo>
                      <a:pt x="71" y="89"/>
                    </a:lnTo>
                    <a:close/>
                    <a:moveTo>
                      <a:pt x="61" y="74"/>
                    </a:moveTo>
                    <a:cubicBezTo>
                      <a:pt x="67" y="69"/>
                      <a:pt x="67" y="69"/>
                      <a:pt x="67" y="69"/>
                    </a:cubicBezTo>
                    <a:cubicBezTo>
                      <a:pt x="69" y="81"/>
                      <a:pt x="69" y="81"/>
                      <a:pt x="69" y="81"/>
                    </a:cubicBezTo>
                    <a:lnTo>
                      <a:pt x="61" y="74"/>
                    </a:lnTo>
                    <a:close/>
                    <a:moveTo>
                      <a:pt x="59" y="73"/>
                    </a:moveTo>
                    <a:cubicBezTo>
                      <a:pt x="53" y="68"/>
                      <a:pt x="53" y="68"/>
                      <a:pt x="53" y="68"/>
                    </a:cubicBezTo>
                    <a:cubicBezTo>
                      <a:pt x="65" y="68"/>
                      <a:pt x="65" y="68"/>
                      <a:pt x="65" y="68"/>
                    </a:cubicBezTo>
                    <a:lnTo>
                      <a:pt x="59" y="73"/>
                    </a:lnTo>
                    <a:close/>
                    <a:moveTo>
                      <a:pt x="60" y="97"/>
                    </a:moveTo>
                    <a:cubicBezTo>
                      <a:pt x="72" y="107"/>
                      <a:pt x="72" y="107"/>
                      <a:pt x="72" y="107"/>
                    </a:cubicBezTo>
                    <a:cubicBezTo>
                      <a:pt x="48" y="107"/>
                      <a:pt x="48" y="107"/>
                      <a:pt x="48" y="107"/>
                    </a:cubicBezTo>
                    <a:lnTo>
                      <a:pt x="60" y="97"/>
                    </a:lnTo>
                    <a:close/>
                    <a:moveTo>
                      <a:pt x="66" y="65"/>
                    </a:moveTo>
                    <a:cubicBezTo>
                      <a:pt x="52" y="65"/>
                      <a:pt x="52" y="65"/>
                      <a:pt x="52" y="65"/>
                    </a:cubicBezTo>
                    <a:cubicBezTo>
                      <a:pt x="57" y="38"/>
                      <a:pt x="57" y="38"/>
                      <a:pt x="57" y="38"/>
                    </a:cubicBezTo>
                    <a:cubicBezTo>
                      <a:pt x="61" y="37"/>
                      <a:pt x="61" y="37"/>
                      <a:pt x="61" y="37"/>
                    </a:cubicBezTo>
                    <a:lnTo>
                      <a:pt x="66" y="65"/>
                    </a:lnTo>
                    <a:close/>
                  </a:path>
                </a:pathLst>
              </a:custGeom>
              <a:solidFill>
                <a:srgbClr val="7A7A7A"/>
              </a:solidFill>
              <a:ln w="9525">
                <a:noFill/>
                <a:round/>
                <a:headEnd/>
                <a:tailEnd/>
              </a:ln>
            </p:spPr>
            <p:txBody>
              <a:bodyPr/>
              <a:lstStyle/>
              <a:p>
                <a:endParaRPr lang="en-US" sz="1200" dirty="0">
                  <a:latin typeface="+mj-lt"/>
                </a:endParaRPr>
              </a:p>
            </p:txBody>
          </p:sp>
          <p:sp>
            <p:nvSpPr>
              <p:cNvPr id="119" name="Freeform 1055"/>
              <p:cNvSpPr>
                <a:spLocks noChangeAspect="1" noEditPoints="1"/>
              </p:cNvSpPr>
              <p:nvPr/>
            </p:nvSpPr>
            <p:spPr bwMode="gray">
              <a:xfrm>
                <a:off x="5933975" y="5094342"/>
                <a:ext cx="229600" cy="366252"/>
              </a:xfrm>
              <a:custGeom>
                <a:avLst/>
                <a:gdLst>
                  <a:gd name="T0" fmla="*/ 57 w 80"/>
                  <a:gd name="T1" fmla="*/ 52 h 108"/>
                  <a:gd name="T2" fmla="*/ 72 w 80"/>
                  <a:gd name="T3" fmla="*/ 9 h 108"/>
                  <a:gd name="T4" fmla="*/ 72 w 80"/>
                  <a:gd name="T5" fmla="*/ 15 h 108"/>
                  <a:gd name="T6" fmla="*/ 72 w 80"/>
                  <a:gd name="T7" fmla="*/ 17 h 108"/>
                  <a:gd name="T8" fmla="*/ 73 w 80"/>
                  <a:gd name="T9" fmla="*/ 19 h 108"/>
                  <a:gd name="T10" fmla="*/ 70 w 80"/>
                  <a:gd name="T11" fmla="*/ 22 h 108"/>
                  <a:gd name="T12" fmla="*/ 74 w 80"/>
                  <a:gd name="T13" fmla="*/ 21 h 108"/>
                  <a:gd name="T14" fmla="*/ 77 w 80"/>
                  <a:gd name="T15" fmla="*/ 18 h 108"/>
                  <a:gd name="T16" fmla="*/ 77 w 80"/>
                  <a:gd name="T17" fmla="*/ 16 h 108"/>
                  <a:gd name="T18" fmla="*/ 77 w 80"/>
                  <a:gd name="T19" fmla="*/ 14 h 108"/>
                  <a:gd name="T20" fmla="*/ 80 w 80"/>
                  <a:gd name="T21" fmla="*/ 9 h 108"/>
                  <a:gd name="T22" fmla="*/ 11 w 80"/>
                  <a:gd name="T23" fmla="*/ 0 h 108"/>
                  <a:gd name="T24" fmla="*/ 6 w 80"/>
                  <a:gd name="T25" fmla="*/ 13 h 108"/>
                  <a:gd name="T26" fmla="*/ 6 w 80"/>
                  <a:gd name="T27" fmla="*/ 15 h 108"/>
                  <a:gd name="T28" fmla="*/ 6 w 80"/>
                  <a:gd name="T29" fmla="*/ 17 h 108"/>
                  <a:gd name="T30" fmla="*/ 3 w 80"/>
                  <a:gd name="T31" fmla="*/ 20 h 108"/>
                  <a:gd name="T32" fmla="*/ 7 w 80"/>
                  <a:gd name="T33" fmla="*/ 23 h 108"/>
                  <a:gd name="T34" fmla="*/ 11 w 80"/>
                  <a:gd name="T35" fmla="*/ 20 h 108"/>
                  <a:gd name="T36" fmla="*/ 8 w 80"/>
                  <a:gd name="T37" fmla="*/ 17 h 108"/>
                  <a:gd name="T38" fmla="*/ 8 w 80"/>
                  <a:gd name="T39" fmla="*/ 15 h 108"/>
                  <a:gd name="T40" fmla="*/ 8 w 80"/>
                  <a:gd name="T41" fmla="*/ 13 h 108"/>
                  <a:gd name="T42" fmla="*/ 30 w 80"/>
                  <a:gd name="T43" fmla="*/ 29 h 108"/>
                  <a:gd name="T44" fmla="*/ 11 w 80"/>
                  <a:gd name="T45" fmla="*/ 107 h 108"/>
                  <a:gd name="T46" fmla="*/ 17 w 80"/>
                  <a:gd name="T47" fmla="*/ 106 h 108"/>
                  <a:gd name="T48" fmla="*/ 64 w 80"/>
                  <a:gd name="T49" fmla="*/ 106 h 108"/>
                  <a:gd name="T50" fmla="*/ 69 w 80"/>
                  <a:gd name="T51" fmla="*/ 108 h 108"/>
                  <a:gd name="T52" fmla="*/ 71 w 80"/>
                  <a:gd name="T53" fmla="*/ 106 h 108"/>
                  <a:gd name="T54" fmla="*/ 68 w 80"/>
                  <a:gd name="T55" fmla="*/ 4 h 108"/>
                  <a:gd name="T56" fmla="*/ 65 w 80"/>
                  <a:gd name="T57" fmla="*/ 4 h 108"/>
                  <a:gd name="T58" fmla="*/ 15 w 80"/>
                  <a:gd name="T59" fmla="*/ 4 h 108"/>
                  <a:gd name="T60" fmla="*/ 32 w 80"/>
                  <a:gd name="T61" fmla="*/ 55 h 108"/>
                  <a:gd name="T62" fmla="*/ 41 w 80"/>
                  <a:gd name="T63" fmla="*/ 60 h 108"/>
                  <a:gd name="T64" fmla="*/ 26 w 80"/>
                  <a:gd name="T65" fmla="*/ 69 h 108"/>
                  <a:gd name="T66" fmla="*/ 32 w 80"/>
                  <a:gd name="T67" fmla="*/ 49 h 108"/>
                  <a:gd name="T68" fmla="*/ 32 w 80"/>
                  <a:gd name="T69" fmla="*/ 49 h 108"/>
                  <a:gd name="T70" fmla="*/ 47 w 80"/>
                  <a:gd name="T71" fmla="*/ 63 h 108"/>
                  <a:gd name="T72" fmla="*/ 59 w 80"/>
                  <a:gd name="T73" fmla="*/ 4 h 108"/>
                  <a:gd name="T74" fmla="*/ 22 w 80"/>
                  <a:gd name="T75" fmla="*/ 4 h 108"/>
                  <a:gd name="T76" fmla="*/ 39 w 80"/>
                  <a:gd name="T77" fmla="*/ 13 h 108"/>
                  <a:gd name="T78" fmla="*/ 39 w 80"/>
                  <a:gd name="T79" fmla="*/ 15 h 108"/>
                  <a:gd name="T80" fmla="*/ 39 w 80"/>
                  <a:gd name="T81" fmla="*/ 17 h 108"/>
                  <a:gd name="T82" fmla="*/ 37 w 80"/>
                  <a:gd name="T83" fmla="*/ 20 h 108"/>
                  <a:gd name="T84" fmla="*/ 40 w 80"/>
                  <a:gd name="T85" fmla="*/ 23 h 108"/>
                  <a:gd name="T86" fmla="*/ 44 w 80"/>
                  <a:gd name="T87" fmla="*/ 20 h 108"/>
                  <a:gd name="T88" fmla="*/ 41 w 80"/>
                  <a:gd name="T89" fmla="*/ 17 h 108"/>
                  <a:gd name="T90" fmla="*/ 41 w 80"/>
                  <a:gd name="T91" fmla="*/ 15 h 108"/>
                  <a:gd name="T92" fmla="*/ 41 w 80"/>
                  <a:gd name="T93" fmla="*/ 13 h 108"/>
                  <a:gd name="T94" fmla="*/ 46 w 80"/>
                  <a:gd name="T95" fmla="*/ 26 h 108"/>
                  <a:gd name="T96" fmla="*/ 35 w 80"/>
                  <a:gd name="T97" fmla="*/ 26 h 108"/>
                  <a:gd name="T98" fmla="*/ 46 w 80"/>
                  <a:gd name="T99" fmla="*/ 40 h 108"/>
                  <a:gd name="T100" fmla="*/ 41 w 80"/>
                  <a:gd name="T101" fmla="*/ 37 h 108"/>
                  <a:gd name="T102" fmla="*/ 37 w 80"/>
                  <a:gd name="T103" fmla="*/ 35 h 108"/>
                  <a:gd name="T104" fmla="*/ 45 w 80"/>
                  <a:gd name="T105" fmla="*/ 34 h 108"/>
                  <a:gd name="T106" fmla="*/ 48 w 80"/>
                  <a:gd name="T107" fmla="*/ 44 h 108"/>
                  <a:gd name="T108" fmla="*/ 48 w 80"/>
                  <a:gd name="T109" fmla="*/ 44 h 108"/>
                  <a:gd name="T110" fmla="*/ 34 w 80"/>
                  <a:gd name="T111" fmla="*/ 87 h 108"/>
                  <a:gd name="T112" fmla="*/ 41 w 80"/>
                  <a:gd name="T113" fmla="*/ 67 h 108"/>
                  <a:gd name="T114" fmla="*/ 40 w 80"/>
                  <a:gd name="T115" fmla="*/ 84 h 108"/>
                  <a:gd name="T116" fmla="*/ 57 w 80"/>
                  <a:gd name="T117" fmla="*/ 80 h 108"/>
                  <a:gd name="T118" fmla="*/ 46 w 80"/>
                  <a:gd name="T119" fmla="*/ 87 h 1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0"/>
                  <a:gd name="T181" fmla="*/ 0 h 108"/>
                  <a:gd name="T182" fmla="*/ 80 w 80"/>
                  <a:gd name="T183" fmla="*/ 108 h 1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0" h="108">
                    <a:moveTo>
                      <a:pt x="57" y="52"/>
                    </a:moveTo>
                    <a:cubicBezTo>
                      <a:pt x="57" y="52"/>
                      <a:pt x="57" y="52"/>
                      <a:pt x="57" y="52"/>
                    </a:cubicBezTo>
                    <a:cubicBezTo>
                      <a:pt x="57" y="52"/>
                      <a:pt x="57" y="52"/>
                      <a:pt x="57" y="52"/>
                    </a:cubicBezTo>
                    <a:cubicBezTo>
                      <a:pt x="51" y="28"/>
                      <a:pt x="51" y="28"/>
                      <a:pt x="51" y="28"/>
                    </a:cubicBezTo>
                    <a:cubicBezTo>
                      <a:pt x="62" y="9"/>
                      <a:pt x="62" y="9"/>
                      <a:pt x="62" y="9"/>
                    </a:cubicBezTo>
                    <a:cubicBezTo>
                      <a:pt x="72" y="9"/>
                      <a:pt x="72" y="9"/>
                      <a:pt x="72" y="9"/>
                    </a:cubicBezTo>
                    <a:cubicBezTo>
                      <a:pt x="72" y="13"/>
                      <a:pt x="72" y="13"/>
                      <a:pt x="72" y="13"/>
                    </a:cubicBezTo>
                    <a:cubicBezTo>
                      <a:pt x="71" y="13"/>
                      <a:pt x="70" y="13"/>
                      <a:pt x="70" y="14"/>
                    </a:cubicBezTo>
                    <a:cubicBezTo>
                      <a:pt x="70" y="14"/>
                      <a:pt x="71" y="14"/>
                      <a:pt x="72" y="15"/>
                    </a:cubicBezTo>
                    <a:cubicBezTo>
                      <a:pt x="72" y="15"/>
                      <a:pt x="72" y="15"/>
                      <a:pt x="72" y="15"/>
                    </a:cubicBezTo>
                    <a:cubicBezTo>
                      <a:pt x="71" y="15"/>
                      <a:pt x="70" y="15"/>
                      <a:pt x="70" y="16"/>
                    </a:cubicBezTo>
                    <a:cubicBezTo>
                      <a:pt x="70" y="16"/>
                      <a:pt x="71" y="17"/>
                      <a:pt x="72" y="17"/>
                    </a:cubicBezTo>
                    <a:cubicBezTo>
                      <a:pt x="72" y="17"/>
                      <a:pt x="72" y="17"/>
                      <a:pt x="72" y="17"/>
                    </a:cubicBezTo>
                    <a:cubicBezTo>
                      <a:pt x="71" y="17"/>
                      <a:pt x="70" y="17"/>
                      <a:pt x="70" y="18"/>
                    </a:cubicBezTo>
                    <a:cubicBezTo>
                      <a:pt x="70" y="18"/>
                      <a:pt x="71" y="19"/>
                      <a:pt x="73" y="19"/>
                    </a:cubicBezTo>
                    <a:cubicBezTo>
                      <a:pt x="71" y="19"/>
                      <a:pt x="70" y="19"/>
                      <a:pt x="70" y="20"/>
                    </a:cubicBezTo>
                    <a:cubicBezTo>
                      <a:pt x="70" y="20"/>
                      <a:pt x="71" y="21"/>
                      <a:pt x="73" y="21"/>
                    </a:cubicBezTo>
                    <a:cubicBezTo>
                      <a:pt x="71" y="21"/>
                      <a:pt x="70" y="21"/>
                      <a:pt x="70" y="22"/>
                    </a:cubicBezTo>
                    <a:cubicBezTo>
                      <a:pt x="70" y="23"/>
                      <a:pt x="72" y="23"/>
                      <a:pt x="74" y="23"/>
                    </a:cubicBezTo>
                    <a:cubicBezTo>
                      <a:pt x="76" y="23"/>
                      <a:pt x="77" y="23"/>
                      <a:pt x="77" y="22"/>
                    </a:cubicBezTo>
                    <a:cubicBezTo>
                      <a:pt x="77" y="21"/>
                      <a:pt x="76" y="21"/>
                      <a:pt x="74" y="21"/>
                    </a:cubicBezTo>
                    <a:cubicBezTo>
                      <a:pt x="76" y="21"/>
                      <a:pt x="77" y="20"/>
                      <a:pt x="77" y="20"/>
                    </a:cubicBezTo>
                    <a:cubicBezTo>
                      <a:pt x="77" y="19"/>
                      <a:pt x="76" y="19"/>
                      <a:pt x="74" y="19"/>
                    </a:cubicBezTo>
                    <a:cubicBezTo>
                      <a:pt x="76" y="19"/>
                      <a:pt x="77" y="18"/>
                      <a:pt x="77" y="18"/>
                    </a:cubicBezTo>
                    <a:cubicBezTo>
                      <a:pt x="77" y="17"/>
                      <a:pt x="76" y="17"/>
                      <a:pt x="75" y="17"/>
                    </a:cubicBezTo>
                    <a:cubicBezTo>
                      <a:pt x="75" y="17"/>
                      <a:pt x="75" y="17"/>
                      <a:pt x="75" y="17"/>
                    </a:cubicBezTo>
                    <a:cubicBezTo>
                      <a:pt x="76" y="17"/>
                      <a:pt x="77" y="16"/>
                      <a:pt x="77" y="16"/>
                    </a:cubicBezTo>
                    <a:cubicBezTo>
                      <a:pt x="77" y="15"/>
                      <a:pt x="76" y="15"/>
                      <a:pt x="75" y="15"/>
                    </a:cubicBezTo>
                    <a:cubicBezTo>
                      <a:pt x="75" y="15"/>
                      <a:pt x="75" y="15"/>
                      <a:pt x="75" y="15"/>
                    </a:cubicBezTo>
                    <a:cubicBezTo>
                      <a:pt x="76" y="14"/>
                      <a:pt x="77" y="14"/>
                      <a:pt x="77" y="14"/>
                    </a:cubicBezTo>
                    <a:cubicBezTo>
                      <a:pt x="77" y="13"/>
                      <a:pt x="76" y="13"/>
                      <a:pt x="75" y="13"/>
                    </a:cubicBezTo>
                    <a:cubicBezTo>
                      <a:pt x="75" y="9"/>
                      <a:pt x="75" y="9"/>
                      <a:pt x="75" y="9"/>
                    </a:cubicBezTo>
                    <a:cubicBezTo>
                      <a:pt x="80" y="9"/>
                      <a:pt x="80" y="9"/>
                      <a:pt x="80" y="9"/>
                    </a:cubicBezTo>
                    <a:cubicBezTo>
                      <a:pt x="70" y="0"/>
                      <a:pt x="70" y="0"/>
                      <a:pt x="70" y="0"/>
                    </a:cubicBezTo>
                    <a:cubicBezTo>
                      <a:pt x="11" y="0"/>
                      <a:pt x="11" y="0"/>
                      <a:pt x="11" y="0"/>
                    </a:cubicBezTo>
                    <a:cubicBezTo>
                      <a:pt x="11" y="0"/>
                      <a:pt x="11" y="0"/>
                      <a:pt x="11" y="0"/>
                    </a:cubicBezTo>
                    <a:cubicBezTo>
                      <a:pt x="0" y="9"/>
                      <a:pt x="0" y="9"/>
                      <a:pt x="0" y="9"/>
                    </a:cubicBezTo>
                    <a:cubicBezTo>
                      <a:pt x="6" y="9"/>
                      <a:pt x="6" y="9"/>
                      <a:pt x="6" y="9"/>
                    </a:cubicBezTo>
                    <a:cubicBezTo>
                      <a:pt x="6" y="13"/>
                      <a:pt x="6" y="13"/>
                      <a:pt x="6" y="13"/>
                    </a:cubicBezTo>
                    <a:cubicBezTo>
                      <a:pt x="4" y="13"/>
                      <a:pt x="3" y="13"/>
                      <a:pt x="3" y="14"/>
                    </a:cubicBezTo>
                    <a:cubicBezTo>
                      <a:pt x="3" y="14"/>
                      <a:pt x="4" y="14"/>
                      <a:pt x="6" y="15"/>
                    </a:cubicBezTo>
                    <a:cubicBezTo>
                      <a:pt x="6" y="15"/>
                      <a:pt x="6" y="15"/>
                      <a:pt x="6" y="15"/>
                    </a:cubicBezTo>
                    <a:cubicBezTo>
                      <a:pt x="4" y="15"/>
                      <a:pt x="3" y="15"/>
                      <a:pt x="3" y="16"/>
                    </a:cubicBezTo>
                    <a:cubicBezTo>
                      <a:pt x="3" y="16"/>
                      <a:pt x="4" y="17"/>
                      <a:pt x="6" y="17"/>
                    </a:cubicBezTo>
                    <a:cubicBezTo>
                      <a:pt x="6" y="17"/>
                      <a:pt x="6" y="17"/>
                      <a:pt x="6" y="17"/>
                    </a:cubicBezTo>
                    <a:cubicBezTo>
                      <a:pt x="4" y="17"/>
                      <a:pt x="3" y="17"/>
                      <a:pt x="3" y="18"/>
                    </a:cubicBezTo>
                    <a:cubicBezTo>
                      <a:pt x="3" y="18"/>
                      <a:pt x="4" y="19"/>
                      <a:pt x="6" y="19"/>
                    </a:cubicBezTo>
                    <a:cubicBezTo>
                      <a:pt x="4" y="19"/>
                      <a:pt x="3" y="19"/>
                      <a:pt x="3" y="20"/>
                    </a:cubicBezTo>
                    <a:cubicBezTo>
                      <a:pt x="3" y="20"/>
                      <a:pt x="4" y="21"/>
                      <a:pt x="6" y="21"/>
                    </a:cubicBezTo>
                    <a:cubicBezTo>
                      <a:pt x="4" y="21"/>
                      <a:pt x="3" y="21"/>
                      <a:pt x="3" y="22"/>
                    </a:cubicBezTo>
                    <a:cubicBezTo>
                      <a:pt x="3" y="23"/>
                      <a:pt x="5" y="23"/>
                      <a:pt x="7" y="23"/>
                    </a:cubicBezTo>
                    <a:cubicBezTo>
                      <a:pt x="9" y="23"/>
                      <a:pt x="11" y="23"/>
                      <a:pt x="11" y="22"/>
                    </a:cubicBezTo>
                    <a:cubicBezTo>
                      <a:pt x="11" y="21"/>
                      <a:pt x="9" y="21"/>
                      <a:pt x="8" y="21"/>
                    </a:cubicBezTo>
                    <a:cubicBezTo>
                      <a:pt x="9" y="21"/>
                      <a:pt x="11" y="20"/>
                      <a:pt x="11" y="20"/>
                    </a:cubicBezTo>
                    <a:cubicBezTo>
                      <a:pt x="11" y="19"/>
                      <a:pt x="9" y="19"/>
                      <a:pt x="8" y="19"/>
                    </a:cubicBezTo>
                    <a:cubicBezTo>
                      <a:pt x="9" y="19"/>
                      <a:pt x="11" y="18"/>
                      <a:pt x="11" y="18"/>
                    </a:cubicBezTo>
                    <a:cubicBezTo>
                      <a:pt x="11" y="17"/>
                      <a:pt x="9" y="17"/>
                      <a:pt x="8" y="17"/>
                    </a:cubicBezTo>
                    <a:cubicBezTo>
                      <a:pt x="8" y="17"/>
                      <a:pt x="8" y="17"/>
                      <a:pt x="8" y="17"/>
                    </a:cubicBezTo>
                    <a:cubicBezTo>
                      <a:pt x="9" y="17"/>
                      <a:pt x="11" y="16"/>
                      <a:pt x="11" y="16"/>
                    </a:cubicBezTo>
                    <a:cubicBezTo>
                      <a:pt x="11" y="15"/>
                      <a:pt x="9" y="15"/>
                      <a:pt x="8" y="15"/>
                    </a:cubicBezTo>
                    <a:cubicBezTo>
                      <a:pt x="8" y="15"/>
                      <a:pt x="8" y="15"/>
                      <a:pt x="8" y="15"/>
                    </a:cubicBezTo>
                    <a:cubicBezTo>
                      <a:pt x="9" y="14"/>
                      <a:pt x="11" y="14"/>
                      <a:pt x="11" y="14"/>
                    </a:cubicBezTo>
                    <a:cubicBezTo>
                      <a:pt x="11" y="13"/>
                      <a:pt x="9" y="13"/>
                      <a:pt x="8" y="13"/>
                    </a:cubicBezTo>
                    <a:cubicBezTo>
                      <a:pt x="8" y="9"/>
                      <a:pt x="8" y="9"/>
                      <a:pt x="8" y="9"/>
                    </a:cubicBezTo>
                    <a:cubicBezTo>
                      <a:pt x="18" y="9"/>
                      <a:pt x="18" y="9"/>
                      <a:pt x="18" y="9"/>
                    </a:cubicBezTo>
                    <a:cubicBezTo>
                      <a:pt x="30" y="29"/>
                      <a:pt x="30" y="29"/>
                      <a:pt x="30" y="29"/>
                    </a:cubicBezTo>
                    <a:cubicBezTo>
                      <a:pt x="10" y="105"/>
                      <a:pt x="10" y="105"/>
                      <a:pt x="10" y="105"/>
                    </a:cubicBezTo>
                    <a:cubicBezTo>
                      <a:pt x="10" y="106"/>
                      <a:pt x="10" y="106"/>
                      <a:pt x="10" y="107"/>
                    </a:cubicBezTo>
                    <a:cubicBezTo>
                      <a:pt x="10" y="107"/>
                      <a:pt x="11" y="107"/>
                      <a:pt x="11" y="107"/>
                    </a:cubicBezTo>
                    <a:cubicBezTo>
                      <a:pt x="11" y="107"/>
                      <a:pt x="11" y="107"/>
                      <a:pt x="11" y="107"/>
                    </a:cubicBezTo>
                    <a:cubicBezTo>
                      <a:pt x="15" y="107"/>
                      <a:pt x="15" y="107"/>
                      <a:pt x="15" y="107"/>
                    </a:cubicBezTo>
                    <a:cubicBezTo>
                      <a:pt x="16" y="107"/>
                      <a:pt x="17" y="106"/>
                      <a:pt x="17" y="106"/>
                    </a:cubicBezTo>
                    <a:cubicBezTo>
                      <a:pt x="17" y="105"/>
                      <a:pt x="17" y="105"/>
                      <a:pt x="17" y="105"/>
                    </a:cubicBezTo>
                    <a:cubicBezTo>
                      <a:pt x="40" y="91"/>
                      <a:pt x="40" y="91"/>
                      <a:pt x="40" y="91"/>
                    </a:cubicBezTo>
                    <a:cubicBezTo>
                      <a:pt x="64" y="106"/>
                      <a:pt x="64" y="106"/>
                      <a:pt x="64" y="106"/>
                    </a:cubicBezTo>
                    <a:cubicBezTo>
                      <a:pt x="64" y="106"/>
                      <a:pt x="64" y="106"/>
                      <a:pt x="64" y="106"/>
                    </a:cubicBezTo>
                    <a:cubicBezTo>
                      <a:pt x="64" y="107"/>
                      <a:pt x="64" y="107"/>
                      <a:pt x="65" y="107"/>
                    </a:cubicBezTo>
                    <a:cubicBezTo>
                      <a:pt x="69" y="108"/>
                      <a:pt x="69" y="108"/>
                      <a:pt x="69" y="108"/>
                    </a:cubicBezTo>
                    <a:cubicBezTo>
                      <a:pt x="69" y="108"/>
                      <a:pt x="69" y="108"/>
                      <a:pt x="69" y="108"/>
                    </a:cubicBezTo>
                    <a:cubicBezTo>
                      <a:pt x="70" y="108"/>
                      <a:pt x="70" y="107"/>
                      <a:pt x="70" y="107"/>
                    </a:cubicBezTo>
                    <a:cubicBezTo>
                      <a:pt x="71" y="107"/>
                      <a:pt x="71" y="106"/>
                      <a:pt x="71" y="106"/>
                    </a:cubicBezTo>
                    <a:lnTo>
                      <a:pt x="57" y="52"/>
                    </a:lnTo>
                    <a:close/>
                    <a:moveTo>
                      <a:pt x="65" y="4"/>
                    </a:moveTo>
                    <a:cubicBezTo>
                      <a:pt x="68" y="4"/>
                      <a:pt x="68" y="4"/>
                      <a:pt x="68" y="4"/>
                    </a:cubicBezTo>
                    <a:cubicBezTo>
                      <a:pt x="70" y="6"/>
                      <a:pt x="70" y="6"/>
                      <a:pt x="70" y="6"/>
                    </a:cubicBezTo>
                    <a:cubicBezTo>
                      <a:pt x="63" y="6"/>
                      <a:pt x="63" y="6"/>
                      <a:pt x="63" y="6"/>
                    </a:cubicBezTo>
                    <a:lnTo>
                      <a:pt x="65" y="4"/>
                    </a:lnTo>
                    <a:close/>
                    <a:moveTo>
                      <a:pt x="10" y="6"/>
                    </a:moveTo>
                    <a:cubicBezTo>
                      <a:pt x="12" y="4"/>
                      <a:pt x="12" y="4"/>
                      <a:pt x="12" y="4"/>
                    </a:cubicBezTo>
                    <a:cubicBezTo>
                      <a:pt x="15" y="4"/>
                      <a:pt x="15" y="4"/>
                      <a:pt x="15" y="4"/>
                    </a:cubicBezTo>
                    <a:cubicBezTo>
                      <a:pt x="16" y="6"/>
                      <a:pt x="16" y="6"/>
                      <a:pt x="16" y="6"/>
                    </a:cubicBezTo>
                    <a:lnTo>
                      <a:pt x="10" y="6"/>
                    </a:lnTo>
                    <a:close/>
                    <a:moveTo>
                      <a:pt x="32" y="55"/>
                    </a:moveTo>
                    <a:cubicBezTo>
                      <a:pt x="41" y="49"/>
                      <a:pt x="41" y="49"/>
                      <a:pt x="41" y="49"/>
                    </a:cubicBezTo>
                    <a:cubicBezTo>
                      <a:pt x="49" y="55"/>
                      <a:pt x="49" y="55"/>
                      <a:pt x="49" y="55"/>
                    </a:cubicBezTo>
                    <a:cubicBezTo>
                      <a:pt x="41" y="60"/>
                      <a:pt x="41" y="60"/>
                      <a:pt x="41" y="60"/>
                    </a:cubicBezTo>
                    <a:lnTo>
                      <a:pt x="32" y="55"/>
                    </a:lnTo>
                    <a:close/>
                    <a:moveTo>
                      <a:pt x="35" y="64"/>
                    </a:moveTo>
                    <a:cubicBezTo>
                      <a:pt x="26" y="69"/>
                      <a:pt x="26" y="69"/>
                      <a:pt x="26" y="69"/>
                    </a:cubicBezTo>
                    <a:cubicBezTo>
                      <a:pt x="29" y="60"/>
                      <a:pt x="29" y="60"/>
                      <a:pt x="29" y="60"/>
                    </a:cubicBezTo>
                    <a:lnTo>
                      <a:pt x="35" y="64"/>
                    </a:lnTo>
                    <a:close/>
                    <a:moveTo>
                      <a:pt x="32" y="49"/>
                    </a:moveTo>
                    <a:cubicBezTo>
                      <a:pt x="33" y="45"/>
                      <a:pt x="33" y="45"/>
                      <a:pt x="33" y="45"/>
                    </a:cubicBezTo>
                    <a:cubicBezTo>
                      <a:pt x="36" y="47"/>
                      <a:pt x="36" y="47"/>
                      <a:pt x="36" y="47"/>
                    </a:cubicBezTo>
                    <a:lnTo>
                      <a:pt x="32" y="49"/>
                    </a:lnTo>
                    <a:close/>
                    <a:moveTo>
                      <a:pt x="52" y="60"/>
                    </a:moveTo>
                    <a:cubicBezTo>
                      <a:pt x="54" y="68"/>
                      <a:pt x="54" y="68"/>
                      <a:pt x="54" y="68"/>
                    </a:cubicBezTo>
                    <a:cubicBezTo>
                      <a:pt x="47" y="63"/>
                      <a:pt x="47" y="63"/>
                      <a:pt x="47" y="63"/>
                    </a:cubicBezTo>
                    <a:lnTo>
                      <a:pt x="52" y="60"/>
                    </a:lnTo>
                    <a:close/>
                    <a:moveTo>
                      <a:pt x="22" y="4"/>
                    </a:moveTo>
                    <a:cubicBezTo>
                      <a:pt x="59" y="4"/>
                      <a:pt x="59" y="4"/>
                      <a:pt x="59" y="4"/>
                    </a:cubicBezTo>
                    <a:cubicBezTo>
                      <a:pt x="57" y="6"/>
                      <a:pt x="57" y="6"/>
                      <a:pt x="57" y="6"/>
                    </a:cubicBezTo>
                    <a:cubicBezTo>
                      <a:pt x="23" y="6"/>
                      <a:pt x="23" y="6"/>
                      <a:pt x="23" y="6"/>
                    </a:cubicBezTo>
                    <a:lnTo>
                      <a:pt x="22" y="4"/>
                    </a:lnTo>
                    <a:close/>
                    <a:moveTo>
                      <a:pt x="25" y="9"/>
                    </a:moveTo>
                    <a:cubicBezTo>
                      <a:pt x="39" y="9"/>
                      <a:pt x="39" y="9"/>
                      <a:pt x="39" y="9"/>
                    </a:cubicBezTo>
                    <a:cubicBezTo>
                      <a:pt x="39" y="13"/>
                      <a:pt x="39" y="13"/>
                      <a:pt x="39" y="13"/>
                    </a:cubicBezTo>
                    <a:cubicBezTo>
                      <a:pt x="38" y="13"/>
                      <a:pt x="37" y="13"/>
                      <a:pt x="37" y="14"/>
                    </a:cubicBezTo>
                    <a:cubicBezTo>
                      <a:pt x="37" y="14"/>
                      <a:pt x="38" y="14"/>
                      <a:pt x="39" y="15"/>
                    </a:cubicBezTo>
                    <a:cubicBezTo>
                      <a:pt x="39" y="15"/>
                      <a:pt x="39" y="15"/>
                      <a:pt x="39" y="15"/>
                    </a:cubicBezTo>
                    <a:cubicBezTo>
                      <a:pt x="38" y="15"/>
                      <a:pt x="37" y="15"/>
                      <a:pt x="37" y="16"/>
                    </a:cubicBezTo>
                    <a:cubicBezTo>
                      <a:pt x="37" y="16"/>
                      <a:pt x="38" y="17"/>
                      <a:pt x="39" y="17"/>
                    </a:cubicBezTo>
                    <a:cubicBezTo>
                      <a:pt x="39" y="17"/>
                      <a:pt x="39" y="17"/>
                      <a:pt x="39" y="17"/>
                    </a:cubicBezTo>
                    <a:cubicBezTo>
                      <a:pt x="38" y="17"/>
                      <a:pt x="37" y="17"/>
                      <a:pt x="37" y="18"/>
                    </a:cubicBezTo>
                    <a:cubicBezTo>
                      <a:pt x="37" y="18"/>
                      <a:pt x="38" y="19"/>
                      <a:pt x="39" y="19"/>
                    </a:cubicBezTo>
                    <a:cubicBezTo>
                      <a:pt x="38" y="19"/>
                      <a:pt x="37" y="19"/>
                      <a:pt x="37" y="20"/>
                    </a:cubicBezTo>
                    <a:cubicBezTo>
                      <a:pt x="37" y="20"/>
                      <a:pt x="38" y="21"/>
                      <a:pt x="39" y="21"/>
                    </a:cubicBezTo>
                    <a:cubicBezTo>
                      <a:pt x="38" y="21"/>
                      <a:pt x="37" y="21"/>
                      <a:pt x="37" y="22"/>
                    </a:cubicBezTo>
                    <a:cubicBezTo>
                      <a:pt x="37" y="23"/>
                      <a:pt x="38" y="23"/>
                      <a:pt x="40" y="23"/>
                    </a:cubicBezTo>
                    <a:cubicBezTo>
                      <a:pt x="42" y="23"/>
                      <a:pt x="44" y="23"/>
                      <a:pt x="44" y="22"/>
                    </a:cubicBezTo>
                    <a:cubicBezTo>
                      <a:pt x="44" y="21"/>
                      <a:pt x="43" y="21"/>
                      <a:pt x="41" y="21"/>
                    </a:cubicBezTo>
                    <a:cubicBezTo>
                      <a:pt x="43" y="21"/>
                      <a:pt x="44" y="20"/>
                      <a:pt x="44" y="20"/>
                    </a:cubicBezTo>
                    <a:cubicBezTo>
                      <a:pt x="44" y="19"/>
                      <a:pt x="43" y="19"/>
                      <a:pt x="41" y="19"/>
                    </a:cubicBezTo>
                    <a:cubicBezTo>
                      <a:pt x="43" y="19"/>
                      <a:pt x="44" y="18"/>
                      <a:pt x="44" y="18"/>
                    </a:cubicBezTo>
                    <a:cubicBezTo>
                      <a:pt x="44" y="17"/>
                      <a:pt x="43" y="17"/>
                      <a:pt x="41" y="17"/>
                    </a:cubicBezTo>
                    <a:cubicBezTo>
                      <a:pt x="41" y="17"/>
                      <a:pt x="41" y="17"/>
                      <a:pt x="41" y="17"/>
                    </a:cubicBezTo>
                    <a:cubicBezTo>
                      <a:pt x="43" y="17"/>
                      <a:pt x="44" y="16"/>
                      <a:pt x="44" y="16"/>
                    </a:cubicBezTo>
                    <a:cubicBezTo>
                      <a:pt x="44" y="15"/>
                      <a:pt x="43" y="15"/>
                      <a:pt x="41" y="15"/>
                    </a:cubicBezTo>
                    <a:cubicBezTo>
                      <a:pt x="41" y="15"/>
                      <a:pt x="41" y="15"/>
                      <a:pt x="41" y="15"/>
                    </a:cubicBezTo>
                    <a:cubicBezTo>
                      <a:pt x="43" y="14"/>
                      <a:pt x="44" y="14"/>
                      <a:pt x="44" y="14"/>
                    </a:cubicBezTo>
                    <a:cubicBezTo>
                      <a:pt x="44" y="13"/>
                      <a:pt x="43" y="13"/>
                      <a:pt x="41" y="13"/>
                    </a:cubicBezTo>
                    <a:cubicBezTo>
                      <a:pt x="41" y="9"/>
                      <a:pt x="41" y="9"/>
                      <a:pt x="41" y="9"/>
                    </a:cubicBezTo>
                    <a:cubicBezTo>
                      <a:pt x="56" y="9"/>
                      <a:pt x="56" y="9"/>
                      <a:pt x="56" y="9"/>
                    </a:cubicBezTo>
                    <a:cubicBezTo>
                      <a:pt x="46" y="26"/>
                      <a:pt x="46" y="26"/>
                      <a:pt x="46" y="26"/>
                    </a:cubicBezTo>
                    <a:cubicBezTo>
                      <a:pt x="46" y="26"/>
                      <a:pt x="46" y="26"/>
                      <a:pt x="46" y="26"/>
                    </a:cubicBezTo>
                    <a:cubicBezTo>
                      <a:pt x="36" y="26"/>
                      <a:pt x="36" y="26"/>
                      <a:pt x="36" y="26"/>
                    </a:cubicBezTo>
                    <a:cubicBezTo>
                      <a:pt x="35" y="26"/>
                      <a:pt x="35" y="26"/>
                      <a:pt x="35" y="26"/>
                    </a:cubicBezTo>
                    <a:lnTo>
                      <a:pt x="25" y="9"/>
                    </a:lnTo>
                    <a:close/>
                    <a:moveTo>
                      <a:pt x="41" y="37"/>
                    </a:moveTo>
                    <a:cubicBezTo>
                      <a:pt x="46" y="40"/>
                      <a:pt x="46" y="40"/>
                      <a:pt x="46" y="40"/>
                    </a:cubicBezTo>
                    <a:cubicBezTo>
                      <a:pt x="41" y="43"/>
                      <a:pt x="41" y="43"/>
                      <a:pt x="41" y="43"/>
                    </a:cubicBezTo>
                    <a:cubicBezTo>
                      <a:pt x="36" y="40"/>
                      <a:pt x="36" y="40"/>
                      <a:pt x="36" y="40"/>
                    </a:cubicBezTo>
                    <a:lnTo>
                      <a:pt x="41" y="37"/>
                    </a:lnTo>
                    <a:close/>
                    <a:moveTo>
                      <a:pt x="35" y="36"/>
                    </a:moveTo>
                    <a:cubicBezTo>
                      <a:pt x="36" y="34"/>
                      <a:pt x="36" y="34"/>
                      <a:pt x="36" y="34"/>
                    </a:cubicBezTo>
                    <a:cubicBezTo>
                      <a:pt x="37" y="35"/>
                      <a:pt x="37" y="35"/>
                      <a:pt x="37" y="35"/>
                    </a:cubicBezTo>
                    <a:lnTo>
                      <a:pt x="35" y="36"/>
                    </a:lnTo>
                    <a:close/>
                    <a:moveTo>
                      <a:pt x="44" y="35"/>
                    </a:moveTo>
                    <a:cubicBezTo>
                      <a:pt x="45" y="34"/>
                      <a:pt x="45" y="34"/>
                      <a:pt x="45" y="34"/>
                    </a:cubicBezTo>
                    <a:cubicBezTo>
                      <a:pt x="46" y="36"/>
                      <a:pt x="46" y="36"/>
                      <a:pt x="46" y="36"/>
                    </a:cubicBezTo>
                    <a:lnTo>
                      <a:pt x="44" y="35"/>
                    </a:lnTo>
                    <a:close/>
                    <a:moveTo>
                      <a:pt x="48" y="44"/>
                    </a:moveTo>
                    <a:cubicBezTo>
                      <a:pt x="49" y="48"/>
                      <a:pt x="49" y="48"/>
                      <a:pt x="49" y="48"/>
                    </a:cubicBezTo>
                    <a:cubicBezTo>
                      <a:pt x="46" y="46"/>
                      <a:pt x="46" y="46"/>
                      <a:pt x="46" y="46"/>
                    </a:cubicBezTo>
                    <a:lnTo>
                      <a:pt x="48" y="44"/>
                    </a:lnTo>
                    <a:close/>
                    <a:moveTo>
                      <a:pt x="19" y="97"/>
                    </a:moveTo>
                    <a:cubicBezTo>
                      <a:pt x="23" y="81"/>
                      <a:pt x="23" y="81"/>
                      <a:pt x="23" y="81"/>
                    </a:cubicBezTo>
                    <a:cubicBezTo>
                      <a:pt x="34" y="87"/>
                      <a:pt x="34" y="87"/>
                      <a:pt x="34" y="87"/>
                    </a:cubicBezTo>
                    <a:lnTo>
                      <a:pt x="19" y="97"/>
                    </a:lnTo>
                    <a:close/>
                    <a:moveTo>
                      <a:pt x="27" y="76"/>
                    </a:moveTo>
                    <a:cubicBezTo>
                      <a:pt x="41" y="67"/>
                      <a:pt x="41" y="67"/>
                      <a:pt x="41" y="67"/>
                    </a:cubicBezTo>
                    <a:cubicBezTo>
                      <a:pt x="53" y="74"/>
                      <a:pt x="53" y="74"/>
                      <a:pt x="53" y="74"/>
                    </a:cubicBezTo>
                    <a:cubicBezTo>
                      <a:pt x="53" y="76"/>
                      <a:pt x="53" y="76"/>
                      <a:pt x="53" y="76"/>
                    </a:cubicBezTo>
                    <a:cubicBezTo>
                      <a:pt x="40" y="84"/>
                      <a:pt x="40" y="84"/>
                      <a:pt x="40" y="84"/>
                    </a:cubicBezTo>
                    <a:lnTo>
                      <a:pt x="27" y="76"/>
                    </a:lnTo>
                    <a:close/>
                    <a:moveTo>
                      <a:pt x="46" y="87"/>
                    </a:moveTo>
                    <a:cubicBezTo>
                      <a:pt x="57" y="80"/>
                      <a:pt x="57" y="80"/>
                      <a:pt x="57" y="80"/>
                    </a:cubicBezTo>
                    <a:cubicBezTo>
                      <a:pt x="57" y="80"/>
                      <a:pt x="57" y="80"/>
                      <a:pt x="57" y="80"/>
                    </a:cubicBezTo>
                    <a:cubicBezTo>
                      <a:pt x="62" y="97"/>
                      <a:pt x="62" y="97"/>
                      <a:pt x="62" y="97"/>
                    </a:cubicBezTo>
                    <a:lnTo>
                      <a:pt x="46" y="87"/>
                    </a:lnTo>
                    <a:close/>
                  </a:path>
                </a:pathLst>
              </a:custGeom>
              <a:solidFill>
                <a:srgbClr val="7A7A7A"/>
              </a:solidFill>
              <a:ln w="9525">
                <a:noFill/>
                <a:round/>
                <a:headEnd/>
                <a:tailEnd/>
              </a:ln>
            </p:spPr>
            <p:txBody>
              <a:bodyPr/>
              <a:lstStyle/>
              <a:p>
                <a:endParaRPr lang="en-US" sz="1200" dirty="0">
                  <a:solidFill>
                    <a:srgbClr val="879BAA"/>
                  </a:solidFill>
                  <a:latin typeface="+mj-lt"/>
                </a:endParaRPr>
              </a:p>
            </p:txBody>
          </p:sp>
          <p:sp>
            <p:nvSpPr>
              <p:cNvPr id="121" name="Freeform 689"/>
              <p:cNvSpPr>
                <a:spLocks noChangeAspect="1" noEditPoints="1"/>
              </p:cNvSpPr>
              <p:nvPr/>
            </p:nvSpPr>
            <p:spPr bwMode="gray">
              <a:xfrm>
                <a:off x="7753167" y="5115468"/>
                <a:ext cx="228812" cy="324000"/>
              </a:xfrm>
              <a:custGeom>
                <a:avLst/>
                <a:gdLst>
                  <a:gd name="T0" fmla="*/ 58 w 181"/>
                  <a:gd name="T1" fmla="*/ 9 h 220"/>
                  <a:gd name="T2" fmla="*/ 16 w 181"/>
                  <a:gd name="T3" fmla="*/ 35 h 220"/>
                  <a:gd name="T4" fmla="*/ 16 w 181"/>
                  <a:gd name="T5" fmla="*/ 157 h 220"/>
                  <a:gd name="T6" fmla="*/ 31 w 181"/>
                  <a:gd name="T7" fmla="*/ 172 h 220"/>
                  <a:gd name="T8" fmla="*/ 153 w 181"/>
                  <a:gd name="T9" fmla="*/ 172 h 220"/>
                  <a:gd name="T10" fmla="*/ 168 w 181"/>
                  <a:gd name="T11" fmla="*/ 157 h 220"/>
                  <a:gd name="T12" fmla="*/ 168 w 181"/>
                  <a:gd name="T13" fmla="*/ 35 h 220"/>
                  <a:gd name="T14" fmla="*/ 126 w 181"/>
                  <a:gd name="T15" fmla="*/ 9 h 220"/>
                  <a:gd name="T16" fmla="*/ 120 w 181"/>
                  <a:gd name="T17" fmla="*/ 0 h 220"/>
                  <a:gd name="T18" fmla="*/ 64 w 181"/>
                  <a:gd name="T19" fmla="*/ 0 h 220"/>
                  <a:gd name="T20" fmla="*/ 58 w 181"/>
                  <a:gd name="T21" fmla="*/ 9 h 220"/>
                  <a:gd name="T22" fmla="*/ 42 w 181"/>
                  <a:gd name="T23" fmla="*/ 24 h 220"/>
                  <a:gd name="T24" fmla="*/ 142 w 181"/>
                  <a:gd name="T25" fmla="*/ 24 h 220"/>
                  <a:gd name="T26" fmla="*/ 156 w 181"/>
                  <a:gd name="T27" fmla="*/ 37 h 220"/>
                  <a:gd name="T28" fmla="*/ 156 w 181"/>
                  <a:gd name="T29" fmla="*/ 75 h 220"/>
                  <a:gd name="T30" fmla="*/ 142 w 181"/>
                  <a:gd name="T31" fmla="*/ 88 h 220"/>
                  <a:gd name="T32" fmla="*/ 42 w 181"/>
                  <a:gd name="T33" fmla="*/ 88 h 220"/>
                  <a:gd name="T34" fmla="*/ 28 w 181"/>
                  <a:gd name="T35" fmla="*/ 75 h 220"/>
                  <a:gd name="T36" fmla="*/ 28 w 181"/>
                  <a:gd name="T37" fmla="*/ 37 h 220"/>
                  <a:gd name="T38" fmla="*/ 42 w 181"/>
                  <a:gd name="T39" fmla="*/ 24 h 220"/>
                  <a:gd name="T40" fmla="*/ 36 w 181"/>
                  <a:gd name="T41" fmla="*/ 136 h 220"/>
                  <a:gd name="T42" fmla="*/ 52 w 181"/>
                  <a:gd name="T43" fmla="*/ 120 h 220"/>
                  <a:gd name="T44" fmla="*/ 68 w 181"/>
                  <a:gd name="T45" fmla="*/ 136 h 220"/>
                  <a:gd name="T46" fmla="*/ 52 w 181"/>
                  <a:gd name="T47" fmla="*/ 152 h 220"/>
                  <a:gd name="T48" fmla="*/ 36 w 181"/>
                  <a:gd name="T49" fmla="*/ 136 h 220"/>
                  <a:gd name="T50" fmla="*/ 116 w 181"/>
                  <a:gd name="T51" fmla="*/ 136 h 220"/>
                  <a:gd name="T52" fmla="*/ 132 w 181"/>
                  <a:gd name="T53" fmla="*/ 120 h 220"/>
                  <a:gd name="T54" fmla="*/ 148 w 181"/>
                  <a:gd name="T55" fmla="*/ 136 h 220"/>
                  <a:gd name="T56" fmla="*/ 132 w 181"/>
                  <a:gd name="T57" fmla="*/ 152 h 220"/>
                  <a:gd name="T58" fmla="*/ 116 w 181"/>
                  <a:gd name="T59" fmla="*/ 136 h 220"/>
                  <a:gd name="T60" fmla="*/ 39 w 181"/>
                  <a:gd name="T61" fmla="*/ 178 h 220"/>
                  <a:gd name="T62" fmla="*/ 2 w 181"/>
                  <a:gd name="T63" fmla="*/ 215 h 220"/>
                  <a:gd name="T64" fmla="*/ 0 w 181"/>
                  <a:gd name="T65" fmla="*/ 220 h 220"/>
                  <a:gd name="T66" fmla="*/ 23 w 181"/>
                  <a:gd name="T67" fmla="*/ 220 h 220"/>
                  <a:gd name="T68" fmla="*/ 60 w 181"/>
                  <a:gd name="T69" fmla="*/ 183 h 220"/>
                  <a:gd name="T70" fmla="*/ 39 w 181"/>
                  <a:gd name="T71" fmla="*/ 178 h 220"/>
                  <a:gd name="T72" fmla="*/ 141 w 181"/>
                  <a:gd name="T73" fmla="*/ 178 h 220"/>
                  <a:gd name="T74" fmla="*/ 120 w 181"/>
                  <a:gd name="T75" fmla="*/ 183 h 220"/>
                  <a:gd name="T76" fmla="*/ 157 w 181"/>
                  <a:gd name="T77" fmla="*/ 220 h 220"/>
                  <a:gd name="T78" fmla="*/ 180 w 181"/>
                  <a:gd name="T79" fmla="*/ 220 h 220"/>
                  <a:gd name="T80" fmla="*/ 179 w 181"/>
                  <a:gd name="T81" fmla="*/ 215 h 220"/>
                  <a:gd name="T82" fmla="*/ 141 w 181"/>
                  <a:gd name="T83" fmla="*/ 178 h 2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1"/>
                  <a:gd name="T127" fmla="*/ 0 h 220"/>
                  <a:gd name="T128" fmla="*/ 181 w 181"/>
                  <a:gd name="T129" fmla="*/ 220 h 2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1" h="220">
                    <a:moveTo>
                      <a:pt x="58" y="9"/>
                    </a:moveTo>
                    <a:cubicBezTo>
                      <a:pt x="41" y="11"/>
                      <a:pt x="16" y="17"/>
                      <a:pt x="16" y="35"/>
                    </a:cubicBezTo>
                    <a:cubicBezTo>
                      <a:pt x="16" y="157"/>
                      <a:pt x="16" y="157"/>
                      <a:pt x="16" y="157"/>
                    </a:cubicBezTo>
                    <a:cubicBezTo>
                      <a:pt x="16" y="165"/>
                      <a:pt x="23" y="172"/>
                      <a:pt x="31" y="172"/>
                    </a:cubicBezTo>
                    <a:cubicBezTo>
                      <a:pt x="153" y="172"/>
                      <a:pt x="153" y="172"/>
                      <a:pt x="153" y="172"/>
                    </a:cubicBezTo>
                    <a:cubicBezTo>
                      <a:pt x="161" y="172"/>
                      <a:pt x="168" y="165"/>
                      <a:pt x="168" y="157"/>
                    </a:cubicBezTo>
                    <a:cubicBezTo>
                      <a:pt x="168" y="35"/>
                      <a:pt x="168" y="35"/>
                      <a:pt x="168" y="35"/>
                    </a:cubicBezTo>
                    <a:cubicBezTo>
                      <a:pt x="170" y="15"/>
                      <a:pt x="143" y="10"/>
                      <a:pt x="126" y="9"/>
                    </a:cubicBezTo>
                    <a:cubicBezTo>
                      <a:pt x="120" y="0"/>
                      <a:pt x="120" y="0"/>
                      <a:pt x="120" y="0"/>
                    </a:cubicBezTo>
                    <a:cubicBezTo>
                      <a:pt x="64" y="0"/>
                      <a:pt x="64" y="0"/>
                      <a:pt x="64" y="0"/>
                    </a:cubicBezTo>
                    <a:lnTo>
                      <a:pt x="58" y="9"/>
                    </a:lnTo>
                    <a:close/>
                    <a:moveTo>
                      <a:pt x="42" y="24"/>
                    </a:moveTo>
                    <a:cubicBezTo>
                      <a:pt x="142" y="24"/>
                      <a:pt x="142" y="24"/>
                      <a:pt x="142" y="24"/>
                    </a:cubicBezTo>
                    <a:cubicBezTo>
                      <a:pt x="150" y="24"/>
                      <a:pt x="156" y="30"/>
                      <a:pt x="156" y="37"/>
                    </a:cubicBezTo>
                    <a:cubicBezTo>
                      <a:pt x="156" y="75"/>
                      <a:pt x="156" y="75"/>
                      <a:pt x="156" y="75"/>
                    </a:cubicBezTo>
                    <a:cubicBezTo>
                      <a:pt x="156" y="82"/>
                      <a:pt x="150" y="88"/>
                      <a:pt x="142" y="88"/>
                    </a:cubicBezTo>
                    <a:cubicBezTo>
                      <a:pt x="42" y="88"/>
                      <a:pt x="42" y="88"/>
                      <a:pt x="42" y="88"/>
                    </a:cubicBezTo>
                    <a:cubicBezTo>
                      <a:pt x="34" y="88"/>
                      <a:pt x="28" y="82"/>
                      <a:pt x="28" y="75"/>
                    </a:cubicBezTo>
                    <a:cubicBezTo>
                      <a:pt x="28" y="37"/>
                      <a:pt x="28" y="37"/>
                      <a:pt x="28" y="37"/>
                    </a:cubicBezTo>
                    <a:cubicBezTo>
                      <a:pt x="28" y="30"/>
                      <a:pt x="34" y="24"/>
                      <a:pt x="42" y="24"/>
                    </a:cubicBezTo>
                    <a:close/>
                    <a:moveTo>
                      <a:pt x="36" y="136"/>
                    </a:moveTo>
                    <a:cubicBezTo>
                      <a:pt x="36" y="127"/>
                      <a:pt x="43" y="120"/>
                      <a:pt x="52" y="120"/>
                    </a:cubicBezTo>
                    <a:cubicBezTo>
                      <a:pt x="61" y="120"/>
                      <a:pt x="68" y="127"/>
                      <a:pt x="68" y="136"/>
                    </a:cubicBezTo>
                    <a:cubicBezTo>
                      <a:pt x="68" y="145"/>
                      <a:pt x="61" y="152"/>
                      <a:pt x="52" y="152"/>
                    </a:cubicBezTo>
                    <a:cubicBezTo>
                      <a:pt x="43" y="152"/>
                      <a:pt x="36" y="145"/>
                      <a:pt x="36" y="136"/>
                    </a:cubicBezTo>
                    <a:close/>
                    <a:moveTo>
                      <a:pt x="116" y="136"/>
                    </a:moveTo>
                    <a:cubicBezTo>
                      <a:pt x="116" y="127"/>
                      <a:pt x="123" y="120"/>
                      <a:pt x="132" y="120"/>
                    </a:cubicBezTo>
                    <a:cubicBezTo>
                      <a:pt x="141" y="120"/>
                      <a:pt x="148" y="127"/>
                      <a:pt x="148" y="136"/>
                    </a:cubicBezTo>
                    <a:cubicBezTo>
                      <a:pt x="148" y="145"/>
                      <a:pt x="141" y="152"/>
                      <a:pt x="132" y="152"/>
                    </a:cubicBezTo>
                    <a:cubicBezTo>
                      <a:pt x="123" y="152"/>
                      <a:pt x="116" y="145"/>
                      <a:pt x="116" y="136"/>
                    </a:cubicBezTo>
                    <a:close/>
                    <a:moveTo>
                      <a:pt x="39" y="178"/>
                    </a:moveTo>
                    <a:cubicBezTo>
                      <a:pt x="2" y="215"/>
                      <a:pt x="2" y="215"/>
                      <a:pt x="2" y="215"/>
                    </a:cubicBezTo>
                    <a:cubicBezTo>
                      <a:pt x="0" y="217"/>
                      <a:pt x="0" y="218"/>
                      <a:pt x="0" y="220"/>
                    </a:cubicBezTo>
                    <a:cubicBezTo>
                      <a:pt x="23" y="220"/>
                      <a:pt x="23" y="220"/>
                      <a:pt x="23" y="220"/>
                    </a:cubicBezTo>
                    <a:cubicBezTo>
                      <a:pt x="60" y="183"/>
                      <a:pt x="60" y="183"/>
                      <a:pt x="60" y="183"/>
                    </a:cubicBezTo>
                    <a:cubicBezTo>
                      <a:pt x="62" y="181"/>
                      <a:pt x="41" y="175"/>
                      <a:pt x="39" y="178"/>
                    </a:cubicBezTo>
                    <a:close/>
                    <a:moveTo>
                      <a:pt x="141" y="178"/>
                    </a:moveTo>
                    <a:cubicBezTo>
                      <a:pt x="139" y="175"/>
                      <a:pt x="118" y="181"/>
                      <a:pt x="120" y="183"/>
                    </a:cubicBezTo>
                    <a:cubicBezTo>
                      <a:pt x="157" y="220"/>
                      <a:pt x="157" y="220"/>
                      <a:pt x="157" y="220"/>
                    </a:cubicBezTo>
                    <a:cubicBezTo>
                      <a:pt x="180" y="220"/>
                      <a:pt x="180" y="220"/>
                      <a:pt x="180" y="220"/>
                    </a:cubicBezTo>
                    <a:cubicBezTo>
                      <a:pt x="181" y="218"/>
                      <a:pt x="180" y="217"/>
                      <a:pt x="179" y="215"/>
                    </a:cubicBezTo>
                    <a:lnTo>
                      <a:pt x="141" y="178"/>
                    </a:lnTo>
                    <a:close/>
                  </a:path>
                </a:pathLst>
              </a:custGeom>
              <a:solidFill>
                <a:srgbClr val="7A7A7A"/>
              </a:solidFill>
              <a:ln w="9525">
                <a:noFill/>
                <a:round/>
                <a:headEnd/>
                <a:tailEnd/>
              </a:ln>
            </p:spPr>
            <p:txBody>
              <a:bodyPr/>
              <a:lstStyle/>
              <a:p>
                <a:endParaRPr lang="en-US" sz="1200" dirty="0">
                  <a:solidFill>
                    <a:srgbClr val="879BAA"/>
                  </a:solidFill>
                  <a:latin typeface="+mj-lt"/>
                </a:endParaRPr>
              </a:p>
            </p:txBody>
          </p:sp>
          <p:sp>
            <p:nvSpPr>
              <p:cNvPr id="123" name="Freeform 6"/>
              <p:cNvSpPr>
                <a:spLocks noChangeAspect="1" noEditPoints="1"/>
              </p:cNvSpPr>
              <p:nvPr/>
            </p:nvSpPr>
            <p:spPr bwMode="gray">
              <a:xfrm>
                <a:off x="8600417" y="5143233"/>
                <a:ext cx="315546" cy="268471"/>
              </a:xfrm>
              <a:custGeom>
                <a:avLst/>
                <a:gdLst>
                  <a:gd name="T0" fmla="*/ 998 w 1066"/>
                  <a:gd name="T1" fmla="*/ 114 h 771"/>
                  <a:gd name="T2" fmla="*/ 1066 w 1066"/>
                  <a:gd name="T3" fmla="*/ 159 h 771"/>
                  <a:gd name="T4" fmla="*/ 998 w 1066"/>
                  <a:gd name="T5" fmla="*/ 193 h 771"/>
                  <a:gd name="T6" fmla="*/ 845 w 1066"/>
                  <a:gd name="T7" fmla="*/ 138 h 771"/>
                  <a:gd name="T8" fmla="*/ 762 w 1066"/>
                  <a:gd name="T9" fmla="*/ 62 h 771"/>
                  <a:gd name="T10" fmla="*/ 917 w 1066"/>
                  <a:gd name="T11" fmla="*/ 0 h 771"/>
                  <a:gd name="T12" fmla="*/ 998 w 1066"/>
                  <a:gd name="T13" fmla="*/ 34 h 771"/>
                  <a:gd name="T14" fmla="*/ 1066 w 1066"/>
                  <a:gd name="T15" fmla="*/ 80 h 771"/>
                  <a:gd name="T16" fmla="*/ 885 w 1066"/>
                  <a:gd name="T17" fmla="*/ 416 h 771"/>
                  <a:gd name="T18" fmla="*/ 826 w 1066"/>
                  <a:gd name="T19" fmla="*/ 554 h 771"/>
                  <a:gd name="T20" fmla="*/ 774 w 1066"/>
                  <a:gd name="T21" fmla="*/ 771 h 771"/>
                  <a:gd name="T22" fmla="*/ 688 w 1066"/>
                  <a:gd name="T23" fmla="*/ 726 h 771"/>
                  <a:gd name="T24" fmla="*/ 197 w 1066"/>
                  <a:gd name="T25" fmla="*/ 673 h 771"/>
                  <a:gd name="T26" fmla="*/ 158 w 1066"/>
                  <a:gd name="T27" fmla="*/ 771 h 771"/>
                  <a:gd name="T28" fmla="*/ 72 w 1066"/>
                  <a:gd name="T29" fmla="*/ 732 h 771"/>
                  <a:gd name="T30" fmla="*/ 69 w 1066"/>
                  <a:gd name="T31" fmla="*/ 455 h 771"/>
                  <a:gd name="T32" fmla="*/ 0 w 1066"/>
                  <a:gd name="T33" fmla="*/ 376 h 771"/>
                  <a:gd name="T34" fmla="*/ 193 w 1066"/>
                  <a:gd name="T35" fmla="*/ 205 h 771"/>
                  <a:gd name="T36" fmla="*/ 617 w 1066"/>
                  <a:gd name="T37" fmla="*/ 159 h 771"/>
                  <a:gd name="T38" fmla="*/ 787 w 1066"/>
                  <a:gd name="T39" fmla="*/ 376 h 771"/>
                  <a:gd name="T40" fmla="*/ 885 w 1066"/>
                  <a:gd name="T41" fmla="*/ 416 h 771"/>
                  <a:gd name="T42" fmla="*/ 204 w 1066"/>
                  <a:gd name="T43" fmla="*/ 527 h 771"/>
                  <a:gd name="T44" fmla="*/ 111 w 1066"/>
                  <a:gd name="T45" fmla="*/ 599 h 771"/>
                  <a:gd name="T46" fmla="*/ 253 w 1066"/>
                  <a:gd name="T47" fmla="*/ 584 h 771"/>
                  <a:gd name="T48" fmla="*/ 735 w 1066"/>
                  <a:gd name="T49" fmla="*/ 376 h 771"/>
                  <a:gd name="T50" fmla="*/ 653 w 1066"/>
                  <a:gd name="T51" fmla="*/ 226 h 771"/>
                  <a:gd name="T52" fmla="*/ 617 w 1066"/>
                  <a:gd name="T53" fmla="*/ 204 h 771"/>
                  <a:gd name="T54" fmla="*/ 233 w 1066"/>
                  <a:gd name="T55" fmla="*/ 226 h 771"/>
                  <a:gd name="T56" fmla="*/ 232 w 1066"/>
                  <a:gd name="T57" fmla="*/ 226 h 771"/>
                  <a:gd name="T58" fmla="*/ 443 w 1066"/>
                  <a:gd name="T59" fmla="*/ 396 h 771"/>
                  <a:gd name="T60" fmla="*/ 681 w 1066"/>
                  <a:gd name="T61" fmla="*/ 527 h 771"/>
                  <a:gd name="T62" fmla="*/ 633 w 1066"/>
                  <a:gd name="T63" fmla="*/ 599 h 771"/>
                  <a:gd name="T64" fmla="*/ 780 w 1066"/>
                  <a:gd name="T65" fmla="*/ 52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6" h="771">
                    <a:moveTo>
                      <a:pt x="998" y="80"/>
                    </a:moveTo>
                    <a:cubicBezTo>
                      <a:pt x="998" y="114"/>
                      <a:pt x="998" y="114"/>
                      <a:pt x="998" y="114"/>
                    </a:cubicBezTo>
                    <a:cubicBezTo>
                      <a:pt x="1066" y="114"/>
                      <a:pt x="1066" y="114"/>
                      <a:pt x="1066" y="114"/>
                    </a:cubicBezTo>
                    <a:cubicBezTo>
                      <a:pt x="1066" y="159"/>
                      <a:pt x="1066" y="159"/>
                      <a:pt x="1066" y="159"/>
                    </a:cubicBezTo>
                    <a:cubicBezTo>
                      <a:pt x="998" y="159"/>
                      <a:pt x="998" y="159"/>
                      <a:pt x="998" y="159"/>
                    </a:cubicBezTo>
                    <a:cubicBezTo>
                      <a:pt x="998" y="193"/>
                      <a:pt x="998" y="193"/>
                      <a:pt x="998" y="193"/>
                    </a:cubicBezTo>
                    <a:cubicBezTo>
                      <a:pt x="917" y="193"/>
                      <a:pt x="917" y="193"/>
                      <a:pt x="917" y="193"/>
                    </a:cubicBezTo>
                    <a:cubicBezTo>
                      <a:pt x="882" y="193"/>
                      <a:pt x="855" y="172"/>
                      <a:pt x="845" y="138"/>
                    </a:cubicBezTo>
                    <a:cubicBezTo>
                      <a:pt x="762" y="132"/>
                      <a:pt x="762" y="132"/>
                      <a:pt x="762" y="132"/>
                    </a:cubicBezTo>
                    <a:cubicBezTo>
                      <a:pt x="762" y="62"/>
                      <a:pt x="762" y="62"/>
                      <a:pt x="762" y="62"/>
                    </a:cubicBezTo>
                    <a:cubicBezTo>
                      <a:pt x="845" y="56"/>
                      <a:pt x="845" y="56"/>
                      <a:pt x="845" y="56"/>
                    </a:cubicBezTo>
                    <a:cubicBezTo>
                      <a:pt x="855" y="22"/>
                      <a:pt x="882" y="0"/>
                      <a:pt x="917" y="0"/>
                    </a:cubicBezTo>
                    <a:cubicBezTo>
                      <a:pt x="998" y="0"/>
                      <a:pt x="998" y="0"/>
                      <a:pt x="998" y="0"/>
                    </a:cubicBezTo>
                    <a:cubicBezTo>
                      <a:pt x="998" y="34"/>
                      <a:pt x="998" y="34"/>
                      <a:pt x="998" y="34"/>
                    </a:cubicBezTo>
                    <a:cubicBezTo>
                      <a:pt x="1066" y="34"/>
                      <a:pt x="1066" y="34"/>
                      <a:pt x="1066" y="34"/>
                    </a:cubicBezTo>
                    <a:cubicBezTo>
                      <a:pt x="1066" y="80"/>
                      <a:pt x="1066" y="80"/>
                      <a:pt x="1066" y="80"/>
                    </a:cubicBezTo>
                    <a:lnTo>
                      <a:pt x="998" y="80"/>
                    </a:lnTo>
                    <a:close/>
                    <a:moveTo>
                      <a:pt x="885" y="416"/>
                    </a:moveTo>
                    <a:cubicBezTo>
                      <a:pt x="816" y="455"/>
                      <a:pt x="816" y="455"/>
                      <a:pt x="816" y="455"/>
                    </a:cubicBezTo>
                    <a:cubicBezTo>
                      <a:pt x="825" y="490"/>
                      <a:pt x="826" y="503"/>
                      <a:pt x="826" y="554"/>
                    </a:cubicBezTo>
                    <a:cubicBezTo>
                      <a:pt x="813" y="732"/>
                      <a:pt x="813" y="732"/>
                      <a:pt x="813" y="732"/>
                    </a:cubicBezTo>
                    <a:cubicBezTo>
                      <a:pt x="811" y="756"/>
                      <a:pt x="796" y="771"/>
                      <a:pt x="774" y="771"/>
                    </a:cubicBezTo>
                    <a:cubicBezTo>
                      <a:pt x="728" y="771"/>
                      <a:pt x="728" y="771"/>
                      <a:pt x="728" y="771"/>
                    </a:cubicBezTo>
                    <a:cubicBezTo>
                      <a:pt x="704" y="771"/>
                      <a:pt x="688" y="753"/>
                      <a:pt x="688" y="726"/>
                    </a:cubicBezTo>
                    <a:cubicBezTo>
                      <a:pt x="688" y="673"/>
                      <a:pt x="688" y="673"/>
                      <a:pt x="688" y="673"/>
                    </a:cubicBezTo>
                    <a:cubicBezTo>
                      <a:pt x="197" y="673"/>
                      <a:pt x="197" y="673"/>
                      <a:pt x="197" y="673"/>
                    </a:cubicBezTo>
                    <a:cubicBezTo>
                      <a:pt x="197" y="726"/>
                      <a:pt x="197" y="726"/>
                      <a:pt x="197" y="726"/>
                    </a:cubicBezTo>
                    <a:cubicBezTo>
                      <a:pt x="197" y="753"/>
                      <a:pt x="181" y="771"/>
                      <a:pt x="158" y="771"/>
                    </a:cubicBezTo>
                    <a:cubicBezTo>
                      <a:pt x="111" y="771"/>
                      <a:pt x="111" y="771"/>
                      <a:pt x="111" y="771"/>
                    </a:cubicBezTo>
                    <a:cubicBezTo>
                      <a:pt x="89" y="771"/>
                      <a:pt x="74" y="756"/>
                      <a:pt x="72" y="732"/>
                    </a:cubicBezTo>
                    <a:cubicBezTo>
                      <a:pt x="59" y="554"/>
                      <a:pt x="59" y="554"/>
                      <a:pt x="59" y="554"/>
                    </a:cubicBezTo>
                    <a:cubicBezTo>
                      <a:pt x="59" y="503"/>
                      <a:pt x="60" y="490"/>
                      <a:pt x="69" y="455"/>
                    </a:cubicBezTo>
                    <a:cubicBezTo>
                      <a:pt x="0" y="416"/>
                      <a:pt x="0" y="416"/>
                      <a:pt x="0" y="416"/>
                    </a:cubicBezTo>
                    <a:cubicBezTo>
                      <a:pt x="0" y="376"/>
                      <a:pt x="0" y="376"/>
                      <a:pt x="0" y="376"/>
                    </a:cubicBezTo>
                    <a:cubicBezTo>
                      <a:pt x="99" y="376"/>
                      <a:pt x="99" y="376"/>
                      <a:pt x="99" y="376"/>
                    </a:cubicBezTo>
                    <a:cubicBezTo>
                      <a:pt x="193" y="205"/>
                      <a:pt x="193" y="205"/>
                      <a:pt x="193" y="205"/>
                    </a:cubicBezTo>
                    <a:cubicBezTo>
                      <a:pt x="210" y="172"/>
                      <a:pt x="231" y="159"/>
                      <a:pt x="268" y="159"/>
                    </a:cubicBezTo>
                    <a:cubicBezTo>
                      <a:pt x="617" y="159"/>
                      <a:pt x="617" y="159"/>
                      <a:pt x="617" y="159"/>
                    </a:cubicBezTo>
                    <a:cubicBezTo>
                      <a:pt x="654" y="159"/>
                      <a:pt x="676" y="172"/>
                      <a:pt x="693" y="205"/>
                    </a:cubicBezTo>
                    <a:cubicBezTo>
                      <a:pt x="787" y="376"/>
                      <a:pt x="787" y="376"/>
                      <a:pt x="787" y="376"/>
                    </a:cubicBezTo>
                    <a:cubicBezTo>
                      <a:pt x="885" y="376"/>
                      <a:pt x="885" y="376"/>
                      <a:pt x="885" y="376"/>
                    </a:cubicBezTo>
                    <a:lnTo>
                      <a:pt x="885" y="416"/>
                    </a:lnTo>
                    <a:close/>
                    <a:moveTo>
                      <a:pt x="253" y="584"/>
                    </a:moveTo>
                    <a:cubicBezTo>
                      <a:pt x="253" y="551"/>
                      <a:pt x="233" y="528"/>
                      <a:pt x="204" y="527"/>
                    </a:cubicBezTo>
                    <a:cubicBezTo>
                      <a:pt x="105" y="520"/>
                      <a:pt x="105" y="520"/>
                      <a:pt x="105" y="520"/>
                    </a:cubicBezTo>
                    <a:cubicBezTo>
                      <a:pt x="111" y="599"/>
                      <a:pt x="111" y="599"/>
                      <a:pt x="111" y="599"/>
                    </a:cubicBezTo>
                    <a:cubicBezTo>
                      <a:pt x="253" y="599"/>
                      <a:pt x="253" y="599"/>
                      <a:pt x="253" y="599"/>
                    </a:cubicBezTo>
                    <a:lnTo>
                      <a:pt x="253" y="584"/>
                    </a:lnTo>
                    <a:close/>
                    <a:moveTo>
                      <a:pt x="443" y="396"/>
                    </a:moveTo>
                    <a:cubicBezTo>
                      <a:pt x="735" y="376"/>
                      <a:pt x="735" y="376"/>
                      <a:pt x="735" y="376"/>
                    </a:cubicBezTo>
                    <a:cubicBezTo>
                      <a:pt x="653" y="226"/>
                      <a:pt x="653" y="226"/>
                      <a:pt x="653" y="226"/>
                    </a:cubicBezTo>
                    <a:cubicBezTo>
                      <a:pt x="653" y="226"/>
                      <a:pt x="653" y="226"/>
                      <a:pt x="653" y="226"/>
                    </a:cubicBezTo>
                    <a:cubicBezTo>
                      <a:pt x="653" y="226"/>
                      <a:pt x="653" y="226"/>
                      <a:pt x="653" y="226"/>
                    </a:cubicBezTo>
                    <a:cubicBezTo>
                      <a:pt x="643" y="208"/>
                      <a:pt x="637" y="204"/>
                      <a:pt x="617" y="204"/>
                    </a:cubicBezTo>
                    <a:cubicBezTo>
                      <a:pt x="268" y="204"/>
                      <a:pt x="268" y="204"/>
                      <a:pt x="268" y="204"/>
                    </a:cubicBezTo>
                    <a:cubicBezTo>
                      <a:pt x="248" y="204"/>
                      <a:pt x="242" y="208"/>
                      <a:pt x="233" y="226"/>
                    </a:cubicBezTo>
                    <a:cubicBezTo>
                      <a:pt x="232" y="226"/>
                      <a:pt x="232" y="226"/>
                      <a:pt x="232" y="226"/>
                    </a:cubicBezTo>
                    <a:cubicBezTo>
                      <a:pt x="232" y="226"/>
                      <a:pt x="232" y="226"/>
                      <a:pt x="232" y="226"/>
                    </a:cubicBezTo>
                    <a:cubicBezTo>
                      <a:pt x="151" y="376"/>
                      <a:pt x="151" y="376"/>
                      <a:pt x="151" y="376"/>
                    </a:cubicBezTo>
                    <a:lnTo>
                      <a:pt x="443" y="396"/>
                    </a:lnTo>
                    <a:close/>
                    <a:moveTo>
                      <a:pt x="780" y="520"/>
                    </a:moveTo>
                    <a:cubicBezTo>
                      <a:pt x="681" y="527"/>
                      <a:pt x="681" y="527"/>
                      <a:pt x="681" y="527"/>
                    </a:cubicBezTo>
                    <a:cubicBezTo>
                      <a:pt x="652" y="528"/>
                      <a:pt x="633" y="551"/>
                      <a:pt x="633" y="584"/>
                    </a:cubicBezTo>
                    <a:cubicBezTo>
                      <a:pt x="633" y="599"/>
                      <a:pt x="633" y="599"/>
                      <a:pt x="633" y="599"/>
                    </a:cubicBezTo>
                    <a:cubicBezTo>
                      <a:pt x="775" y="599"/>
                      <a:pt x="775" y="599"/>
                      <a:pt x="775" y="599"/>
                    </a:cubicBezTo>
                    <a:lnTo>
                      <a:pt x="780" y="520"/>
                    </a:lnTo>
                    <a:close/>
                  </a:path>
                </a:pathLst>
              </a:custGeom>
              <a:solidFill>
                <a:srgbClr val="7A7A7A"/>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grpSp>
            <p:nvGrpSpPr>
              <p:cNvPr id="6" name="Gruppieren 90"/>
              <p:cNvGrpSpPr/>
              <p:nvPr/>
            </p:nvGrpSpPr>
            <p:grpSpPr>
              <a:xfrm>
                <a:off x="9534401" y="5128623"/>
                <a:ext cx="255619" cy="297690"/>
                <a:chOff x="9331008" y="5332979"/>
                <a:chExt cx="311412" cy="308400"/>
              </a:xfrm>
            </p:grpSpPr>
            <p:sp>
              <p:nvSpPr>
                <p:cNvPr id="133" name="Rectangle 1043"/>
                <p:cNvSpPr>
                  <a:spLocks noChangeAspect="1" noChangeArrowheads="1"/>
                </p:cNvSpPr>
                <p:nvPr>
                  <p:custDataLst>
                    <p:tags r:id="rId5"/>
                  </p:custDataLst>
                </p:nvPr>
              </p:nvSpPr>
              <p:spPr bwMode="gray">
                <a:xfrm>
                  <a:off x="9331008" y="5445454"/>
                  <a:ext cx="88716" cy="32654"/>
                </a:xfrm>
                <a:prstGeom prst="rect">
                  <a:avLst/>
                </a:prstGeom>
                <a:solidFill>
                  <a:srgbClr val="7A7A7A"/>
                </a:solidFill>
                <a:ln w="9525">
                  <a:noFill/>
                  <a:miter lim="800000"/>
                  <a:headEnd/>
                  <a:tailEnd/>
                </a:ln>
              </p:spPr>
              <p:txBody>
                <a:bodyPr/>
                <a:lstStyle/>
                <a:p>
                  <a:endParaRPr lang="en-US" sz="1200" dirty="0">
                    <a:solidFill>
                      <a:srgbClr val="879BAA"/>
                    </a:solidFill>
                    <a:latin typeface="+mj-lt"/>
                  </a:endParaRPr>
                </a:p>
              </p:txBody>
            </p:sp>
            <p:sp>
              <p:nvSpPr>
                <p:cNvPr id="134" name="Rectangle 1044"/>
                <p:cNvSpPr>
                  <a:spLocks noChangeAspect="1" noChangeArrowheads="1"/>
                </p:cNvSpPr>
                <p:nvPr>
                  <p:custDataLst>
                    <p:tags r:id="rId6"/>
                  </p:custDataLst>
                </p:nvPr>
              </p:nvSpPr>
              <p:spPr bwMode="gray">
                <a:xfrm>
                  <a:off x="9331008" y="5389217"/>
                  <a:ext cx="88716" cy="31747"/>
                </a:xfrm>
                <a:prstGeom prst="rect">
                  <a:avLst/>
                </a:prstGeom>
                <a:solidFill>
                  <a:srgbClr val="7A7A7A"/>
                </a:solidFill>
                <a:ln w="9525">
                  <a:noFill/>
                  <a:miter lim="800000"/>
                  <a:headEnd/>
                  <a:tailEnd/>
                </a:ln>
              </p:spPr>
              <p:txBody>
                <a:bodyPr/>
                <a:lstStyle/>
                <a:p>
                  <a:endParaRPr lang="en-US" sz="1200" dirty="0">
                    <a:solidFill>
                      <a:srgbClr val="879BAA"/>
                    </a:solidFill>
                    <a:latin typeface="+mj-lt"/>
                  </a:endParaRPr>
                </a:p>
              </p:txBody>
            </p:sp>
            <p:sp>
              <p:nvSpPr>
                <p:cNvPr id="135" name="Freeform 1045"/>
                <p:cNvSpPr>
                  <a:spLocks noChangeAspect="1"/>
                </p:cNvSpPr>
                <p:nvPr>
                  <p:custDataLst>
                    <p:tags r:id="rId7"/>
                  </p:custDataLst>
                </p:nvPr>
              </p:nvSpPr>
              <p:spPr bwMode="gray">
                <a:xfrm>
                  <a:off x="9331008" y="5502599"/>
                  <a:ext cx="66085" cy="40818"/>
                </a:xfrm>
                <a:custGeom>
                  <a:avLst/>
                  <a:gdLst>
                    <a:gd name="T0" fmla="*/ 0 w 69"/>
                    <a:gd name="T1" fmla="*/ 0 h 43"/>
                    <a:gd name="T2" fmla="*/ 0 w 69"/>
                    <a:gd name="T3" fmla="*/ 43 h 43"/>
                    <a:gd name="T4" fmla="*/ 69 w 69"/>
                    <a:gd name="T5" fmla="*/ 0 h 43"/>
                    <a:gd name="T6" fmla="*/ 0 w 69"/>
                    <a:gd name="T7" fmla="*/ 0 h 43"/>
                    <a:gd name="T8" fmla="*/ 0 60000 65536"/>
                    <a:gd name="T9" fmla="*/ 0 60000 65536"/>
                    <a:gd name="T10" fmla="*/ 0 60000 65536"/>
                    <a:gd name="T11" fmla="*/ 0 60000 65536"/>
                    <a:gd name="T12" fmla="*/ 0 w 69"/>
                    <a:gd name="T13" fmla="*/ 0 h 43"/>
                    <a:gd name="T14" fmla="*/ 69 w 69"/>
                    <a:gd name="T15" fmla="*/ 43 h 43"/>
                  </a:gdLst>
                  <a:ahLst/>
                  <a:cxnLst>
                    <a:cxn ang="T8">
                      <a:pos x="T0" y="T1"/>
                    </a:cxn>
                    <a:cxn ang="T9">
                      <a:pos x="T2" y="T3"/>
                    </a:cxn>
                    <a:cxn ang="T10">
                      <a:pos x="T4" y="T5"/>
                    </a:cxn>
                    <a:cxn ang="T11">
                      <a:pos x="T6" y="T7"/>
                    </a:cxn>
                  </a:cxnLst>
                  <a:rect l="T12" t="T13" r="T14" b="T15"/>
                  <a:pathLst>
                    <a:path w="69" h="43">
                      <a:moveTo>
                        <a:pt x="0" y="0"/>
                      </a:moveTo>
                      <a:lnTo>
                        <a:pt x="0" y="43"/>
                      </a:lnTo>
                      <a:lnTo>
                        <a:pt x="69" y="0"/>
                      </a:lnTo>
                      <a:lnTo>
                        <a:pt x="0" y="0"/>
                      </a:lnTo>
                      <a:close/>
                    </a:path>
                  </a:pathLst>
                </a:custGeom>
                <a:solidFill>
                  <a:srgbClr val="7A7A7A"/>
                </a:solidFill>
                <a:ln w="9525">
                  <a:noFill/>
                  <a:round/>
                  <a:headEnd/>
                  <a:tailEnd/>
                </a:ln>
              </p:spPr>
              <p:txBody>
                <a:bodyPr/>
                <a:lstStyle/>
                <a:p>
                  <a:endParaRPr lang="en-US" sz="1200" dirty="0">
                    <a:solidFill>
                      <a:srgbClr val="879BAA"/>
                    </a:solidFill>
                    <a:latin typeface="+mj-lt"/>
                  </a:endParaRPr>
                </a:p>
              </p:txBody>
            </p:sp>
            <p:sp>
              <p:nvSpPr>
                <p:cNvPr id="136" name="Rectangle 1046"/>
                <p:cNvSpPr>
                  <a:spLocks noChangeAspect="1" noChangeArrowheads="1"/>
                </p:cNvSpPr>
                <p:nvPr>
                  <p:custDataLst>
                    <p:tags r:id="rId8"/>
                  </p:custDataLst>
                </p:nvPr>
              </p:nvSpPr>
              <p:spPr bwMode="gray">
                <a:xfrm>
                  <a:off x="9331008" y="5332979"/>
                  <a:ext cx="88716" cy="31747"/>
                </a:xfrm>
                <a:prstGeom prst="rect">
                  <a:avLst/>
                </a:prstGeom>
                <a:solidFill>
                  <a:srgbClr val="7A7A7A"/>
                </a:solidFill>
                <a:ln w="9525">
                  <a:noFill/>
                  <a:miter lim="800000"/>
                  <a:headEnd/>
                  <a:tailEnd/>
                </a:ln>
              </p:spPr>
              <p:txBody>
                <a:bodyPr/>
                <a:lstStyle/>
                <a:p>
                  <a:endParaRPr lang="en-US" sz="1200" dirty="0">
                    <a:solidFill>
                      <a:srgbClr val="879BAA"/>
                    </a:solidFill>
                    <a:latin typeface="+mj-lt"/>
                  </a:endParaRPr>
                </a:p>
              </p:txBody>
            </p:sp>
            <p:sp>
              <p:nvSpPr>
                <p:cNvPr id="137" name="Freeform 1047"/>
                <p:cNvSpPr>
                  <a:spLocks noChangeAspect="1"/>
                </p:cNvSpPr>
                <p:nvPr>
                  <p:custDataLst>
                    <p:tags r:id="rId9"/>
                  </p:custDataLst>
                </p:nvPr>
              </p:nvSpPr>
              <p:spPr bwMode="gray">
                <a:xfrm>
                  <a:off x="9331008" y="5474480"/>
                  <a:ext cx="311412" cy="166899"/>
                </a:xfrm>
                <a:custGeom>
                  <a:avLst/>
                  <a:gdLst>
                    <a:gd name="T0" fmla="*/ 65 w 137"/>
                    <a:gd name="T1" fmla="*/ 43 h 74"/>
                    <a:gd name="T2" fmla="*/ 63 w 137"/>
                    <a:gd name="T3" fmla="*/ 42 h 74"/>
                    <a:gd name="T4" fmla="*/ 64 w 137"/>
                    <a:gd name="T5" fmla="*/ 38 h 74"/>
                    <a:gd name="T6" fmla="*/ 104 w 137"/>
                    <a:gd name="T7" fmla="*/ 13 h 74"/>
                    <a:gd name="T8" fmla="*/ 104 w 137"/>
                    <a:gd name="T9" fmla="*/ 0 h 74"/>
                    <a:gd name="T10" fmla="*/ 34 w 137"/>
                    <a:gd name="T11" fmla="*/ 43 h 74"/>
                    <a:gd name="T12" fmla="*/ 32 w 137"/>
                    <a:gd name="T13" fmla="*/ 43 h 74"/>
                    <a:gd name="T14" fmla="*/ 30 w 137"/>
                    <a:gd name="T15" fmla="*/ 42 h 74"/>
                    <a:gd name="T16" fmla="*/ 31 w 137"/>
                    <a:gd name="T17" fmla="*/ 38 h 74"/>
                    <a:gd name="T18" fmla="*/ 72 w 137"/>
                    <a:gd name="T19" fmla="*/ 12 h 74"/>
                    <a:gd name="T20" fmla="*/ 72 w 137"/>
                    <a:gd name="T21" fmla="*/ 0 h 74"/>
                    <a:gd name="T22" fmla="*/ 0 w 137"/>
                    <a:gd name="T23" fmla="*/ 44 h 74"/>
                    <a:gd name="T24" fmla="*/ 0 w 137"/>
                    <a:gd name="T25" fmla="*/ 61 h 74"/>
                    <a:gd name="T26" fmla="*/ 0 w 137"/>
                    <a:gd name="T27" fmla="*/ 74 h 74"/>
                    <a:gd name="T28" fmla="*/ 103 w 137"/>
                    <a:gd name="T29" fmla="*/ 74 h 74"/>
                    <a:gd name="T30" fmla="*/ 103 w 137"/>
                    <a:gd name="T31" fmla="*/ 53 h 74"/>
                    <a:gd name="T32" fmla="*/ 118 w 137"/>
                    <a:gd name="T33" fmla="*/ 44 h 74"/>
                    <a:gd name="T34" fmla="*/ 118 w 137"/>
                    <a:gd name="T35" fmla="*/ 74 h 74"/>
                    <a:gd name="T36" fmla="*/ 137 w 137"/>
                    <a:gd name="T37" fmla="*/ 74 h 74"/>
                    <a:gd name="T38" fmla="*/ 137 w 137"/>
                    <a:gd name="T39" fmla="*/ 0 h 74"/>
                    <a:gd name="T40" fmla="*/ 67 w 137"/>
                    <a:gd name="T41" fmla="*/ 43 h 74"/>
                    <a:gd name="T42" fmla="*/ 65 w 137"/>
                    <a:gd name="T43" fmla="*/ 43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7"/>
                    <a:gd name="T67" fmla="*/ 0 h 74"/>
                    <a:gd name="T68" fmla="*/ 137 w 137"/>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7" h="74">
                      <a:moveTo>
                        <a:pt x="65" y="43"/>
                      </a:moveTo>
                      <a:cubicBezTo>
                        <a:pt x="64" y="43"/>
                        <a:pt x="63" y="43"/>
                        <a:pt x="63" y="42"/>
                      </a:cubicBezTo>
                      <a:cubicBezTo>
                        <a:pt x="62" y="40"/>
                        <a:pt x="62" y="39"/>
                        <a:pt x="64" y="38"/>
                      </a:cubicBezTo>
                      <a:cubicBezTo>
                        <a:pt x="104" y="13"/>
                        <a:pt x="104" y="13"/>
                        <a:pt x="104" y="13"/>
                      </a:cubicBezTo>
                      <a:cubicBezTo>
                        <a:pt x="104" y="0"/>
                        <a:pt x="104" y="0"/>
                        <a:pt x="104" y="0"/>
                      </a:cubicBezTo>
                      <a:cubicBezTo>
                        <a:pt x="34" y="43"/>
                        <a:pt x="34" y="43"/>
                        <a:pt x="34" y="43"/>
                      </a:cubicBezTo>
                      <a:cubicBezTo>
                        <a:pt x="34" y="43"/>
                        <a:pt x="33" y="43"/>
                        <a:pt x="32" y="43"/>
                      </a:cubicBezTo>
                      <a:cubicBezTo>
                        <a:pt x="31" y="43"/>
                        <a:pt x="30" y="43"/>
                        <a:pt x="30" y="42"/>
                      </a:cubicBezTo>
                      <a:cubicBezTo>
                        <a:pt x="29" y="40"/>
                        <a:pt x="29" y="39"/>
                        <a:pt x="31" y="38"/>
                      </a:cubicBezTo>
                      <a:cubicBezTo>
                        <a:pt x="72" y="12"/>
                        <a:pt x="72" y="12"/>
                        <a:pt x="72" y="12"/>
                      </a:cubicBezTo>
                      <a:cubicBezTo>
                        <a:pt x="72" y="0"/>
                        <a:pt x="72" y="0"/>
                        <a:pt x="72" y="0"/>
                      </a:cubicBezTo>
                      <a:cubicBezTo>
                        <a:pt x="0" y="44"/>
                        <a:pt x="0" y="44"/>
                        <a:pt x="0" y="44"/>
                      </a:cubicBezTo>
                      <a:cubicBezTo>
                        <a:pt x="0" y="61"/>
                        <a:pt x="0" y="61"/>
                        <a:pt x="0" y="61"/>
                      </a:cubicBezTo>
                      <a:cubicBezTo>
                        <a:pt x="0" y="74"/>
                        <a:pt x="0" y="74"/>
                        <a:pt x="0" y="74"/>
                      </a:cubicBezTo>
                      <a:cubicBezTo>
                        <a:pt x="103" y="74"/>
                        <a:pt x="103" y="74"/>
                        <a:pt x="103" y="74"/>
                      </a:cubicBezTo>
                      <a:cubicBezTo>
                        <a:pt x="103" y="70"/>
                        <a:pt x="103" y="53"/>
                        <a:pt x="103" y="53"/>
                      </a:cubicBezTo>
                      <a:cubicBezTo>
                        <a:pt x="118" y="44"/>
                        <a:pt x="118" y="44"/>
                        <a:pt x="118" y="44"/>
                      </a:cubicBezTo>
                      <a:cubicBezTo>
                        <a:pt x="118" y="74"/>
                        <a:pt x="118" y="74"/>
                        <a:pt x="118" y="74"/>
                      </a:cubicBezTo>
                      <a:cubicBezTo>
                        <a:pt x="137" y="74"/>
                        <a:pt x="137" y="74"/>
                        <a:pt x="137" y="74"/>
                      </a:cubicBezTo>
                      <a:cubicBezTo>
                        <a:pt x="137" y="0"/>
                        <a:pt x="137" y="0"/>
                        <a:pt x="137" y="0"/>
                      </a:cubicBezTo>
                      <a:cubicBezTo>
                        <a:pt x="67" y="43"/>
                        <a:pt x="67" y="43"/>
                        <a:pt x="67" y="43"/>
                      </a:cubicBezTo>
                      <a:cubicBezTo>
                        <a:pt x="66" y="43"/>
                        <a:pt x="66" y="43"/>
                        <a:pt x="65" y="43"/>
                      </a:cubicBezTo>
                      <a:close/>
                    </a:path>
                  </a:pathLst>
                </a:custGeom>
                <a:solidFill>
                  <a:srgbClr val="7A7A7A"/>
                </a:solidFill>
                <a:ln w="9525">
                  <a:noFill/>
                  <a:round/>
                  <a:headEnd/>
                  <a:tailEnd/>
                </a:ln>
              </p:spPr>
              <p:txBody>
                <a:bodyPr/>
                <a:lstStyle/>
                <a:p>
                  <a:endParaRPr lang="en-US" sz="1200" dirty="0">
                    <a:solidFill>
                      <a:srgbClr val="879BAA"/>
                    </a:solidFill>
                    <a:latin typeface="+mj-lt"/>
                  </a:endParaRPr>
                </a:p>
              </p:txBody>
            </p:sp>
          </p:grpSp>
          <p:grpSp>
            <p:nvGrpSpPr>
              <p:cNvPr id="7" name="Gruppieren 86"/>
              <p:cNvGrpSpPr/>
              <p:nvPr/>
            </p:nvGrpSpPr>
            <p:grpSpPr>
              <a:xfrm>
                <a:off x="10408455" y="5075037"/>
                <a:ext cx="205414" cy="404863"/>
                <a:chOff x="10469931" y="5268839"/>
                <a:chExt cx="250249" cy="419429"/>
              </a:xfrm>
            </p:grpSpPr>
            <p:sp>
              <p:nvSpPr>
                <p:cNvPr id="128" name="Freeform 590"/>
                <p:cNvSpPr>
                  <a:spLocks noChangeAspect="1"/>
                </p:cNvSpPr>
                <p:nvPr/>
              </p:nvSpPr>
              <p:spPr bwMode="gray">
                <a:xfrm>
                  <a:off x="10469931" y="5499031"/>
                  <a:ext cx="203592" cy="179352"/>
                </a:xfrm>
                <a:custGeom>
                  <a:avLst/>
                  <a:gdLst>
                    <a:gd name="T0" fmla="*/ 1372 w 61"/>
                    <a:gd name="T1" fmla="*/ 0 h 54"/>
                    <a:gd name="T2" fmla="*/ 1372 w 61"/>
                    <a:gd name="T3" fmla="*/ 0 h 54"/>
                    <a:gd name="T4" fmla="*/ 1343 w 61"/>
                    <a:gd name="T5" fmla="*/ 28 h 54"/>
                    <a:gd name="T6" fmla="*/ 1372 w 61"/>
                    <a:gd name="T7" fmla="*/ 28 h 54"/>
                    <a:gd name="T8" fmla="*/ 1393 w 61"/>
                    <a:gd name="T9" fmla="*/ 89 h 54"/>
                    <a:gd name="T10" fmla="*/ 1372 w 61"/>
                    <a:gd name="T11" fmla="*/ 270 h 54"/>
                    <a:gd name="T12" fmla="*/ 250 w 61"/>
                    <a:gd name="T13" fmla="*/ 924 h 54"/>
                    <a:gd name="T14" fmla="*/ 94 w 61"/>
                    <a:gd name="T15" fmla="*/ 1444 h 54"/>
                    <a:gd name="T16" fmla="*/ 500 w 61"/>
                    <a:gd name="T17" fmla="*/ 1653 h 54"/>
                    <a:gd name="T18" fmla="*/ 500 w 61"/>
                    <a:gd name="T19" fmla="*/ 1653 h 54"/>
                    <a:gd name="T20" fmla="*/ 524 w 61"/>
                    <a:gd name="T21" fmla="*/ 1625 h 54"/>
                    <a:gd name="T22" fmla="*/ 500 w 61"/>
                    <a:gd name="T23" fmla="*/ 1588 h 54"/>
                    <a:gd name="T24" fmla="*/ 463 w 61"/>
                    <a:gd name="T25" fmla="*/ 1559 h 54"/>
                    <a:gd name="T26" fmla="*/ 500 w 61"/>
                    <a:gd name="T27" fmla="*/ 1378 h 54"/>
                    <a:gd name="T28" fmla="*/ 1617 w 61"/>
                    <a:gd name="T29" fmla="*/ 729 h 54"/>
                    <a:gd name="T30" fmla="*/ 1778 w 61"/>
                    <a:gd name="T31" fmla="*/ 183 h 54"/>
                    <a:gd name="T32" fmla="*/ 1372 w 61"/>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54"/>
                    <a:gd name="T53" fmla="*/ 61 w 61"/>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54">
                      <a:moveTo>
                        <a:pt x="44" y="0"/>
                      </a:moveTo>
                      <a:cubicBezTo>
                        <a:pt x="44" y="0"/>
                        <a:pt x="44" y="0"/>
                        <a:pt x="44" y="0"/>
                      </a:cubicBezTo>
                      <a:cubicBezTo>
                        <a:pt x="43" y="0"/>
                        <a:pt x="43" y="1"/>
                        <a:pt x="43" y="1"/>
                      </a:cubicBezTo>
                      <a:cubicBezTo>
                        <a:pt x="43" y="1"/>
                        <a:pt x="44" y="1"/>
                        <a:pt x="44" y="1"/>
                      </a:cubicBezTo>
                      <a:cubicBezTo>
                        <a:pt x="44" y="2"/>
                        <a:pt x="45" y="2"/>
                        <a:pt x="45" y="3"/>
                      </a:cubicBezTo>
                      <a:cubicBezTo>
                        <a:pt x="47" y="5"/>
                        <a:pt x="46" y="8"/>
                        <a:pt x="44" y="9"/>
                      </a:cubicBezTo>
                      <a:cubicBezTo>
                        <a:pt x="8" y="30"/>
                        <a:pt x="8" y="30"/>
                        <a:pt x="8" y="30"/>
                      </a:cubicBezTo>
                      <a:cubicBezTo>
                        <a:pt x="2" y="33"/>
                        <a:pt x="0" y="41"/>
                        <a:pt x="3" y="47"/>
                      </a:cubicBezTo>
                      <a:cubicBezTo>
                        <a:pt x="6" y="52"/>
                        <a:pt x="11" y="54"/>
                        <a:pt x="16" y="54"/>
                      </a:cubicBezTo>
                      <a:cubicBezTo>
                        <a:pt x="16" y="54"/>
                        <a:pt x="16" y="54"/>
                        <a:pt x="16" y="54"/>
                      </a:cubicBezTo>
                      <a:cubicBezTo>
                        <a:pt x="17" y="53"/>
                        <a:pt x="17" y="53"/>
                        <a:pt x="17" y="53"/>
                      </a:cubicBezTo>
                      <a:cubicBezTo>
                        <a:pt x="17" y="52"/>
                        <a:pt x="17" y="52"/>
                        <a:pt x="16" y="52"/>
                      </a:cubicBezTo>
                      <a:cubicBezTo>
                        <a:pt x="16" y="52"/>
                        <a:pt x="15" y="51"/>
                        <a:pt x="15" y="51"/>
                      </a:cubicBezTo>
                      <a:cubicBezTo>
                        <a:pt x="14" y="48"/>
                        <a:pt x="14" y="46"/>
                        <a:pt x="16" y="45"/>
                      </a:cubicBezTo>
                      <a:cubicBezTo>
                        <a:pt x="52" y="24"/>
                        <a:pt x="52" y="24"/>
                        <a:pt x="52" y="24"/>
                      </a:cubicBezTo>
                      <a:cubicBezTo>
                        <a:pt x="58" y="20"/>
                        <a:pt x="61" y="12"/>
                        <a:pt x="57" y="6"/>
                      </a:cubicBezTo>
                      <a:cubicBezTo>
                        <a:pt x="54" y="2"/>
                        <a:pt x="49" y="0"/>
                        <a:pt x="44" y="0"/>
                      </a:cubicBezTo>
                      <a:close/>
                    </a:path>
                  </a:pathLst>
                </a:custGeom>
                <a:solidFill>
                  <a:srgbClr val="7A7A7A"/>
                </a:solidFill>
                <a:ln w="9525">
                  <a:noFill/>
                  <a:round/>
                  <a:headEnd/>
                  <a:tailEnd/>
                </a:ln>
              </p:spPr>
              <p:txBody>
                <a:bodyPr/>
                <a:lstStyle/>
                <a:p>
                  <a:endParaRPr lang="en-US" sz="1200" dirty="0">
                    <a:solidFill>
                      <a:srgbClr val="879BAA"/>
                    </a:solidFill>
                    <a:latin typeface="+mj-lt"/>
                  </a:endParaRPr>
                </a:p>
              </p:txBody>
            </p:sp>
            <p:sp>
              <p:nvSpPr>
                <p:cNvPr id="129" name="Freeform 591"/>
                <p:cNvSpPr>
                  <a:spLocks noChangeAspect="1"/>
                </p:cNvSpPr>
                <p:nvPr/>
              </p:nvSpPr>
              <p:spPr bwMode="gray">
                <a:xfrm>
                  <a:off x="10469931" y="5388878"/>
                  <a:ext cx="203592" cy="179352"/>
                </a:xfrm>
                <a:custGeom>
                  <a:avLst/>
                  <a:gdLst>
                    <a:gd name="T0" fmla="*/ 1372 w 61"/>
                    <a:gd name="T1" fmla="*/ 0 h 54"/>
                    <a:gd name="T2" fmla="*/ 1372 w 61"/>
                    <a:gd name="T3" fmla="*/ 0 h 54"/>
                    <a:gd name="T4" fmla="*/ 1343 w 61"/>
                    <a:gd name="T5" fmla="*/ 28 h 54"/>
                    <a:gd name="T6" fmla="*/ 1372 w 61"/>
                    <a:gd name="T7" fmla="*/ 66 h 54"/>
                    <a:gd name="T8" fmla="*/ 1393 w 61"/>
                    <a:gd name="T9" fmla="*/ 89 h 54"/>
                    <a:gd name="T10" fmla="*/ 1372 w 61"/>
                    <a:gd name="T11" fmla="*/ 270 h 54"/>
                    <a:gd name="T12" fmla="*/ 250 w 61"/>
                    <a:gd name="T13" fmla="*/ 924 h 54"/>
                    <a:gd name="T14" fmla="*/ 94 w 61"/>
                    <a:gd name="T15" fmla="*/ 1472 h 54"/>
                    <a:gd name="T16" fmla="*/ 500 w 61"/>
                    <a:gd name="T17" fmla="*/ 1653 h 54"/>
                    <a:gd name="T18" fmla="*/ 500 w 61"/>
                    <a:gd name="T19" fmla="*/ 1653 h 54"/>
                    <a:gd name="T20" fmla="*/ 524 w 61"/>
                    <a:gd name="T21" fmla="*/ 1625 h 54"/>
                    <a:gd name="T22" fmla="*/ 500 w 61"/>
                    <a:gd name="T23" fmla="*/ 1588 h 54"/>
                    <a:gd name="T24" fmla="*/ 463 w 61"/>
                    <a:gd name="T25" fmla="*/ 1559 h 54"/>
                    <a:gd name="T26" fmla="*/ 500 w 61"/>
                    <a:gd name="T27" fmla="*/ 1378 h 54"/>
                    <a:gd name="T28" fmla="*/ 1617 w 61"/>
                    <a:gd name="T29" fmla="*/ 729 h 54"/>
                    <a:gd name="T30" fmla="*/ 1778 w 61"/>
                    <a:gd name="T31" fmla="*/ 183 h 54"/>
                    <a:gd name="T32" fmla="*/ 1372 w 61"/>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54"/>
                    <a:gd name="T53" fmla="*/ 61 w 61"/>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54">
                      <a:moveTo>
                        <a:pt x="44" y="0"/>
                      </a:moveTo>
                      <a:cubicBezTo>
                        <a:pt x="44" y="0"/>
                        <a:pt x="44" y="0"/>
                        <a:pt x="44" y="0"/>
                      </a:cubicBezTo>
                      <a:cubicBezTo>
                        <a:pt x="43" y="0"/>
                        <a:pt x="43" y="1"/>
                        <a:pt x="43" y="1"/>
                      </a:cubicBezTo>
                      <a:cubicBezTo>
                        <a:pt x="43" y="2"/>
                        <a:pt x="44" y="2"/>
                        <a:pt x="44" y="2"/>
                      </a:cubicBezTo>
                      <a:cubicBezTo>
                        <a:pt x="44" y="2"/>
                        <a:pt x="45" y="3"/>
                        <a:pt x="45" y="3"/>
                      </a:cubicBezTo>
                      <a:cubicBezTo>
                        <a:pt x="47" y="6"/>
                        <a:pt x="46" y="8"/>
                        <a:pt x="44" y="9"/>
                      </a:cubicBezTo>
                      <a:cubicBezTo>
                        <a:pt x="8" y="30"/>
                        <a:pt x="8" y="30"/>
                        <a:pt x="8" y="30"/>
                      </a:cubicBezTo>
                      <a:cubicBezTo>
                        <a:pt x="2" y="34"/>
                        <a:pt x="0" y="42"/>
                        <a:pt x="3" y="48"/>
                      </a:cubicBezTo>
                      <a:cubicBezTo>
                        <a:pt x="6" y="52"/>
                        <a:pt x="11" y="54"/>
                        <a:pt x="16" y="54"/>
                      </a:cubicBezTo>
                      <a:cubicBezTo>
                        <a:pt x="16" y="54"/>
                        <a:pt x="16" y="54"/>
                        <a:pt x="16" y="54"/>
                      </a:cubicBezTo>
                      <a:cubicBezTo>
                        <a:pt x="17" y="54"/>
                        <a:pt x="17" y="53"/>
                        <a:pt x="17" y="53"/>
                      </a:cubicBezTo>
                      <a:cubicBezTo>
                        <a:pt x="17" y="53"/>
                        <a:pt x="17" y="53"/>
                        <a:pt x="16" y="52"/>
                      </a:cubicBezTo>
                      <a:cubicBezTo>
                        <a:pt x="16" y="52"/>
                        <a:pt x="15" y="52"/>
                        <a:pt x="15" y="51"/>
                      </a:cubicBezTo>
                      <a:cubicBezTo>
                        <a:pt x="14" y="49"/>
                        <a:pt x="14" y="46"/>
                        <a:pt x="16" y="45"/>
                      </a:cubicBezTo>
                      <a:cubicBezTo>
                        <a:pt x="52" y="24"/>
                        <a:pt x="52" y="24"/>
                        <a:pt x="52" y="24"/>
                      </a:cubicBezTo>
                      <a:cubicBezTo>
                        <a:pt x="58" y="21"/>
                        <a:pt x="61" y="13"/>
                        <a:pt x="57" y="6"/>
                      </a:cubicBezTo>
                      <a:cubicBezTo>
                        <a:pt x="54" y="2"/>
                        <a:pt x="49" y="0"/>
                        <a:pt x="44" y="0"/>
                      </a:cubicBezTo>
                      <a:close/>
                    </a:path>
                  </a:pathLst>
                </a:custGeom>
                <a:solidFill>
                  <a:srgbClr val="7A7A7A"/>
                </a:solidFill>
                <a:ln w="9525">
                  <a:noFill/>
                  <a:round/>
                  <a:headEnd/>
                  <a:tailEnd/>
                </a:ln>
              </p:spPr>
              <p:txBody>
                <a:bodyPr/>
                <a:lstStyle/>
                <a:p>
                  <a:endParaRPr lang="en-US" sz="1200" dirty="0">
                    <a:solidFill>
                      <a:srgbClr val="879BAA"/>
                    </a:solidFill>
                    <a:latin typeface="+mj-lt"/>
                  </a:endParaRPr>
                </a:p>
              </p:txBody>
            </p:sp>
            <p:sp>
              <p:nvSpPr>
                <p:cNvPr id="130" name="Freeform 592"/>
                <p:cNvSpPr>
                  <a:spLocks noChangeAspect="1" noEditPoints="1"/>
                </p:cNvSpPr>
                <p:nvPr/>
              </p:nvSpPr>
              <p:spPr bwMode="gray">
                <a:xfrm>
                  <a:off x="10469931" y="5282961"/>
                  <a:ext cx="203592" cy="179352"/>
                </a:xfrm>
                <a:custGeom>
                  <a:avLst/>
                  <a:gdLst>
                    <a:gd name="T0" fmla="*/ 1303 w 61"/>
                    <a:gd name="T1" fmla="*/ 89 h 54"/>
                    <a:gd name="T2" fmla="*/ 937 w 61"/>
                    <a:gd name="T3" fmla="*/ 310 h 54"/>
                    <a:gd name="T4" fmla="*/ 774 w 61"/>
                    <a:gd name="T5" fmla="*/ 614 h 54"/>
                    <a:gd name="T6" fmla="*/ 250 w 61"/>
                    <a:gd name="T7" fmla="*/ 884 h 54"/>
                    <a:gd name="T8" fmla="*/ 94 w 61"/>
                    <a:gd name="T9" fmla="*/ 1444 h 54"/>
                    <a:gd name="T10" fmla="*/ 500 w 61"/>
                    <a:gd name="T11" fmla="*/ 1625 h 54"/>
                    <a:gd name="T12" fmla="*/ 500 w 61"/>
                    <a:gd name="T13" fmla="*/ 1625 h 54"/>
                    <a:gd name="T14" fmla="*/ 524 w 61"/>
                    <a:gd name="T15" fmla="*/ 1588 h 54"/>
                    <a:gd name="T16" fmla="*/ 500 w 61"/>
                    <a:gd name="T17" fmla="*/ 1588 h 54"/>
                    <a:gd name="T18" fmla="*/ 463 w 61"/>
                    <a:gd name="T19" fmla="*/ 1538 h 54"/>
                    <a:gd name="T20" fmla="*/ 500 w 61"/>
                    <a:gd name="T21" fmla="*/ 1338 h 54"/>
                    <a:gd name="T22" fmla="*/ 1303 w 61"/>
                    <a:gd name="T23" fmla="*/ 884 h 54"/>
                    <a:gd name="T24" fmla="*/ 1303 w 61"/>
                    <a:gd name="T25" fmla="*/ 884 h 54"/>
                    <a:gd name="T26" fmla="*/ 1671 w 61"/>
                    <a:gd name="T27" fmla="*/ 703 h 54"/>
                    <a:gd name="T28" fmla="*/ 1799 w 61"/>
                    <a:gd name="T29" fmla="*/ 209 h 54"/>
                    <a:gd name="T30" fmla="*/ 1303 w 61"/>
                    <a:gd name="T31" fmla="*/ 89 h 54"/>
                    <a:gd name="T32" fmla="*/ 1556 w 61"/>
                    <a:gd name="T33" fmla="*/ 520 h 54"/>
                    <a:gd name="T34" fmla="*/ 1372 w 61"/>
                    <a:gd name="T35" fmla="*/ 454 h 54"/>
                    <a:gd name="T36" fmla="*/ 1393 w 61"/>
                    <a:gd name="T37" fmla="*/ 249 h 54"/>
                    <a:gd name="T38" fmla="*/ 1617 w 61"/>
                    <a:gd name="T39" fmla="*/ 310 h 54"/>
                    <a:gd name="T40" fmla="*/ 1556 w 61"/>
                    <a:gd name="T41" fmla="*/ 52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54"/>
                    <a:gd name="T65" fmla="*/ 61 w 61"/>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54">
                      <a:moveTo>
                        <a:pt x="42" y="3"/>
                      </a:moveTo>
                      <a:cubicBezTo>
                        <a:pt x="30" y="10"/>
                        <a:pt x="30" y="10"/>
                        <a:pt x="30" y="10"/>
                      </a:cubicBezTo>
                      <a:cubicBezTo>
                        <a:pt x="27" y="12"/>
                        <a:pt x="25" y="16"/>
                        <a:pt x="25" y="20"/>
                      </a:cubicBezTo>
                      <a:cubicBezTo>
                        <a:pt x="8" y="29"/>
                        <a:pt x="8" y="29"/>
                        <a:pt x="8" y="29"/>
                      </a:cubicBezTo>
                      <a:cubicBezTo>
                        <a:pt x="2" y="33"/>
                        <a:pt x="0" y="41"/>
                        <a:pt x="3" y="47"/>
                      </a:cubicBezTo>
                      <a:cubicBezTo>
                        <a:pt x="6" y="52"/>
                        <a:pt x="11" y="54"/>
                        <a:pt x="16" y="53"/>
                      </a:cubicBezTo>
                      <a:cubicBezTo>
                        <a:pt x="16" y="53"/>
                        <a:pt x="16" y="53"/>
                        <a:pt x="16" y="53"/>
                      </a:cubicBezTo>
                      <a:cubicBezTo>
                        <a:pt x="17" y="53"/>
                        <a:pt x="17" y="53"/>
                        <a:pt x="17" y="52"/>
                      </a:cubicBezTo>
                      <a:cubicBezTo>
                        <a:pt x="17" y="52"/>
                        <a:pt x="17" y="52"/>
                        <a:pt x="16" y="52"/>
                      </a:cubicBezTo>
                      <a:cubicBezTo>
                        <a:pt x="16" y="51"/>
                        <a:pt x="15" y="51"/>
                        <a:pt x="15" y="50"/>
                      </a:cubicBezTo>
                      <a:cubicBezTo>
                        <a:pt x="14" y="48"/>
                        <a:pt x="14" y="45"/>
                        <a:pt x="16" y="44"/>
                      </a:cubicBezTo>
                      <a:cubicBezTo>
                        <a:pt x="42" y="29"/>
                        <a:pt x="42" y="29"/>
                        <a:pt x="42" y="29"/>
                      </a:cubicBezTo>
                      <a:cubicBezTo>
                        <a:pt x="42" y="29"/>
                        <a:pt x="42" y="29"/>
                        <a:pt x="42" y="29"/>
                      </a:cubicBezTo>
                      <a:cubicBezTo>
                        <a:pt x="54" y="23"/>
                        <a:pt x="54" y="23"/>
                        <a:pt x="54" y="23"/>
                      </a:cubicBezTo>
                      <a:cubicBezTo>
                        <a:pt x="59" y="19"/>
                        <a:pt x="61" y="12"/>
                        <a:pt x="58" y="7"/>
                      </a:cubicBezTo>
                      <a:cubicBezTo>
                        <a:pt x="55" y="1"/>
                        <a:pt x="48" y="0"/>
                        <a:pt x="42" y="3"/>
                      </a:cubicBezTo>
                      <a:close/>
                      <a:moveTo>
                        <a:pt x="50" y="17"/>
                      </a:moveTo>
                      <a:cubicBezTo>
                        <a:pt x="48" y="19"/>
                        <a:pt x="45" y="18"/>
                        <a:pt x="44" y="15"/>
                      </a:cubicBezTo>
                      <a:cubicBezTo>
                        <a:pt x="42" y="13"/>
                        <a:pt x="43" y="10"/>
                        <a:pt x="45" y="8"/>
                      </a:cubicBezTo>
                      <a:cubicBezTo>
                        <a:pt x="48" y="7"/>
                        <a:pt x="51" y="8"/>
                        <a:pt x="52" y="10"/>
                      </a:cubicBezTo>
                      <a:cubicBezTo>
                        <a:pt x="54" y="13"/>
                        <a:pt x="53" y="16"/>
                        <a:pt x="50" y="17"/>
                      </a:cubicBezTo>
                      <a:close/>
                    </a:path>
                  </a:pathLst>
                </a:custGeom>
                <a:solidFill>
                  <a:srgbClr val="7A7A7A"/>
                </a:solidFill>
                <a:ln w="9525">
                  <a:noFill/>
                  <a:round/>
                  <a:headEnd/>
                  <a:tailEnd/>
                </a:ln>
              </p:spPr>
              <p:txBody>
                <a:bodyPr/>
                <a:lstStyle/>
                <a:p>
                  <a:endParaRPr lang="en-US" sz="1200" dirty="0">
                    <a:solidFill>
                      <a:srgbClr val="879BAA"/>
                    </a:solidFill>
                    <a:latin typeface="+mj-lt"/>
                  </a:endParaRPr>
                </a:p>
              </p:txBody>
            </p:sp>
            <p:sp>
              <p:nvSpPr>
                <p:cNvPr id="131" name="Freeform 593"/>
                <p:cNvSpPr>
                  <a:spLocks noChangeAspect="1"/>
                </p:cNvSpPr>
                <p:nvPr/>
              </p:nvSpPr>
              <p:spPr bwMode="gray">
                <a:xfrm>
                  <a:off x="10669282" y="5268839"/>
                  <a:ext cx="50898" cy="36718"/>
                </a:xfrm>
                <a:custGeom>
                  <a:avLst/>
                  <a:gdLst>
                    <a:gd name="T0" fmla="*/ 473 w 15"/>
                    <a:gd name="T1" fmla="*/ 66 h 11"/>
                    <a:gd name="T2" fmla="*/ 358 w 15"/>
                    <a:gd name="T3" fmla="*/ 28 h 11"/>
                    <a:gd name="T4" fmla="*/ 29 w 15"/>
                    <a:gd name="T5" fmla="*/ 225 h 11"/>
                    <a:gd name="T6" fmla="*/ 0 w 15"/>
                    <a:gd name="T7" fmla="*/ 319 h 11"/>
                    <a:gd name="T8" fmla="*/ 98 w 15"/>
                    <a:gd name="T9" fmla="*/ 319 h 11"/>
                    <a:gd name="T10" fmla="*/ 427 w 15"/>
                    <a:gd name="T11" fmla="*/ 118 h 11"/>
                    <a:gd name="T12" fmla="*/ 473 w 15"/>
                    <a:gd name="T13" fmla="*/ 66 h 11"/>
                    <a:gd name="T14" fmla="*/ 0 60000 65536"/>
                    <a:gd name="T15" fmla="*/ 0 60000 65536"/>
                    <a:gd name="T16" fmla="*/ 0 60000 65536"/>
                    <a:gd name="T17" fmla="*/ 0 60000 65536"/>
                    <a:gd name="T18" fmla="*/ 0 60000 65536"/>
                    <a:gd name="T19" fmla="*/ 0 60000 65536"/>
                    <a:gd name="T20" fmla="*/ 0 60000 65536"/>
                    <a:gd name="T21" fmla="*/ 0 w 15"/>
                    <a:gd name="T22" fmla="*/ 0 h 11"/>
                    <a:gd name="T23" fmla="*/ 15 w 15"/>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1">
                      <a:moveTo>
                        <a:pt x="14" y="2"/>
                      </a:moveTo>
                      <a:cubicBezTo>
                        <a:pt x="13" y="1"/>
                        <a:pt x="12" y="0"/>
                        <a:pt x="11" y="1"/>
                      </a:cubicBezTo>
                      <a:cubicBezTo>
                        <a:pt x="1" y="7"/>
                        <a:pt x="1" y="7"/>
                        <a:pt x="1" y="7"/>
                      </a:cubicBezTo>
                      <a:cubicBezTo>
                        <a:pt x="0" y="7"/>
                        <a:pt x="0" y="9"/>
                        <a:pt x="0" y="10"/>
                      </a:cubicBezTo>
                      <a:cubicBezTo>
                        <a:pt x="1" y="11"/>
                        <a:pt x="2" y="11"/>
                        <a:pt x="3" y="10"/>
                      </a:cubicBezTo>
                      <a:cubicBezTo>
                        <a:pt x="13" y="4"/>
                        <a:pt x="13" y="4"/>
                        <a:pt x="13" y="4"/>
                      </a:cubicBezTo>
                      <a:cubicBezTo>
                        <a:pt x="14" y="4"/>
                        <a:pt x="15" y="3"/>
                        <a:pt x="14" y="2"/>
                      </a:cubicBezTo>
                      <a:close/>
                    </a:path>
                  </a:pathLst>
                </a:custGeom>
                <a:solidFill>
                  <a:srgbClr val="7A7A7A"/>
                </a:solidFill>
                <a:ln w="9525">
                  <a:noFill/>
                  <a:round/>
                  <a:headEnd/>
                  <a:tailEnd/>
                </a:ln>
              </p:spPr>
              <p:txBody>
                <a:bodyPr/>
                <a:lstStyle/>
                <a:p>
                  <a:endParaRPr lang="en-US" sz="1200" dirty="0">
                    <a:solidFill>
                      <a:srgbClr val="879BAA"/>
                    </a:solidFill>
                    <a:latin typeface="+mj-lt"/>
                  </a:endParaRPr>
                </a:p>
              </p:txBody>
            </p:sp>
            <p:sp>
              <p:nvSpPr>
                <p:cNvPr id="132" name="Freeform 594"/>
                <p:cNvSpPr>
                  <a:spLocks noChangeAspect="1"/>
                </p:cNvSpPr>
                <p:nvPr/>
              </p:nvSpPr>
              <p:spPr bwMode="gray">
                <a:xfrm>
                  <a:off x="10549106" y="5631779"/>
                  <a:ext cx="100382" cy="56489"/>
                </a:xfrm>
                <a:custGeom>
                  <a:avLst/>
                  <a:gdLst>
                    <a:gd name="T0" fmla="*/ 914 w 30"/>
                    <a:gd name="T1" fmla="*/ 271 h 17"/>
                    <a:gd name="T2" fmla="*/ 409 w 30"/>
                    <a:gd name="T3" fmla="*/ 0 h 17"/>
                    <a:gd name="T4" fmla="*/ 0 w 30"/>
                    <a:gd name="T5" fmla="*/ 249 h 17"/>
                    <a:gd name="T6" fmla="*/ 914 w 30"/>
                    <a:gd name="T7" fmla="*/ 365 h 17"/>
                    <a:gd name="T8" fmla="*/ 942 w 30"/>
                    <a:gd name="T9" fmla="*/ 311 h 17"/>
                    <a:gd name="T10" fmla="*/ 914 w 30"/>
                    <a:gd name="T11" fmla="*/ 271 h 17"/>
                    <a:gd name="T12" fmla="*/ 0 60000 65536"/>
                    <a:gd name="T13" fmla="*/ 0 60000 65536"/>
                    <a:gd name="T14" fmla="*/ 0 60000 65536"/>
                    <a:gd name="T15" fmla="*/ 0 60000 65536"/>
                    <a:gd name="T16" fmla="*/ 0 60000 65536"/>
                    <a:gd name="T17" fmla="*/ 0 60000 65536"/>
                    <a:gd name="T18" fmla="*/ 0 w 30"/>
                    <a:gd name="T19" fmla="*/ 0 h 17"/>
                    <a:gd name="T20" fmla="*/ 30 w 3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0" h="17">
                      <a:moveTo>
                        <a:pt x="29" y="9"/>
                      </a:moveTo>
                      <a:cubicBezTo>
                        <a:pt x="16" y="9"/>
                        <a:pt x="13" y="0"/>
                        <a:pt x="13" y="0"/>
                      </a:cubicBezTo>
                      <a:cubicBezTo>
                        <a:pt x="0" y="8"/>
                        <a:pt x="0" y="8"/>
                        <a:pt x="0" y="8"/>
                      </a:cubicBezTo>
                      <a:cubicBezTo>
                        <a:pt x="5" y="12"/>
                        <a:pt x="14" y="17"/>
                        <a:pt x="29" y="12"/>
                      </a:cubicBezTo>
                      <a:cubicBezTo>
                        <a:pt x="30" y="11"/>
                        <a:pt x="30" y="11"/>
                        <a:pt x="30" y="10"/>
                      </a:cubicBezTo>
                      <a:cubicBezTo>
                        <a:pt x="30" y="9"/>
                        <a:pt x="30" y="9"/>
                        <a:pt x="29" y="9"/>
                      </a:cubicBezTo>
                      <a:close/>
                    </a:path>
                  </a:pathLst>
                </a:custGeom>
                <a:solidFill>
                  <a:srgbClr val="7A7A7A"/>
                </a:solidFill>
                <a:ln w="9525">
                  <a:noFill/>
                  <a:round/>
                  <a:headEnd/>
                  <a:tailEnd/>
                </a:ln>
              </p:spPr>
              <p:txBody>
                <a:bodyPr/>
                <a:lstStyle/>
                <a:p>
                  <a:endParaRPr lang="en-US" sz="1200" dirty="0">
                    <a:solidFill>
                      <a:srgbClr val="879BAA"/>
                    </a:solidFill>
                    <a:latin typeface="+mj-lt"/>
                  </a:endParaRPr>
                </a:p>
              </p:txBody>
            </p:sp>
          </p:grpSp>
        </p:grpSp>
        <p:sp>
          <p:nvSpPr>
            <p:cNvPr id="80" name="Rechteck 79"/>
            <p:cNvSpPr>
              <a:spLocks/>
            </p:cNvSpPr>
            <p:nvPr/>
          </p:nvSpPr>
          <p:spPr bwMode="gray">
            <a:xfrm>
              <a:off x="3003791" y="3895016"/>
              <a:ext cx="8640000" cy="1154164"/>
            </a:xfrm>
            <a:prstGeom prst="rect">
              <a:avLst/>
            </a:prstGeom>
            <a:solidFill>
              <a:srgbClr val="0F8287"/>
            </a:solidFill>
            <a:ln>
              <a:noFill/>
            </a:ln>
            <a:effectLst/>
            <a:extLst/>
          </p:spPr>
          <p:txBody>
            <a:bodyPr wrap="square" lIns="108000" tIns="54000" rIns="108000" bIns="54000" numCol="1" spcCol="72000" rtlCol="0" anchor="ctr">
              <a:noAutofit/>
            </a:bodyPr>
            <a:lstStyle/>
            <a:p>
              <a:pPr algn="ctr">
                <a:spcBef>
                  <a:spcPct val="0"/>
                </a:spcBef>
                <a:buFont typeface="Arial" charset="0"/>
                <a:buNone/>
              </a:pPr>
              <a:r>
                <a:rPr lang="en-US" b="1" dirty="0">
                  <a:solidFill>
                    <a:schemeClr val="bg1"/>
                  </a:solidFill>
                </a:rPr>
                <a:t>Digitally optimized automation and electrification</a:t>
              </a:r>
            </a:p>
          </p:txBody>
        </p:sp>
        <p:sp>
          <p:nvSpPr>
            <p:cNvPr id="125" name="Rechteck 124"/>
            <p:cNvSpPr/>
            <p:nvPr/>
          </p:nvSpPr>
          <p:spPr bwMode="gray">
            <a:xfrm>
              <a:off x="3003791" y="2055324"/>
              <a:ext cx="8640000" cy="540000"/>
            </a:xfrm>
            <a:prstGeom prst="rect">
              <a:avLst/>
            </a:prstGeom>
            <a:solidFill>
              <a:srgbClr val="005F87"/>
            </a:solidFill>
          </p:spPr>
          <p:txBody>
            <a:bodyPr lIns="144000" tIns="72000" rIns="144000" bIns="72000" anchor="ctr">
              <a:noAutofit/>
            </a:bodyPr>
            <a:lstStyle/>
            <a:p>
              <a:pPr marL="1588" marR="615315" algn="ctr">
                <a:spcBef>
                  <a:spcPts val="1115"/>
                </a:spcBef>
              </a:pPr>
              <a:r>
                <a:rPr lang="en-US" b="1" dirty="0" err="1">
                  <a:solidFill>
                    <a:schemeClr val="bg1"/>
                  </a:solidFill>
                  <a:latin typeface="Arial"/>
                </a:rPr>
                <a:t>IoT</a:t>
              </a:r>
              <a:r>
                <a:rPr lang="en-US" b="1" dirty="0">
                  <a:solidFill>
                    <a:schemeClr val="bg1"/>
                  </a:solidFill>
                  <a:latin typeface="Arial"/>
                </a:rPr>
                <a:t> – </a:t>
              </a:r>
              <a:r>
                <a:rPr lang="en-US" b="1" dirty="0">
                  <a:solidFill>
                    <a:schemeClr val="bg1"/>
                  </a:solidFill>
                </a:rPr>
                <a:t>Consulting &amp; Integration</a:t>
              </a:r>
            </a:p>
          </p:txBody>
        </p:sp>
      </p:grpSp>
      <p:grpSp>
        <p:nvGrpSpPr>
          <p:cNvPr id="2" name="Gruppieren 1">
            <a:extLst>
              <a:ext uri="{FF2B5EF4-FFF2-40B4-BE49-F238E27FC236}">
                <a16:creationId xmlns:a16="http://schemas.microsoft.com/office/drawing/2014/main" id="{C13E3B07-C60A-4F00-A690-DE7CEDA119D0}"/>
              </a:ext>
            </a:extLst>
          </p:cNvPr>
          <p:cNvGrpSpPr/>
          <p:nvPr/>
        </p:nvGrpSpPr>
        <p:grpSpPr>
          <a:xfrm>
            <a:off x="-1" y="1449389"/>
            <a:ext cx="2664000" cy="4751386"/>
            <a:chOff x="-1" y="1449389"/>
            <a:chExt cx="2664000" cy="4751386"/>
          </a:xfrm>
        </p:grpSpPr>
        <p:sp>
          <p:nvSpPr>
            <p:cNvPr id="70" name="AutoShape 4"/>
            <p:cNvSpPr>
              <a:spLocks noChangeArrowheads="1"/>
            </p:cNvSpPr>
            <p:nvPr/>
          </p:nvSpPr>
          <p:spPr bwMode="gray">
            <a:xfrm>
              <a:off x="-1" y="1449389"/>
              <a:ext cx="2664000" cy="4751386"/>
            </a:xfrm>
            <a:prstGeom prst="homePlate">
              <a:avLst>
                <a:gd name="adj" fmla="val 15962"/>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w="9525">
              <a:noFill/>
              <a:miter lim="800000"/>
              <a:headEnd/>
              <a:tailEnd/>
            </a:ln>
          </p:spPr>
          <p:txBody>
            <a:bodyPr vert="horz" wrap="square" lIns="216000" tIns="90000" rIns="216000" bIns="216000" numCol="1" anchor="b" anchorCtr="0" compatLnSpc="1">
              <a:prstTxWarp prst="textNoShape">
                <a:avLst/>
              </a:prstTxWarp>
              <a:noAutofit/>
            </a:bodyPr>
            <a:lstStyle/>
            <a:p>
              <a:pPr>
                <a:spcBef>
                  <a:spcPct val="0"/>
                </a:spcBef>
              </a:pPr>
              <a:endParaRPr lang="en-US" sz="4400" b="1" dirty="0">
                <a:solidFill>
                  <a:srgbClr val="FFFFFF"/>
                </a:solidFill>
                <a:ea typeface="+mj-ea"/>
                <a:cs typeface="Arial" pitchFamily="34" charset="0"/>
              </a:endParaRPr>
            </a:p>
          </p:txBody>
        </p:sp>
        <p:sp>
          <p:nvSpPr>
            <p:cNvPr id="126" name="Rechteck 125"/>
            <p:cNvSpPr/>
            <p:nvPr/>
          </p:nvSpPr>
          <p:spPr>
            <a:xfrm>
              <a:off x="140076" y="4971492"/>
              <a:ext cx="1719885" cy="954107"/>
            </a:xfrm>
            <a:prstGeom prst="rect">
              <a:avLst/>
            </a:prstGeom>
          </p:spPr>
          <p:txBody>
            <a:bodyPr wrap="square">
              <a:spAutoFit/>
            </a:bodyPr>
            <a:lstStyle/>
            <a:p>
              <a:r>
                <a:rPr lang="en-US" sz="2000" b="1" dirty="0">
                  <a:solidFill>
                    <a:schemeClr val="bg1"/>
                  </a:solidFill>
                  <a:latin typeface="+mn-lt"/>
                </a:rPr>
                <a:t>Business models</a:t>
              </a:r>
              <a:br>
                <a:rPr lang="en-US" b="1" dirty="0">
                  <a:solidFill>
                    <a:schemeClr val="bg1"/>
                  </a:solidFill>
                </a:rPr>
              </a:br>
              <a:r>
                <a:rPr lang="en-US" sz="1600" dirty="0">
                  <a:solidFill>
                    <a:schemeClr val="bg1"/>
                  </a:solidFill>
                  <a:latin typeface="+mn-lt"/>
                </a:rPr>
                <a:t>Smart services</a:t>
              </a:r>
            </a:p>
          </p:txBody>
        </p:sp>
        <p:sp>
          <p:nvSpPr>
            <p:cNvPr id="127" name="Rechteck 126"/>
            <p:cNvSpPr/>
            <p:nvPr/>
          </p:nvSpPr>
          <p:spPr>
            <a:xfrm>
              <a:off x="130839" y="1772344"/>
              <a:ext cx="2140285" cy="1200329"/>
            </a:xfrm>
            <a:prstGeom prst="rect">
              <a:avLst/>
            </a:prstGeom>
          </p:spPr>
          <p:txBody>
            <a:bodyPr wrap="square">
              <a:spAutoFit/>
            </a:bodyPr>
            <a:lstStyle/>
            <a:p>
              <a:r>
                <a:rPr lang="en-US" sz="2000" b="1" dirty="0">
                  <a:solidFill>
                    <a:schemeClr val="bg1"/>
                  </a:solidFill>
                  <a:latin typeface="+mn-lt"/>
                </a:rPr>
                <a:t>Value creation processes</a:t>
              </a:r>
              <a:br>
                <a:rPr lang="en-US" b="1" dirty="0">
                  <a:solidFill>
                    <a:schemeClr val="bg1"/>
                  </a:solidFill>
                </a:rPr>
              </a:br>
              <a:r>
                <a:rPr lang="en-US" sz="1600" dirty="0">
                  <a:solidFill>
                    <a:schemeClr val="bg1"/>
                  </a:solidFill>
                  <a:latin typeface="Arial"/>
                </a:rPr>
                <a:t>Smart factory, smart plant, smart buildings</a:t>
              </a:r>
            </a:p>
          </p:txBody>
        </p:sp>
        <p:sp>
          <p:nvSpPr>
            <p:cNvPr id="149" name="Rechteck 148"/>
            <p:cNvSpPr/>
            <p:nvPr/>
          </p:nvSpPr>
          <p:spPr>
            <a:xfrm>
              <a:off x="103130" y="3218030"/>
              <a:ext cx="2363623" cy="1508105"/>
            </a:xfrm>
            <a:prstGeom prst="rect">
              <a:avLst/>
            </a:prstGeom>
          </p:spPr>
          <p:txBody>
            <a:bodyPr wrap="square">
              <a:spAutoFit/>
            </a:bodyPr>
            <a:lstStyle/>
            <a:p>
              <a:r>
                <a:rPr lang="en-US" sz="2000" b="1" dirty="0">
                  <a:solidFill>
                    <a:schemeClr val="bg1"/>
                  </a:solidFill>
                  <a:latin typeface="+mn-lt"/>
                </a:rPr>
                <a:t>Digitally enhanced products</a:t>
              </a:r>
              <a:br>
                <a:rPr lang="en-US" b="1" dirty="0">
                  <a:solidFill>
                    <a:schemeClr val="bg1"/>
                  </a:solidFill>
                </a:rPr>
              </a:br>
              <a:r>
                <a:rPr lang="en-US" sz="1600" dirty="0">
                  <a:solidFill>
                    <a:schemeClr val="bg1"/>
                  </a:solidFill>
                  <a:latin typeface="+mn-lt"/>
                </a:rPr>
                <a:t>Smart products and solutions</a:t>
              </a:r>
            </a:p>
          </p:txBody>
        </p:sp>
      </p:grpSp>
      <p:sp>
        <p:nvSpPr>
          <p:cNvPr id="62" name="Titel 1">
            <a:extLst>
              <a:ext uri="{FF2B5EF4-FFF2-40B4-BE49-F238E27FC236}">
                <a16:creationId xmlns:a16="http://schemas.microsoft.com/office/drawing/2014/main" id="{2E9F930A-B08B-4011-BD00-F3D0BF47A4DB}"/>
              </a:ext>
            </a:extLst>
          </p:cNvPr>
          <p:cNvSpPr txBox="1">
            <a:spLocks/>
          </p:cNvSpPr>
          <p:nvPr/>
        </p:nvSpPr>
        <p:spPr bwMode="auto">
          <a:xfrm>
            <a:off x="-3465" y="6930"/>
            <a:ext cx="12198350" cy="1268413"/>
          </a:xfrm>
          <a:prstGeom prst="rect">
            <a:avLst/>
          </a:prstGeo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sz="2200" b="1">
                <a:solidFill>
                  <a:srgbClr val="00646E"/>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charset="-128"/>
              </a:defRPr>
            </a:lvl2pPr>
            <a:lvl3pPr algn="l" rtl="0" eaLnBrk="1" fontAlgn="base" hangingPunct="1">
              <a:spcBef>
                <a:spcPct val="0"/>
              </a:spcBef>
              <a:spcAft>
                <a:spcPct val="0"/>
              </a:spcAft>
              <a:defRPr sz="2000" b="1">
                <a:solidFill>
                  <a:schemeClr val="tx1"/>
                </a:solidFill>
                <a:latin typeface="Arial" charset="0"/>
                <a:ea typeface="ＭＳ Ｐゴシック" charset="-128"/>
              </a:defRPr>
            </a:lvl3pPr>
            <a:lvl4pPr algn="l" rtl="0" eaLnBrk="1" fontAlgn="base" hangingPunct="1">
              <a:spcBef>
                <a:spcPct val="0"/>
              </a:spcBef>
              <a:spcAft>
                <a:spcPct val="0"/>
              </a:spcAft>
              <a:defRPr sz="2000" b="1">
                <a:solidFill>
                  <a:schemeClr val="tx1"/>
                </a:solidFill>
                <a:latin typeface="Arial" charset="0"/>
                <a:ea typeface="ＭＳ Ｐゴシック" charset="-128"/>
              </a:defRPr>
            </a:lvl4pPr>
            <a:lvl5pPr algn="l" rtl="0" eaLnBrk="1" fontAlgn="base" hangingPunct="1">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endParaRPr lang="en-US" kern="0" dirty="0"/>
          </a:p>
          <a:p>
            <a:r>
              <a:rPr lang="en-US" kern="0" dirty="0"/>
              <a:t>…and needs a holistic approach</a:t>
            </a:r>
          </a:p>
        </p:txBody>
      </p:sp>
    </p:spTree>
    <p:extLst>
      <p:ext uri="{BB962C8B-B14F-4D97-AF65-F5344CB8AC3E}">
        <p14:creationId xmlns:p14="http://schemas.microsoft.com/office/powerpoint/2010/main" val="218842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F3AB3F7-EC9C-451F-B19C-A4B631214ACF}"/>
              </a:ext>
            </a:extLst>
          </p:cNvPr>
          <p:cNvGraphicFramePr>
            <a:graphicFrameLocks noChangeAspect="1"/>
          </p:cNvGraphicFramePr>
          <p:nvPr>
            <p:custDataLst>
              <p:tags r:id="rId2"/>
            </p:custDataLst>
            <p:extLst>
              <p:ext uri="{D42A27DB-BD31-4B8C-83A1-F6EECF244321}">
                <p14:modId xmlns:p14="http://schemas.microsoft.com/office/powerpoint/2010/main" val="206247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950" name="think-cell Folie" r:id="rId6" imgW="360" imgH="360" progId="TCLayout.ActiveDocument.1">
                  <p:embed/>
                </p:oleObj>
              </mc:Choice>
              <mc:Fallback>
                <p:oleObj name="think-cell Folie" r:id="rId6" imgW="360" imgH="360" progId="TCLayout.ActiveDocument.1">
                  <p:embed/>
                  <p:pic>
                    <p:nvPicPr>
                      <p:cNvPr id="0" name="Picture 1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hteck 3" hidden="1">
            <a:extLst>
              <a:ext uri="{FF2B5EF4-FFF2-40B4-BE49-F238E27FC236}">
                <a16:creationId xmlns:a16="http://schemas.microsoft.com/office/drawing/2014/main" id="{28BBA34B-CDBA-44A8-AAC2-FC4294E55B82}"/>
              </a:ext>
            </a:extLst>
          </p:cNvPr>
          <p:cNvSpPr/>
          <p:nvPr>
            <p:custDataLst>
              <p:tags r:id="rId3"/>
            </p:custDataLst>
          </p:nvPr>
        </p:nvSpPr>
        <p:spPr bwMode="auto">
          <a:xfrm>
            <a:off x="0" y="0"/>
            <a:ext cx="158750" cy="158750"/>
          </a:xfrm>
          <a:prstGeom prst="rect">
            <a:avLst/>
          </a:prstGeom>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200" b="1" dirty="0" err="1">
              <a:solidFill>
                <a:schemeClr val="tx1"/>
              </a:solidFill>
              <a:ea typeface="+mj-ea"/>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id="{D9C4B3A8-B5A7-4034-8491-32003BBB487E}"/>
              </a:ext>
            </a:extLst>
          </p:cNvPr>
          <p:cNvSpPr>
            <a:spLocks noGrp="1"/>
          </p:cNvSpPr>
          <p:nvPr>
            <p:ph type="title"/>
          </p:nvPr>
        </p:nvSpPr>
        <p:spPr/>
        <p:txBody>
          <a:bodyPr/>
          <a:lstStyle/>
          <a:p>
            <a:r>
              <a:rPr lang="en-US" dirty="0" err="1"/>
              <a:t>Industrie</a:t>
            </a:r>
            <a:r>
              <a:rPr lang="en-US" dirty="0"/>
              <a:t> 4.0 is driven by the needs of our customers</a:t>
            </a:r>
          </a:p>
        </p:txBody>
      </p:sp>
      <p:sp>
        <p:nvSpPr>
          <p:cNvPr id="18" name="Pfeil nach rechts 277">
            <a:extLst>
              <a:ext uri="{FF2B5EF4-FFF2-40B4-BE49-F238E27FC236}">
                <a16:creationId xmlns:a16="http://schemas.microsoft.com/office/drawing/2014/main" id="{F3F2F0D4-B17D-4BC1-A660-CCD604687ECA}"/>
              </a:ext>
            </a:extLst>
          </p:cNvPr>
          <p:cNvSpPr/>
          <p:nvPr/>
        </p:nvSpPr>
        <p:spPr bwMode="gray">
          <a:xfrm>
            <a:off x="6076928" y="2466769"/>
            <a:ext cx="1266115" cy="462575"/>
          </a:xfrm>
          <a:prstGeom prst="rightArrow">
            <a:avLst/>
          </a:prstGeom>
          <a:solidFill>
            <a:srgbClr val="788791"/>
          </a:solidFill>
          <a:ln>
            <a:solidFill>
              <a:schemeClr val="accent1"/>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7" name="Gruppieren 6">
            <a:extLst>
              <a:ext uri="{FF2B5EF4-FFF2-40B4-BE49-F238E27FC236}">
                <a16:creationId xmlns:a16="http://schemas.microsoft.com/office/drawing/2014/main" id="{C9375D94-9379-4DAC-A70E-23FF7C53ECB5}"/>
              </a:ext>
            </a:extLst>
          </p:cNvPr>
          <p:cNvGrpSpPr/>
          <p:nvPr/>
        </p:nvGrpSpPr>
        <p:grpSpPr>
          <a:xfrm>
            <a:off x="504716" y="1254509"/>
            <a:ext cx="5476623" cy="2755341"/>
            <a:chOff x="504716" y="1254509"/>
            <a:chExt cx="5476623" cy="2755341"/>
          </a:xfrm>
        </p:grpSpPr>
        <p:pic>
          <p:nvPicPr>
            <p:cNvPr id="122" name="Grafik 121">
              <a:extLst>
                <a:ext uri="{FF2B5EF4-FFF2-40B4-BE49-F238E27FC236}">
                  <a16:creationId xmlns:a16="http://schemas.microsoft.com/office/drawing/2014/main" id="{321AAAF2-223B-4F68-8254-3DF7B283050A}"/>
                </a:ext>
              </a:extLst>
            </p:cNvPr>
            <p:cNvPicPr>
              <a:picLocks noChangeAspect="1"/>
            </p:cNvPicPr>
            <p:nvPr/>
          </p:nvPicPr>
          <p:blipFill>
            <a:blip r:embed="rId8"/>
            <a:stretch>
              <a:fillRect/>
            </a:stretch>
          </p:blipFill>
          <p:spPr>
            <a:xfrm>
              <a:off x="504716" y="1554913"/>
              <a:ext cx="5476623" cy="2454937"/>
            </a:xfrm>
            <a:prstGeom prst="rect">
              <a:avLst/>
            </a:prstGeom>
          </p:spPr>
        </p:pic>
        <p:sp>
          <p:nvSpPr>
            <p:cNvPr id="21" name="Rectangle 3">
              <a:extLst>
                <a:ext uri="{FF2B5EF4-FFF2-40B4-BE49-F238E27FC236}">
                  <a16:creationId xmlns:a16="http://schemas.microsoft.com/office/drawing/2014/main" id="{3B2A8E95-5A26-4802-895B-BEC47F7B9608}"/>
                </a:ext>
              </a:extLst>
            </p:cNvPr>
            <p:cNvSpPr txBox="1">
              <a:spLocks noChangeArrowheads="1"/>
            </p:cNvSpPr>
            <p:nvPr/>
          </p:nvSpPr>
          <p:spPr bwMode="auto">
            <a:xfrm>
              <a:off x="561161" y="1254509"/>
              <a:ext cx="2878728" cy="368215"/>
            </a:xfrm>
            <a:prstGeom prst="rect">
              <a:avLst/>
            </a:prstGeom>
            <a:noFill/>
            <a:ln w="38100">
              <a:noFill/>
              <a:miter lim="800000"/>
              <a:headEnd/>
              <a:tailEnd/>
            </a:ln>
          </p:spPr>
          <p:txBody>
            <a:bodyPr vert="horz" wrap="square" lIns="0" tIns="0" rIns="0" bIns="0" numCol="1" anchor="t" anchorCtr="0" compatLnSpc="1">
              <a:prstTxWarp prst="textNoShape">
                <a:avLst/>
              </a:prstTxWarp>
              <a:normAutofit/>
            </a:bodyPr>
            <a:lstStyle/>
            <a:p>
              <a:pPr marL="102870" lvl="0"/>
              <a:r>
                <a:rPr lang="en-US" sz="2000" b="1" kern="0" dirty="0">
                  <a:solidFill>
                    <a:srgbClr val="00646E"/>
                  </a:solidFill>
                  <a:ea typeface="+mj-ea"/>
                  <a:cs typeface="Arial" pitchFamily="34" charset="0"/>
                </a:rPr>
                <a:t>Customer needs</a:t>
              </a:r>
            </a:p>
            <a:p>
              <a:pPr marL="445770" lvl="0" indent="-342900"/>
              <a:endParaRPr lang="en-US" sz="2000" b="1" dirty="0">
                <a:solidFill>
                  <a:srgbClr val="AAB414"/>
                </a:solidFill>
              </a:endParaRPr>
            </a:p>
          </p:txBody>
        </p:sp>
      </p:grpSp>
      <p:grpSp>
        <p:nvGrpSpPr>
          <p:cNvPr id="8" name="Gruppieren 7">
            <a:extLst>
              <a:ext uri="{FF2B5EF4-FFF2-40B4-BE49-F238E27FC236}">
                <a16:creationId xmlns:a16="http://schemas.microsoft.com/office/drawing/2014/main" id="{1C52A00F-49E4-4836-BAFC-DEBB9E2ACD4B}"/>
              </a:ext>
            </a:extLst>
          </p:cNvPr>
          <p:cNvGrpSpPr/>
          <p:nvPr/>
        </p:nvGrpSpPr>
        <p:grpSpPr>
          <a:xfrm>
            <a:off x="7456969" y="1426055"/>
            <a:ext cx="4180220" cy="2887048"/>
            <a:chOff x="7456969" y="1426055"/>
            <a:chExt cx="4180220" cy="2887048"/>
          </a:xfrm>
        </p:grpSpPr>
        <p:pic>
          <p:nvPicPr>
            <p:cNvPr id="5" name="Picture 31">
              <a:extLst>
                <a:ext uri="{FF2B5EF4-FFF2-40B4-BE49-F238E27FC236}">
                  <a16:creationId xmlns:a16="http://schemas.microsoft.com/office/drawing/2014/main" id="{42B912C3-1A2B-41AF-9FC6-03B35376E300}"/>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3121" r="21849" b="8450"/>
            <a:stretch/>
          </p:blipFill>
          <p:spPr bwMode="gray">
            <a:xfrm>
              <a:off x="7456969" y="1426055"/>
              <a:ext cx="4180220" cy="2883661"/>
            </a:xfrm>
            <a:prstGeom prst="rect">
              <a:avLst/>
            </a:prstGeom>
            <a:noFill/>
            <a:ln>
              <a:noFill/>
            </a:ln>
          </p:spPr>
        </p:pic>
        <p:sp>
          <p:nvSpPr>
            <p:cNvPr id="55" name="Rechteck 54">
              <a:extLst>
                <a:ext uri="{FF2B5EF4-FFF2-40B4-BE49-F238E27FC236}">
                  <a16:creationId xmlns:a16="http://schemas.microsoft.com/office/drawing/2014/main" id="{EAEE11AD-67BB-49D0-B820-A3EEE397DB65}"/>
                </a:ext>
              </a:extLst>
            </p:cNvPr>
            <p:cNvSpPr/>
            <p:nvPr/>
          </p:nvSpPr>
          <p:spPr bwMode="auto">
            <a:xfrm>
              <a:off x="7456969" y="3668633"/>
              <a:ext cx="4180219" cy="644470"/>
            </a:xfrm>
            <a:prstGeom prst="rect">
              <a:avLst/>
            </a:prstGeom>
            <a:solidFill>
              <a:schemeClr val="bg1"/>
            </a:solidFill>
            <a:ln w="9525">
              <a:noFill/>
              <a:miter lim="800000"/>
              <a:headEnd/>
              <a:tailEnd/>
            </a:ln>
            <a:effectLst/>
            <a:extLst/>
          </p:spPr>
          <p:txBody>
            <a:bodyPr rtlCol="0" anchor="ctr"/>
            <a:lstStyle/>
            <a:p>
              <a:pPr algn="ctr"/>
              <a:endParaRPr lang="en-US" dirty="0" err="1">
                <a:solidFill>
                  <a:schemeClr val="tx1"/>
                </a:solidFill>
              </a:endParaRPr>
            </a:p>
          </p:txBody>
        </p:sp>
        <p:sp>
          <p:nvSpPr>
            <p:cNvPr id="6" name="Titel 2">
              <a:extLst>
                <a:ext uri="{FF2B5EF4-FFF2-40B4-BE49-F238E27FC236}">
                  <a16:creationId xmlns:a16="http://schemas.microsoft.com/office/drawing/2014/main" id="{F10E08BB-5A40-49E8-8387-FC757D5E98C9}"/>
                </a:ext>
              </a:extLst>
            </p:cNvPr>
            <p:cNvSpPr txBox="1">
              <a:spLocks/>
            </p:cNvSpPr>
            <p:nvPr/>
          </p:nvSpPr>
          <p:spPr bwMode="ltGray">
            <a:xfrm>
              <a:off x="7456969" y="2445527"/>
              <a:ext cx="3408160" cy="895984"/>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w="9525">
              <a:noFill/>
              <a:miter lim="800000"/>
              <a:headEnd/>
              <a:tailEnd/>
            </a:ln>
          </p:spPr>
          <p:txBody>
            <a:bodyPr vert="horz" wrap="square" lIns="108000" tIns="72000" rIns="72000" bIns="72000" numCol="1" anchor="ctr" anchorCtr="0" compatLnSpc="1">
              <a:prstTxWarp prst="textNoShape">
                <a:avLst/>
              </a:prstTxWarp>
              <a:noAutofit/>
            </a:bodyPr>
            <a:lstStyle>
              <a:defPPr>
                <a:defRPr lang="de-DE"/>
              </a:defPPr>
              <a:lvl1pPr>
                <a:spcBef>
                  <a:spcPct val="0"/>
                </a:spcBef>
                <a:defRPr sz="1100" b="1">
                  <a:solidFill>
                    <a:srgbClr val="FFFFFF"/>
                  </a:solidFill>
                  <a:ea typeface="+mj-ea"/>
                  <a:cs typeface="Arial" pitchFamily="34" charset="0"/>
                </a:defRPr>
              </a:lvl1pPr>
              <a:lvl2pPr>
                <a:spcBef>
                  <a:spcPct val="0"/>
                </a:spcBef>
                <a:defRPr sz="2000" b="1">
                  <a:solidFill>
                    <a:schemeClr val="tx1"/>
                  </a:solidFill>
                  <a:latin typeface="Arial" charset="0"/>
                </a:defRPr>
              </a:lvl2pPr>
              <a:lvl3pPr>
                <a:spcBef>
                  <a:spcPct val="0"/>
                </a:spcBef>
                <a:defRPr sz="2000" b="1">
                  <a:solidFill>
                    <a:schemeClr val="tx1"/>
                  </a:solidFill>
                  <a:latin typeface="Arial" charset="0"/>
                </a:defRPr>
              </a:lvl3pPr>
              <a:lvl4pPr>
                <a:spcBef>
                  <a:spcPct val="0"/>
                </a:spcBef>
                <a:defRPr sz="2000" b="1">
                  <a:solidFill>
                    <a:schemeClr val="tx1"/>
                  </a:solidFill>
                  <a:latin typeface="Arial" charset="0"/>
                </a:defRPr>
              </a:lvl4pPr>
              <a:lvl5pPr>
                <a:spcBef>
                  <a:spcPct val="0"/>
                </a:spcBef>
                <a:defRPr sz="2000" b="1">
                  <a:solidFill>
                    <a:schemeClr val="tx1"/>
                  </a:solidFill>
                  <a:latin typeface="Arial" charset="0"/>
                </a:defRPr>
              </a:lvl5pPr>
              <a:lvl6pPr marL="457200" fontAlgn="base">
                <a:spcBef>
                  <a:spcPct val="0"/>
                </a:spcBef>
                <a:spcAft>
                  <a:spcPct val="0"/>
                </a:spcAft>
                <a:defRPr sz="2000" b="1">
                  <a:solidFill>
                    <a:schemeClr val="tx1"/>
                  </a:solidFill>
                  <a:latin typeface="Arial" charset="0"/>
                  <a:ea typeface="ヒラギノ角ゴ Pro W3" charset="0"/>
                </a:defRPr>
              </a:lvl6pPr>
              <a:lvl7pPr marL="914400" fontAlgn="base">
                <a:spcBef>
                  <a:spcPct val="0"/>
                </a:spcBef>
                <a:spcAft>
                  <a:spcPct val="0"/>
                </a:spcAft>
                <a:defRPr sz="2000" b="1">
                  <a:solidFill>
                    <a:schemeClr val="tx1"/>
                  </a:solidFill>
                  <a:latin typeface="Arial" charset="0"/>
                  <a:ea typeface="ヒラギノ角ゴ Pro W3" charset="0"/>
                </a:defRPr>
              </a:lvl7pPr>
              <a:lvl8pPr marL="1371600" fontAlgn="base">
                <a:spcBef>
                  <a:spcPct val="0"/>
                </a:spcBef>
                <a:spcAft>
                  <a:spcPct val="0"/>
                </a:spcAft>
                <a:defRPr sz="2000" b="1">
                  <a:solidFill>
                    <a:schemeClr val="tx1"/>
                  </a:solidFill>
                  <a:latin typeface="Arial" charset="0"/>
                  <a:ea typeface="ヒラギノ角ゴ Pro W3" charset="0"/>
                </a:defRPr>
              </a:lvl8pPr>
              <a:lvl9pPr marL="1828800" fontAlgn="base">
                <a:spcBef>
                  <a:spcPct val="0"/>
                </a:spcBef>
                <a:spcAft>
                  <a:spcPct val="0"/>
                </a:spcAft>
                <a:defRPr sz="2000" b="1">
                  <a:solidFill>
                    <a:schemeClr val="tx1"/>
                  </a:solidFill>
                  <a:latin typeface="Arial" charset="0"/>
                  <a:ea typeface="ヒラギノ角ゴ Pro W3" charset="0"/>
                </a:defRPr>
              </a:lvl9pPr>
            </a:lstStyle>
            <a:p>
              <a:r>
                <a:rPr lang="en-US" sz="1600" dirty="0"/>
                <a:t>Future of Automation</a:t>
              </a:r>
            </a:p>
            <a:p>
              <a:r>
                <a:rPr lang="en-US" sz="2000" dirty="0"/>
                <a:t>From automated towards autonomous systems</a:t>
              </a:r>
            </a:p>
          </p:txBody>
        </p:sp>
        <p:pic>
          <p:nvPicPr>
            <p:cNvPr id="54" name="Picture 12">
              <a:extLst>
                <a:ext uri="{FF2B5EF4-FFF2-40B4-BE49-F238E27FC236}">
                  <a16:creationId xmlns:a16="http://schemas.microsoft.com/office/drawing/2014/main" id="{E13B1C31-D38C-4FE2-9D28-2B2C79F8B50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gray">
            <a:xfrm>
              <a:off x="8156393" y="3766249"/>
              <a:ext cx="2781372" cy="396710"/>
            </a:xfrm>
            <a:prstGeom prst="rect">
              <a:avLst/>
            </a:prstGeom>
          </p:spPr>
        </p:pic>
      </p:grpSp>
      <p:grpSp>
        <p:nvGrpSpPr>
          <p:cNvPr id="9" name="Gruppieren 8">
            <a:extLst>
              <a:ext uri="{FF2B5EF4-FFF2-40B4-BE49-F238E27FC236}">
                <a16:creationId xmlns:a16="http://schemas.microsoft.com/office/drawing/2014/main" id="{0AA7F73A-66EC-4BA4-87E2-F64A913131B8}"/>
              </a:ext>
            </a:extLst>
          </p:cNvPr>
          <p:cNvGrpSpPr/>
          <p:nvPr/>
        </p:nvGrpSpPr>
        <p:grpSpPr>
          <a:xfrm>
            <a:off x="561161" y="4127701"/>
            <a:ext cx="10513641" cy="2630482"/>
            <a:chOff x="561161" y="4127701"/>
            <a:chExt cx="10513641" cy="2630482"/>
          </a:xfrm>
        </p:grpSpPr>
        <p:sp>
          <p:nvSpPr>
            <p:cNvPr id="15" name="Rectangle 3">
              <a:extLst>
                <a:ext uri="{FF2B5EF4-FFF2-40B4-BE49-F238E27FC236}">
                  <a16:creationId xmlns:a16="http://schemas.microsoft.com/office/drawing/2014/main" id="{5E409CBF-FD74-4EB9-B904-04CF51465BC0}"/>
                </a:ext>
              </a:extLst>
            </p:cNvPr>
            <p:cNvSpPr txBox="1">
              <a:spLocks noChangeArrowheads="1"/>
            </p:cNvSpPr>
            <p:nvPr/>
          </p:nvSpPr>
          <p:spPr bwMode="auto">
            <a:xfrm>
              <a:off x="561161" y="4252559"/>
              <a:ext cx="2878728" cy="368215"/>
            </a:xfrm>
            <a:prstGeom prst="rect">
              <a:avLst/>
            </a:prstGeom>
            <a:noFill/>
            <a:ln w="38100">
              <a:noFill/>
              <a:miter lim="800000"/>
              <a:headEnd/>
              <a:tailEnd/>
            </a:ln>
          </p:spPr>
          <p:txBody>
            <a:bodyPr vert="horz" wrap="square" lIns="0" tIns="0" rIns="0" bIns="0" numCol="1" anchor="t" anchorCtr="0" compatLnSpc="1">
              <a:prstTxWarp prst="textNoShape">
                <a:avLst/>
              </a:prstTxWarp>
              <a:normAutofit/>
            </a:bodyPr>
            <a:lstStyle/>
            <a:p>
              <a:pPr marL="102870" lvl="0"/>
              <a:r>
                <a:rPr lang="en-US" sz="2000" b="1" kern="0" dirty="0">
                  <a:solidFill>
                    <a:srgbClr val="00646E"/>
                  </a:solidFill>
                  <a:ea typeface="+mj-ea"/>
                  <a:cs typeface="Arial" pitchFamily="34" charset="0"/>
                </a:rPr>
                <a:t>Enabling Technology</a:t>
              </a:r>
            </a:p>
            <a:p>
              <a:pPr marL="445770" lvl="0" indent="-342900"/>
              <a:endParaRPr lang="en-US" sz="2000" b="1" dirty="0">
                <a:solidFill>
                  <a:srgbClr val="AAB414"/>
                </a:solidFill>
              </a:endParaRPr>
            </a:p>
          </p:txBody>
        </p:sp>
        <p:sp>
          <p:nvSpPr>
            <p:cNvPr id="123" name="AutoShape 2">
              <a:extLst>
                <a:ext uri="{FF2B5EF4-FFF2-40B4-BE49-F238E27FC236}">
                  <a16:creationId xmlns:a16="http://schemas.microsoft.com/office/drawing/2014/main" id="{88B1F1CA-36DB-49FE-9946-08AB2EE2C304}"/>
                </a:ext>
              </a:extLst>
            </p:cNvPr>
            <p:cNvSpPr>
              <a:spLocks noChangeArrowheads="1"/>
            </p:cNvSpPr>
            <p:nvPr>
              <p:custDataLst>
                <p:tags r:id="rId4"/>
              </p:custDataLst>
            </p:nvPr>
          </p:nvSpPr>
          <p:spPr bwMode="auto">
            <a:xfrm rot="16200000" flipV="1">
              <a:off x="5853376" y="2753301"/>
              <a:ext cx="371291" cy="3120092"/>
            </a:xfrm>
            <a:prstGeom prst="homePlate">
              <a:avLst>
                <a:gd name="adj" fmla="val 100000"/>
              </a:avLst>
            </a:prstGeom>
            <a:solidFill>
              <a:srgbClr val="788791"/>
            </a:solidFill>
            <a:ln>
              <a:noFill/>
            </a:ln>
            <a:effectLst/>
            <a:extLst/>
          </p:spPr>
          <p:txBody>
            <a:bodyPr wrap="none" lIns="0" tIns="0" rIns="0" bIns="0" anchor="ctr"/>
            <a:lstStyle/>
            <a:p>
              <a:endParaRPr lang="en-US" dirty="0"/>
            </a:p>
          </p:txBody>
        </p:sp>
        <p:sp>
          <p:nvSpPr>
            <p:cNvPr id="124" name="Rectangle 3">
              <a:extLst>
                <a:ext uri="{FF2B5EF4-FFF2-40B4-BE49-F238E27FC236}">
                  <a16:creationId xmlns:a16="http://schemas.microsoft.com/office/drawing/2014/main" id="{7D6BC984-81F8-4118-AC67-82E5FE50840D}"/>
                </a:ext>
              </a:extLst>
            </p:cNvPr>
            <p:cNvSpPr txBox="1">
              <a:spLocks noChangeArrowheads="1"/>
            </p:cNvSpPr>
            <p:nvPr/>
          </p:nvSpPr>
          <p:spPr bwMode="auto">
            <a:xfrm>
              <a:off x="10136168" y="5701559"/>
              <a:ext cx="938634" cy="1056624"/>
            </a:xfrm>
            <a:prstGeom prst="rect">
              <a:avLst/>
            </a:prstGeom>
            <a:noFill/>
            <a:ln w="38100">
              <a:noFill/>
              <a:miter lim="800000"/>
              <a:headEnd/>
              <a:tailEnd/>
            </a:ln>
          </p:spPr>
          <p:txBody>
            <a:bodyPr vert="horz" wrap="square" lIns="0" tIns="0" rIns="0" bIns="0" numCol="1" anchor="t" anchorCtr="0" compatLnSpc="1">
              <a:prstTxWarp prst="textNoShape">
                <a:avLst/>
              </a:prstTxWarp>
              <a:noAutofit/>
            </a:bodyPr>
            <a:lstStyle/>
            <a:p>
              <a:pPr marL="102870" lvl="0"/>
              <a:r>
                <a:rPr lang="en-US" sz="4800" b="1" kern="0" dirty="0">
                  <a:solidFill>
                    <a:srgbClr val="00646E"/>
                  </a:solidFill>
                  <a:ea typeface="+mj-ea"/>
                  <a:cs typeface="Arial" pitchFamily="34" charset="0"/>
                </a:rPr>
                <a:t>…</a:t>
              </a:r>
            </a:p>
            <a:p>
              <a:pPr marL="445770" lvl="0" indent="-342900"/>
              <a:endParaRPr lang="en-US" sz="4800" b="1" dirty="0">
                <a:solidFill>
                  <a:srgbClr val="AAB414"/>
                </a:solidFill>
              </a:endParaRPr>
            </a:p>
          </p:txBody>
        </p:sp>
        <p:pic>
          <p:nvPicPr>
            <p:cNvPr id="23" name="Grafik 22">
              <a:extLst>
                <a:ext uri="{FF2B5EF4-FFF2-40B4-BE49-F238E27FC236}">
                  <a16:creationId xmlns:a16="http://schemas.microsoft.com/office/drawing/2014/main" id="{F2F0A89E-CFD5-41A2-8C6F-09881E3DA777}"/>
                </a:ext>
              </a:extLst>
            </p:cNvPr>
            <p:cNvPicPr>
              <a:picLocks noChangeAspect="1"/>
            </p:cNvPicPr>
            <p:nvPr/>
          </p:nvPicPr>
          <p:blipFill>
            <a:blip r:embed="rId11"/>
            <a:stretch>
              <a:fillRect/>
            </a:stretch>
          </p:blipFill>
          <p:spPr>
            <a:xfrm>
              <a:off x="561161" y="4599603"/>
              <a:ext cx="9493529" cy="1757145"/>
            </a:xfrm>
            <a:prstGeom prst="rect">
              <a:avLst/>
            </a:prstGeom>
          </p:spPr>
        </p:pic>
      </p:grpSp>
    </p:spTree>
    <p:extLst>
      <p:ext uri="{BB962C8B-B14F-4D97-AF65-F5344CB8AC3E}">
        <p14:creationId xmlns:p14="http://schemas.microsoft.com/office/powerpoint/2010/main" val="290816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rrowheads="1"/>
          </p:cNvPicPr>
          <p:nvPr/>
        </p:nvPicPr>
        <p:blipFill rotWithShape="1">
          <a:blip r:embed="rId2">
            <a:extLst>
              <a:ext uri="{28A0092B-C50C-407E-A947-70E740481C1C}">
                <a14:useLocalDpi xmlns:a14="http://schemas.microsoft.com/office/drawing/2010/main" val="0"/>
              </a:ext>
            </a:extLst>
          </a:blip>
          <a:srcRect t="20594" b="11940"/>
          <a:stretch/>
        </p:blipFill>
        <p:spPr bwMode="auto">
          <a:xfrm>
            <a:off x="1550" y="0"/>
            <a:ext cx="1219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49019" y="2659559"/>
            <a:ext cx="7430176" cy="923330"/>
          </a:xfrm>
          <a:prstGeom prst="rect">
            <a:avLst/>
          </a:prstGeom>
        </p:spPr>
        <p:txBody>
          <a:bodyPr wrap="none">
            <a:spAutoFit/>
          </a:bodyPr>
          <a:lstStyle/>
          <a:p>
            <a:r>
              <a:rPr lang="en-US" sz="5400" b="1" dirty="0">
                <a:solidFill>
                  <a:schemeClr val="bg1"/>
                </a:solidFill>
              </a:rPr>
              <a:t>Let’s make it tangible!</a:t>
            </a:r>
          </a:p>
        </p:txBody>
      </p:sp>
    </p:spTree>
    <p:extLst>
      <p:ext uri="{BB962C8B-B14F-4D97-AF65-F5344CB8AC3E}">
        <p14:creationId xmlns:p14="http://schemas.microsoft.com/office/powerpoint/2010/main" val="6042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7087667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9867" name="think-cell Folie" r:id="rId9" imgW="360" imgH="360" progId="TCLayout.ActiveDocument.1">
                  <p:embed/>
                </p:oleObj>
              </mc:Choice>
              <mc:Fallback>
                <p:oleObj name="think-cell Folie" r:id="rId9" imgW="360" imgH="360" progId="TCLayout.ActiveDocument.1">
                  <p:embed/>
                  <p:pic>
                    <p:nvPicPr>
                      <p:cNvPr id="0" name="Picture 4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hteck 28" hidden="1">
            <a:extLst>
              <a:ext uri="{FF2B5EF4-FFF2-40B4-BE49-F238E27FC236}">
                <a16:creationId xmlns:a16="http://schemas.microsoft.com/office/drawing/2014/main" id="{B64B90A5-2F4C-4D64-9C37-5A753CDE6894}"/>
              </a:ext>
            </a:extLst>
          </p:cNvPr>
          <p:cNvSpPr/>
          <p:nvPr>
            <p:custDataLst>
              <p:tags r:id="rId3"/>
            </p:custDataLst>
          </p:nvPr>
        </p:nvSpPr>
        <p:spPr bwMode="auto">
          <a:xfrm>
            <a:off x="0" y="0"/>
            <a:ext cx="158750" cy="158750"/>
          </a:xfrm>
          <a:prstGeom prst="rect">
            <a:avLst/>
          </a:prstGeom>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200" b="1" dirty="0" err="1">
              <a:solidFill>
                <a:schemeClr val="tx1"/>
              </a:solidFill>
              <a:ea typeface="+mj-ea"/>
              <a:cs typeface="Arial" panose="020B0604020202020204" pitchFamily="34" charset="0"/>
              <a:sym typeface="Arial" panose="020B0604020202020204" pitchFamily="34" charset="0"/>
            </a:endParaRPr>
          </a:p>
        </p:txBody>
      </p:sp>
      <p:sp>
        <p:nvSpPr>
          <p:cNvPr id="2" name="Titel 1"/>
          <p:cNvSpPr>
            <a:spLocks noGrp="1"/>
          </p:cNvSpPr>
          <p:nvPr>
            <p:ph type="title"/>
          </p:nvPr>
        </p:nvSpPr>
        <p:spPr bwMode="gray"/>
        <p:txBody>
          <a:bodyPr/>
          <a:lstStyle/>
          <a:p>
            <a:r>
              <a:rPr lang="en-US" dirty="0"/>
              <a:t>Edge devices bring intelligence, flexibility and fast innovation</a:t>
            </a:r>
            <a:endParaRPr lang="en-US" b="0" dirty="0"/>
          </a:p>
        </p:txBody>
      </p:sp>
      <p:sp>
        <p:nvSpPr>
          <p:cNvPr id="273" name="Rectangle 679"/>
          <p:cNvSpPr/>
          <p:nvPr/>
        </p:nvSpPr>
        <p:spPr bwMode="gray">
          <a:xfrm>
            <a:off x="6347884" y="5821638"/>
            <a:ext cx="1364861" cy="738664"/>
          </a:xfrm>
          <a:prstGeom prst="rect">
            <a:avLst/>
          </a:prstGeom>
        </p:spPr>
        <p:txBody>
          <a:bodyPr wrap="square" lIns="0" tIns="0" rIns="0" bIns="0">
            <a:spAutoFit/>
          </a:bodyPr>
          <a:lstStyle/>
          <a:p>
            <a:pPr marL="0" marR="0" indent="0" defTabSz="914400" eaLnBrk="1" fontAlgn="auto" latinLnBrk="0" hangingPunct="1">
              <a:lnSpc>
                <a:spcPct val="100000"/>
              </a:lnSpc>
              <a:spcBef>
                <a:spcPct val="0"/>
              </a:spcBef>
              <a:spcAft>
                <a:spcPts val="0"/>
              </a:spcAft>
              <a:buClr>
                <a:srgbClr val="879BAA"/>
              </a:buClr>
              <a:buSzTx/>
              <a:buFontTx/>
              <a:buNone/>
              <a:tabLst/>
            </a:pPr>
            <a:r>
              <a:rPr lang="en-US" sz="1600" b="1" dirty="0">
                <a:solidFill>
                  <a:srgbClr val="3C464B"/>
                </a:solidFill>
              </a:rPr>
              <a:t>High frequency</a:t>
            </a:r>
          </a:p>
          <a:p>
            <a:pPr marL="0" marR="0" indent="0" defTabSz="914400" eaLnBrk="1" fontAlgn="auto" latinLnBrk="0" hangingPunct="1">
              <a:lnSpc>
                <a:spcPct val="100000"/>
              </a:lnSpc>
              <a:spcBef>
                <a:spcPct val="0"/>
              </a:spcBef>
              <a:spcAft>
                <a:spcPts val="0"/>
              </a:spcAft>
              <a:buClr>
                <a:srgbClr val="879BAA"/>
              </a:buClr>
              <a:buSzTx/>
              <a:buFontTx/>
              <a:buNone/>
              <a:tabLst/>
            </a:pPr>
            <a:r>
              <a:rPr lang="en-US" sz="1600" b="1" dirty="0">
                <a:solidFill>
                  <a:srgbClr val="3C464B"/>
                </a:solidFill>
              </a:rPr>
              <a:t>data</a:t>
            </a:r>
          </a:p>
        </p:txBody>
      </p:sp>
      <p:sp>
        <p:nvSpPr>
          <p:cNvPr id="274" name="Rectangle 683"/>
          <p:cNvSpPr/>
          <p:nvPr/>
        </p:nvSpPr>
        <p:spPr bwMode="gray">
          <a:xfrm>
            <a:off x="6369920" y="5304068"/>
            <a:ext cx="1325070" cy="246221"/>
          </a:xfrm>
          <a:prstGeom prst="rect">
            <a:avLst/>
          </a:prstGeom>
        </p:spPr>
        <p:txBody>
          <a:bodyPr wrap="square" lIns="0" tIns="0" rIns="0" bIns="0">
            <a:spAutoFit/>
          </a:bodyPr>
          <a:lstStyle/>
          <a:p>
            <a:pPr marL="0" marR="0" indent="0" defTabSz="914400" eaLnBrk="1" fontAlgn="auto" latinLnBrk="0" hangingPunct="1">
              <a:lnSpc>
                <a:spcPct val="100000"/>
              </a:lnSpc>
              <a:spcBef>
                <a:spcPct val="0"/>
              </a:spcBef>
              <a:spcAft>
                <a:spcPts val="0"/>
              </a:spcAft>
              <a:buClr>
                <a:srgbClr val="879BAA"/>
              </a:buClr>
              <a:buSzTx/>
              <a:buFontTx/>
              <a:buNone/>
              <a:tabLst/>
            </a:pPr>
            <a:r>
              <a:rPr lang="en-US" sz="1600" b="1" dirty="0">
                <a:solidFill>
                  <a:srgbClr val="3C464B"/>
                </a:solidFill>
              </a:rPr>
              <a:t>Local activity</a:t>
            </a:r>
          </a:p>
        </p:txBody>
      </p:sp>
      <p:grpSp>
        <p:nvGrpSpPr>
          <p:cNvPr id="3" name="Gruppieren 4"/>
          <p:cNvGrpSpPr/>
          <p:nvPr/>
        </p:nvGrpSpPr>
        <p:grpSpPr bwMode="gray">
          <a:xfrm>
            <a:off x="6609446" y="3015262"/>
            <a:ext cx="889147" cy="1909214"/>
            <a:chOff x="5492583" y="3015262"/>
            <a:chExt cx="889147" cy="1909214"/>
          </a:xfrm>
        </p:grpSpPr>
        <p:sp>
          <p:nvSpPr>
            <p:cNvPr id="277" name="Pfeil nach rechts 276"/>
            <p:cNvSpPr/>
            <p:nvPr/>
          </p:nvSpPr>
          <p:spPr bwMode="gray">
            <a:xfrm rot="16200000">
              <a:off x="4769264" y="3738581"/>
              <a:ext cx="1909214" cy="462575"/>
            </a:xfrm>
            <a:prstGeom prst="rightArrow">
              <a:avLst/>
            </a:prstGeom>
            <a:solidFill>
              <a:schemeClr val="bg1"/>
            </a:solidFill>
            <a:ln w="15875">
              <a:solidFill>
                <a:srgbClr val="788791"/>
              </a:solidFill>
              <a:prstDash val="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8" name="Pfeil nach rechts 277"/>
            <p:cNvSpPr/>
            <p:nvPr/>
          </p:nvSpPr>
          <p:spPr bwMode="gray">
            <a:xfrm rot="5400000">
              <a:off x="5217407" y="3744686"/>
              <a:ext cx="1866072" cy="462575"/>
            </a:xfrm>
            <a:prstGeom prst="rightArrow">
              <a:avLst/>
            </a:prstGeom>
            <a:solidFill>
              <a:srgbClr val="788791"/>
            </a:solidFill>
            <a:ln>
              <a:solidFill>
                <a:schemeClr val="accent1"/>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5" name="Gruppieren 280"/>
          <p:cNvGrpSpPr/>
          <p:nvPr>
            <p:custDataLst>
              <p:tags r:id="rId4"/>
            </p:custDataLst>
          </p:nvPr>
        </p:nvGrpSpPr>
        <p:grpSpPr bwMode="gray">
          <a:xfrm>
            <a:off x="4450682" y="1560212"/>
            <a:ext cx="5414677" cy="1493349"/>
            <a:chOff x="1001963" y="2401888"/>
            <a:chExt cx="10061576" cy="2774951"/>
          </a:xfrm>
        </p:grpSpPr>
        <p:grpSp>
          <p:nvGrpSpPr>
            <p:cNvPr id="6" name="Gruppieren 281"/>
            <p:cNvGrpSpPr/>
            <p:nvPr/>
          </p:nvGrpSpPr>
          <p:grpSpPr bwMode="gray">
            <a:xfrm>
              <a:off x="1001963" y="2401888"/>
              <a:ext cx="9505951" cy="2774951"/>
              <a:chOff x="1001963" y="2401888"/>
              <a:chExt cx="9505951" cy="2774951"/>
            </a:xfrm>
            <a:solidFill>
              <a:srgbClr val="BECDD7"/>
            </a:solidFill>
          </p:grpSpPr>
          <p:sp>
            <p:nvSpPr>
              <p:cNvPr id="403" name="Oval 20"/>
              <p:cNvSpPr>
                <a:spLocks noChangeArrowheads="1"/>
              </p:cNvSpPr>
              <p:nvPr/>
            </p:nvSpPr>
            <p:spPr bwMode="gray">
              <a:xfrm>
                <a:off x="4821489" y="3278188"/>
                <a:ext cx="103188"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4" name="Oval 21"/>
              <p:cNvSpPr>
                <a:spLocks noChangeArrowheads="1"/>
              </p:cNvSpPr>
              <p:nvPr/>
            </p:nvSpPr>
            <p:spPr bwMode="gray">
              <a:xfrm>
                <a:off x="4821489" y="3019426"/>
                <a:ext cx="103188"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5" name="Oval 22"/>
              <p:cNvSpPr>
                <a:spLocks noChangeArrowheads="1"/>
              </p:cNvSpPr>
              <p:nvPr/>
            </p:nvSpPr>
            <p:spPr bwMode="gray">
              <a:xfrm>
                <a:off x="4821489" y="2765426"/>
                <a:ext cx="103188"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6" name="Oval 23"/>
              <p:cNvSpPr>
                <a:spLocks noChangeArrowheads="1"/>
              </p:cNvSpPr>
              <p:nvPr/>
            </p:nvSpPr>
            <p:spPr bwMode="gray">
              <a:xfrm>
                <a:off x="4562726" y="2765426"/>
                <a:ext cx="103188"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7" name="Oval 24"/>
              <p:cNvSpPr>
                <a:spLocks noChangeArrowheads="1"/>
              </p:cNvSpPr>
              <p:nvPr/>
            </p:nvSpPr>
            <p:spPr bwMode="gray">
              <a:xfrm>
                <a:off x="4562726" y="2419351"/>
                <a:ext cx="103188"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8" name="Oval 25"/>
              <p:cNvSpPr>
                <a:spLocks noChangeArrowheads="1"/>
              </p:cNvSpPr>
              <p:nvPr/>
            </p:nvSpPr>
            <p:spPr bwMode="gray">
              <a:xfrm>
                <a:off x="4319839" y="2765426"/>
                <a:ext cx="100013"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9" name="Oval 26"/>
              <p:cNvSpPr>
                <a:spLocks noChangeArrowheads="1"/>
              </p:cNvSpPr>
              <p:nvPr/>
            </p:nvSpPr>
            <p:spPr bwMode="gray">
              <a:xfrm>
                <a:off x="4319839" y="2419351"/>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0" name="Oval 27"/>
              <p:cNvSpPr>
                <a:spLocks noChangeArrowheads="1"/>
              </p:cNvSpPr>
              <p:nvPr/>
            </p:nvSpPr>
            <p:spPr bwMode="gray">
              <a:xfrm>
                <a:off x="3300664" y="2419351"/>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1" name="Oval 28"/>
              <p:cNvSpPr>
                <a:spLocks noChangeArrowheads="1"/>
              </p:cNvSpPr>
              <p:nvPr/>
            </p:nvSpPr>
            <p:spPr bwMode="gray">
              <a:xfrm>
                <a:off x="2035426" y="2765426"/>
                <a:ext cx="100013"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2" name="Oval 29"/>
              <p:cNvSpPr>
                <a:spLocks noChangeArrowheads="1"/>
              </p:cNvSpPr>
              <p:nvPr/>
            </p:nvSpPr>
            <p:spPr bwMode="gray">
              <a:xfrm>
                <a:off x="10409489" y="3278188"/>
                <a:ext cx="98425"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3" name="Oval 30"/>
              <p:cNvSpPr>
                <a:spLocks noChangeArrowheads="1"/>
              </p:cNvSpPr>
              <p:nvPr/>
            </p:nvSpPr>
            <p:spPr bwMode="gray">
              <a:xfrm>
                <a:off x="10409489" y="3019426"/>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4" name="Oval 31"/>
              <p:cNvSpPr>
                <a:spLocks noChangeArrowheads="1"/>
              </p:cNvSpPr>
              <p:nvPr/>
            </p:nvSpPr>
            <p:spPr bwMode="gray">
              <a:xfrm>
                <a:off x="10165014" y="3019426"/>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5" name="Oval 32"/>
              <p:cNvSpPr>
                <a:spLocks noChangeArrowheads="1"/>
              </p:cNvSpPr>
              <p:nvPr/>
            </p:nvSpPr>
            <p:spPr bwMode="gray">
              <a:xfrm>
                <a:off x="9644314" y="3278188"/>
                <a:ext cx="101600"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6" name="Oval 33"/>
              <p:cNvSpPr>
                <a:spLocks noChangeArrowheads="1"/>
              </p:cNvSpPr>
              <p:nvPr/>
            </p:nvSpPr>
            <p:spPr bwMode="gray">
              <a:xfrm>
                <a:off x="9907839" y="2765426"/>
                <a:ext cx="9842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7" name="Oval 34"/>
              <p:cNvSpPr>
                <a:spLocks noChangeArrowheads="1"/>
              </p:cNvSpPr>
              <p:nvPr/>
            </p:nvSpPr>
            <p:spPr bwMode="gray">
              <a:xfrm>
                <a:off x="9890376" y="3260726"/>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8" name="Oval 35"/>
              <p:cNvSpPr>
                <a:spLocks noChangeArrowheads="1"/>
              </p:cNvSpPr>
              <p:nvPr/>
            </p:nvSpPr>
            <p:spPr bwMode="gray">
              <a:xfrm>
                <a:off x="10147551" y="3519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9" name="Oval 36"/>
              <p:cNvSpPr>
                <a:spLocks noChangeArrowheads="1"/>
              </p:cNvSpPr>
              <p:nvPr/>
            </p:nvSpPr>
            <p:spPr bwMode="gray">
              <a:xfrm>
                <a:off x="9644314" y="4552951"/>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0" name="Oval 37"/>
              <p:cNvSpPr>
                <a:spLocks noChangeArrowheads="1"/>
              </p:cNvSpPr>
              <p:nvPr/>
            </p:nvSpPr>
            <p:spPr bwMode="gray">
              <a:xfrm>
                <a:off x="9644314" y="4298951"/>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1" name="Oval 38"/>
              <p:cNvSpPr>
                <a:spLocks noChangeArrowheads="1"/>
              </p:cNvSpPr>
              <p:nvPr/>
            </p:nvSpPr>
            <p:spPr bwMode="gray">
              <a:xfrm>
                <a:off x="9907839" y="4043363"/>
                <a:ext cx="98425"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2" name="Oval 39"/>
              <p:cNvSpPr>
                <a:spLocks noChangeArrowheads="1"/>
              </p:cNvSpPr>
              <p:nvPr/>
            </p:nvSpPr>
            <p:spPr bwMode="gray">
              <a:xfrm>
                <a:off x="9907839" y="3789363"/>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3" name="Oval 40"/>
              <p:cNvSpPr>
                <a:spLocks noChangeArrowheads="1"/>
              </p:cNvSpPr>
              <p:nvPr/>
            </p:nvSpPr>
            <p:spPr bwMode="gray">
              <a:xfrm>
                <a:off x="9890376" y="4535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4" name="Oval 41"/>
              <p:cNvSpPr>
                <a:spLocks noChangeArrowheads="1"/>
              </p:cNvSpPr>
              <p:nvPr/>
            </p:nvSpPr>
            <p:spPr bwMode="gray">
              <a:xfrm>
                <a:off x="9890376" y="4281488"/>
                <a:ext cx="133350"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5" name="Oval 42"/>
              <p:cNvSpPr>
                <a:spLocks noChangeArrowheads="1"/>
              </p:cNvSpPr>
              <p:nvPr/>
            </p:nvSpPr>
            <p:spPr bwMode="gray">
              <a:xfrm>
                <a:off x="9380789" y="3519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6" name="Oval 43"/>
              <p:cNvSpPr>
                <a:spLocks noChangeArrowheads="1"/>
              </p:cNvSpPr>
              <p:nvPr/>
            </p:nvSpPr>
            <p:spPr bwMode="gray">
              <a:xfrm>
                <a:off x="9628439" y="3771901"/>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7" name="Oval 44"/>
              <p:cNvSpPr>
                <a:spLocks noChangeArrowheads="1"/>
              </p:cNvSpPr>
              <p:nvPr/>
            </p:nvSpPr>
            <p:spPr bwMode="gray">
              <a:xfrm>
                <a:off x="9628439" y="4027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8" name="Oval 45"/>
              <p:cNvSpPr>
                <a:spLocks noChangeArrowheads="1"/>
              </p:cNvSpPr>
              <p:nvPr/>
            </p:nvSpPr>
            <p:spPr bwMode="gray">
              <a:xfrm>
                <a:off x="10147551" y="4281488"/>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9" name="Oval 46"/>
              <p:cNvSpPr>
                <a:spLocks noChangeArrowheads="1"/>
              </p:cNvSpPr>
              <p:nvPr/>
            </p:nvSpPr>
            <p:spPr bwMode="gray">
              <a:xfrm>
                <a:off x="9380789" y="4027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0" name="Oval 47"/>
              <p:cNvSpPr>
                <a:spLocks noChangeArrowheads="1"/>
              </p:cNvSpPr>
              <p:nvPr/>
            </p:nvSpPr>
            <p:spPr bwMode="gray">
              <a:xfrm>
                <a:off x="9380789" y="3771901"/>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1" name="Oval 48"/>
              <p:cNvSpPr>
                <a:spLocks noChangeArrowheads="1"/>
              </p:cNvSpPr>
              <p:nvPr/>
            </p:nvSpPr>
            <p:spPr bwMode="gray">
              <a:xfrm>
                <a:off x="9141076" y="2765426"/>
                <a:ext cx="10477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2" name="Oval 49"/>
              <p:cNvSpPr>
                <a:spLocks noChangeArrowheads="1"/>
              </p:cNvSpPr>
              <p:nvPr/>
            </p:nvSpPr>
            <p:spPr bwMode="gray">
              <a:xfrm>
                <a:off x="8388601" y="2765426"/>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3" name="Oval 50"/>
              <p:cNvSpPr>
                <a:spLocks noChangeArrowheads="1"/>
              </p:cNvSpPr>
              <p:nvPr/>
            </p:nvSpPr>
            <p:spPr bwMode="gray">
              <a:xfrm>
                <a:off x="7356726" y="2765426"/>
                <a:ext cx="100013"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4" name="Oval 51"/>
              <p:cNvSpPr>
                <a:spLocks noChangeArrowheads="1"/>
              </p:cNvSpPr>
              <p:nvPr/>
            </p:nvSpPr>
            <p:spPr bwMode="gray">
              <a:xfrm>
                <a:off x="7356726" y="2419351"/>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5" name="Oval 52"/>
              <p:cNvSpPr>
                <a:spLocks noChangeArrowheads="1"/>
              </p:cNvSpPr>
              <p:nvPr/>
            </p:nvSpPr>
            <p:spPr bwMode="gray">
              <a:xfrm>
                <a:off x="7105901" y="2765426"/>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6" name="Oval 53"/>
              <p:cNvSpPr>
                <a:spLocks noChangeArrowheads="1"/>
              </p:cNvSpPr>
              <p:nvPr/>
            </p:nvSpPr>
            <p:spPr bwMode="gray">
              <a:xfrm>
                <a:off x="9380789" y="3001963"/>
                <a:ext cx="133350"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7" name="Oval 54"/>
              <p:cNvSpPr>
                <a:spLocks noChangeArrowheads="1"/>
              </p:cNvSpPr>
              <p:nvPr/>
            </p:nvSpPr>
            <p:spPr bwMode="gray">
              <a:xfrm>
                <a:off x="9126789" y="3001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8" name="Oval 55"/>
              <p:cNvSpPr>
                <a:spLocks noChangeArrowheads="1"/>
              </p:cNvSpPr>
              <p:nvPr/>
            </p:nvSpPr>
            <p:spPr bwMode="gray">
              <a:xfrm>
                <a:off x="8609264" y="2747963"/>
                <a:ext cx="136525"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9" name="Oval 71"/>
              <p:cNvSpPr>
                <a:spLocks noChangeArrowheads="1"/>
              </p:cNvSpPr>
              <p:nvPr/>
            </p:nvSpPr>
            <p:spPr bwMode="gray">
              <a:xfrm>
                <a:off x="9141076" y="4043363"/>
                <a:ext cx="104775"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0" name="Oval 72"/>
              <p:cNvSpPr>
                <a:spLocks noChangeArrowheads="1"/>
              </p:cNvSpPr>
              <p:nvPr/>
            </p:nvSpPr>
            <p:spPr bwMode="gray">
              <a:xfrm>
                <a:off x="8893426" y="4043363"/>
                <a:ext cx="98425"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1" name="Oval 73"/>
              <p:cNvSpPr>
                <a:spLocks noChangeArrowheads="1"/>
              </p:cNvSpPr>
              <p:nvPr/>
            </p:nvSpPr>
            <p:spPr bwMode="gray">
              <a:xfrm>
                <a:off x="8626726" y="3535363"/>
                <a:ext cx="100013"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2" name="Oval 74"/>
              <p:cNvSpPr>
                <a:spLocks noChangeArrowheads="1"/>
              </p:cNvSpPr>
              <p:nvPr/>
            </p:nvSpPr>
            <p:spPr bwMode="gray">
              <a:xfrm>
                <a:off x="8125076" y="3789363"/>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3" name="Oval 75"/>
              <p:cNvSpPr>
                <a:spLocks noChangeArrowheads="1"/>
              </p:cNvSpPr>
              <p:nvPr/>
            </p:nvSpPr>
            <p:spPr bwMode="gray">
              <a:xfrm>
                <a:off x="7869489" y="3535363"/>
                <a:ext cx="10477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4" name="Oval 76"/>
              <p:cNvSpPr>
                <a:spLocks noChangeArrowheads="1"/>
              </p:cNvSpPr>
              <p:nvPr/>
            </p:nvSpPr>
            <p:spPr bwMode="gray">
              <a:xfrm>
                <a:off x="7356726" y="3535363"/>
                <a:ext cx="100013"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5" name="Oval 77"/>
              <p:cNvSpPr>
                <a:spLocks noChangeArrowheads="1"/>
              </p:cNvSpPr>
              <p:nvPr/>
            </p:nvSpPr>
            <p:spPr bwMode="gray">
              <a:xfrm>
                <a:off x="8872789" y="3519488"/>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6" name="Oval 78"/>
              <p:cNvSpPr>
                <a:spLocks noChangeArrowheads="1"/>
              </p:cNvSpPr>
              <p:nvPr/>
            </p:nvSpPr>
            <p:spPr bwMode="gray">
              <a:xfrm>
                <a:off x="9126789" y="3519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7" name="Oval 79"/>
              <p:cNvSpPr>
                <a:spLocks noChangeArrowheads="1"/>
              </p:cNvSpPr>
              <p:nvPr/>
            </p:nvSpPr>
            <p:spPr bwMode="gray">
              <a:xfrm>
                <a:off x="8872789" y="3771901"/>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8" name="Oval 80"/>
              <p:cNvSpPr>
                <a:spLocks noChangeArrowheads="1"/>
              </p:cNvSpPr>
              <p:nvPr/>
            </p:nvSpPr>
            <p:spPr bwMode="gray">
              <a:xfrm>
                <a:off x="9126789" y="3771901"/>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9" name="Oval 81"/>
              <p:cNvSpPr>
                <a:spLocks noChangeArrowheads="1"/>
              </p:cNvSpPr>
              <p:nvPr/>
            </p:nvSpPr>
            <p:spPr bwMode="gray">
              <a:xfrm>
                <a:off x="8609264" y="3771901"/>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0" name="Oval 82"/>
              <p:cNvSpPr>
                <a:spLocks noChangeArrowheads="1"/>
              </p:cNvSpPr>
              <p:nvPr/>
            </p:nvSpPr>
            <p:spPr bwMode="gray">
              <a:xfrm>
                <a:off x="8371139" y="4027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1" name="Oval 83"/>
              <p:cNvSpPr>
                <a:spLocks noChangeArrowheads="1"/>
              </p:cNvSpPr>
              <p:nvPr/>
            </p:nvSpPr>
            <p:spPr bwMode="gray">
              <a:xfrm>
                <a:off x="8371139" y="3771901"/>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2" name="Oval 84"/>
              <p:cNvSpPr>
                <a:spLocks noChangeArrowheads="1"/>
              </p:cNvSpPr>
              <p:nvPr/>
            </p:nvSpPr>
            <p:spPr bwMode="gray">
              <a:xfrm>
                <a:off x="8371139" y="3519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3" name="Oval 85"/>
              <p:cNvSpPr>
                <a:spLocks noChangeArrowheads="1"/>
              </p:cNvSpPr>
              <p:nvPr/>
            </p:nvSpPr>
            <p:spPr bwMode="gray">
              <a:xfrm>
                <a:off x="8110789" y="3519488"/>
                <a:ext cx="131763"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4" name="Oval 86"/>
              <p:cNvSpPr>
                <a:spLocks noChangeArrowheads="1"/>
              </p:cNvSpPr>
              <p:nvPr/>
            </p:nvSpPr>
            <p:spPr bwMode="gray">
              <a:xfrm>
                <a:off x="8110789" y="4027488"/>
                <a:ext cx="131763"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5" name="Oval 87"/>
              <p:cNvSpPr>
                <a:spLocks noChangeArrowheads="1"/>
              </p:cNvSpPr>
              <p:nvPr/>
            </p:nvSpPr>
            <p:spPr bwMode="gray">
              <a:xfrm>
                <a:off x="7853614" y="3771901"/>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6" name="Oval 88"/>
              <p:cNvSpPr>
                <a:spLocks noChangeArrowheads="1"/>
              </p:cNvSpPr>
              <p:nvPr/>
            </p:nvSpPr>
            <p:spPr bwMode="gray">
              <a:xfrm>
                <a:off x="7598026" y="3519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7" name="Oval 89"/>
              <p:cNvSpPr>
                <a:spLocks noChangeArrowheads="1"/>
              </p:cNvSpPr>
              <p:nvPr/>
            </p:nvSpPr>
            <p:spPr bwMode="gray">
              <a:xfrm>
                <a:off x="7598026" y="3771901"/>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8" name="Oval 90"/>
              <p:cNvSpPr>
                <a:spLocks noChangeArrowheads="1"/>
              </p:cNvSpPr>
              <p:nvPr/>
            </p:nvSpPr>
            <p:spPr bwMode="gray">
              <a:xfrm>
                <a:off x="8125076" y="5059363"/>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9" name="Oval 91"/>
              <p:cNvSpPr>
                <a:spLocks noChangeArrowheads="1"/>
              </p:cNvSpPr>
              <p:nvPr/>
            </p:nvSpPr>
            <p:spPr bwMode="gray">
              <a:xfrm>
                <a:off x="9141076" y="4806951"/>
                <a:ext cx="10477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0" name="Oval 92"/>
              <p:cNvSpPr>
                <a:spLocks noChangeArrowheads="1"/>
              </p:cNvSpPr>
              <p:nvPr/>
            </p:nvSpPr>
            <p:spPr bwMode="gray">
              <a:xfrm>
                <a:off x="9398251" y="4806951"/>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1" name="Oval 93"/>
              <p:cNvSpPr>
                <a:spLocks noChangeArrowheads="1"/>
              </p:cNvSpPr>
              <p:nvPr/>
            </p:nvSpPr>
            <p:spPr bwMode="gray">
              <a:xfrm>
                <a:off x="9398251" y="4298951"/>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2" name="Oval 94"/>
              <p:cNvSpPr>
                <a:spLocks noChangeArrowheads="1"/>
              </p:cNvSpPr>
              <p:nvPr/>
            </p:nvSpPr>
            <p:spPr bwMode="gray">
              <a:xfrm>
                <a:off x="8893426" y="4298951"/>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3" name="Oval 95"/>
              <p:cNvSpPr>
                <a:spLocks noChangeArrowheads="1"/>
              </p:cNvSpPr>
              <p:nvPr/>
            </p:nvSpPr>
            <p:spPr bwMode="gray">
              <a:xfrm>
                <a:off x="8626726" y="4298951"/>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4" name="Oval 96"/>
              <p:cNvSpPr>
                <a:spLocks noChangeArrowheads="1"/>
              </p:cNvSpPr>
              <p:nvPr/>
            </p:nvSpPr>
            <p:spPr bwMode="gray">
              <a:xfrm>
                <a:off x="8125076" y="4552951"/>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5" name="Oval 97"/>
              <p:cNvSpPr>
                <a:spLocks noChangeArrowheads="1"/>
              </p:cNvSpPr>
              <p:nvPr/>
            </p:nvSpPr>
            <p:spPr bwMode="gray">
              <a:xfrm>
                <a:off x="7356726" y="4806951"/>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6" name="Oval 99"/>
              <p:cNvSpPr>
                <a:spLocks noChangeArrowheads="1"/>
              </p:cNvSpPr>
              <p:nvPr/>
            </p:nvSpPr>
            <p:spPr bwMode="gray">
              <a:xfrm>
                <a:off x="8609264" y="4789488"/>
                <a:ext cx="136525"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7" name="Oval 100"/>
              <p:cNvSpPr>
                <a:spLocks noChangeArrowheads="1"/>
              </p:cNvSpPr>
              <p:nvPr/>
            </p:nvSpPr>
            <p:spPr bwMode="gray">
              <a:xfrm>
                <a:off x="8872789" y="4789488"/>
                <a:ext cx="136525"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8" name="Oval 101"/>
              <p:cNvSpPr>
                <a:spLocks noChangeArrowheads="1"/>
              </p:cNvSpPr>
              <p:nvPr/>
            </p:nvSpPr>
            <p:spPr bwMode="gray">
              <a:xfrm>
                <a:off x="9380789" y="4535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9" name="Oval 102"/>
              <p:cNvSpPr>
                <a:spLocks noChangeArrowheads="1"/>
              </p:cNvSpPr>
              <p:nvPr/>
            </p:nvSpPr>
            <p:spPr bwMode="gray">
              <a:xfrm>
                <a:off x="8371139" y="4535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0" name="Oval 103"/>
              <p:cNvSpPr>
                <a:spLocks noChangeArrowheads="1"/>
              </p:cNvSpPr>
              <p:nvPr/>
            </p:nvSpPr>
            <p:spPr bwMode="gray">
              <a:xfrm>
                <a:off x="7853614" y="5038726"/>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1" name="Oval 104"/>
              <p:cNvSpPr>
                <a:spLocks noChangeArrowheads="1"/>
              </p:cNvSpPr>
              <p:nvPr/>
            </p:nvSpPr>
            <p:spPr bwMode="gray">
              <a:xfrm>
                <a:off x="7598026" y="4535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2" name="Oval 105"/>
              <p:cNvSpPr>
                <a:spLocks noChangeArrowheads="1"/>
              </p:cNvSpPr>
              <p:nvPr/>
            </p:nvSpPr>
            <p:spPr bwMode="gray">
              <a:xfrm>
                <a:off x="9141076" y="3278188"/>
                <a:ext cx="104775"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3" name="Oval 106"/>
              <p:cNvSpPr>
                <a:spLocks noChangeArrowheads="1"/>
              </p:cNvSpPr>
              <p:nvPr/>
            </p:nvSpPr>
            <p:spPr bwMode="gray">
              <a:xfrm>
                <a:off x="8626726" y="3278188"/>
                <a:ext cx="100013"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4" name="Oval 107"/>
              <p:cNvSpPr>
                <a:spLocks noChangeArrowheads="1"/>
              </p:cNvSpPr>
              <p:nvPr/>
            </p:nvSpPr>
            <p:spPr bwMode="gray">
              <a:xfrm>
                <a:off x="8125076" y="3278188"/>
                <a:ext cx="101600"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5" name="Oval 108"/>
              <p:cNvSpPr>
                <a:spLocks noChangeArrowheads="1"/>
              </p:cNvSpPr>
              <p:nvPr/>
            </p:nvSpPr>
            <p:spPr bwMode="gray">
              <a:xfrm>
                <a:off x="7356726" y="3278188"/>
                <a:ext cx="100013"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6" name="Oval 109"/>
              <p:cNvSpPr>
                <a:spLocks noChangeArrowheads="1"/>
              </p:cNvSpPr>
              <p:nvPr/>
            </p:nvSpPr>
            <p:spPr bwMode="gray">
              <a:xfrm>
                <a:off x="6850314" y="3278188"/>
                <a:ext cx="98425"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7" name="Oval 110"/>
              <p:cNvSpPr>
                <a:spLocks noChangeArrowheads="1"/>
              </p:cNvSpPr>
              <p:nvPr/>
            </p:nvSpPr>
            <p:spPr bwMode="gray">
              <a:xfrm>
                <a:off x="6850314" y="3019426"/>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8" name="Oval 111"/>
              <p:cNvSpPr>
                <a:spLocks noChangeArrowheads="1"/>
              </p:cNvSpPr>
              <p:nvPr/>
            </p:nvSpPr>
            <p:spPr bwMode="gray">
              <a:xfrm>
                <a:off x="8872789" y="3001963"/>
                <a:ext cx="136525"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9" name="Oval 112"/>
              <p:cNvSpPr>
                <a:spLocks noChangeArrowheads="1"/>
              </p:cNvSpPr>
              <p:nvPr/>
            </p:nvSpPr>
            <p:spPr bwMode="gray">
              <a:xfrm>
                <a:off x="8872789" y="3260726"/>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0" name="Oval 113"/>
              <p:cNvSpPr>
                <a:spLocks noChangeArrowheads="1"/>
              </p:cNvSpPr>
              <p:nvPr/>
            </p:nvSpPr>
            <p:spPr bwMode="gray">
              <a:xfrm>
                <a:off x="8371139" y="3260726"/>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1" name="Oval 114"/>
              <p:cNvSpPr>
                <a:spLocks noChangeArrowheads="1"/>
              </p:cNvSpPr>
              <p:nvPr/>
            </p:nvSpPr>
            <p:spPr bwMode="gray">
              <a:xfrm>
                <a:off x="7853614" y="3001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2" name="Oval 115"/>
              <p:cNvSpPr>
                <a:spLocks noChangeArrowheads="1"/>
              </p:cNvSpPr>
              <p:nvPr/>
            </p:nvSpPr>
            <p:spPr bwMode="gray">
              <a:xfrm>
                <a:off x="7598026" y="3001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3" name="Oval 116"/>
              <p:cNvSpPr>
                <a:spLocks noChangeArrowheads="1"/>
              </p:cNvSpPr>
              <p:nvPr/>
            </p:nvSpPr>
            <p:spPr bwMode="gray">
              <a:xfrm>
                <a:off x="7598026" y="3260726"/>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4" name="Oval 117"/>
              <p:cNvSpPr>
                <a:spLocks noChangeArrowheads="1"/>
              </p:cNvSpPr>
              <p:nvPr/>
            </p:nvSpPr>
            <p:spPr bwMode="gray">
              <a:xfrm>
                <a:off x="7091614" y="3001963"/>
                <a:ext cx="133350"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5" name="Oval 118"/>
              <p:cNvSpPr>
                <a:spLocks noChangeArrowheads="1"/>
              </p:cNvSpPr>
              <p:nvPr/>
            </p:nvSpPr>
            <p:spPr bwMode="gray">
              <a:xfrm>
                <a:off x="7091614" y="3260726"/>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6" name="Oval 119"/>
              <p:cNvSpPr>
                <a:spLocks noChangeArrowheads="1"/>
              </p:cNvSpPr>
              <p:nvPr/>
            </p:nvSpPr>
            <p:spPr bwMode="gray">
              <a:xfrm>
                <a:off x="5058026" y="3001963"/>
                <a:ext cx="136525"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7" name="Oval 120"/>
              <p:cNvSpPr>
                <a:spLocks noChangeArrowheads="1"/>
              </p:cNvSpPr>
              <p:nvPr/>
            </p:nvSpPr>
            <p:spPr bwMode="gray">
              <a:xfrm>
                <a:off x="5058026" y="3260726"/>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8" name="Oval 138"/>
              <p:cNvSpPr>
                <a:spLocks noChangeArrowheads="1"/>
              </p:cNvSpPr>
              <p:nvPr/>
            </p:nvSpPr>
            <p:spPr bwMode="gray">
              <a:xfrm>
                <a:off x="6850314" y="4806951"/>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9" name="Oval 139"/>
              <p:cNvSpPr>
                <a:spLocks noChangeArrowheads="1"/>
              </p:cNvSpPr>
              <p:nvPr/>
            </p:nvSpPr>
            <p:spPr bwMode="gray">
              <a:xfrm>
                <a:off x="6599489" y="4552951"/>
                <a:ext cx="103188"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0" name="Oval 140"/>
              <p:cNvSpPr>
                <a:spLocks noChangeArrowheads="1"/>
              </p:cNvSpPr>
              <p:nvPr/>
            </p:nvSpPr>
            <p:spPr bwMode="gray">
              <a:xfrm>
                <a:off x="6337551" y="4552951"/>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1" name="Oval 141"/>
              <p:cNvSpPr>
                <a:spLocks noChangeArrowheads="1"/>
              </p:cNvSpPr>
              <p:nvPr/>
            </p:nvSpPr>
            <p:spPr bwMode="gray">
              <a:xfrm>
                <a:off x="5823201" y="4535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2" name="Oval 142"/>
              <p:cNvSpPr>
                <a:spLocks noChangeArrowheads="1"/>
              </p:cNvSpPr>
              <p:nvPr/>
            </p:nvSpPr>
            <p:spPr bwMode="gray">
              <a:xfrm>
                <a:off x="5324726" y="4535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3" name="Oval 143"/>
              <p:cNvSpPr>
                <a:spLocks noChangeArrowheads="1"/>
              </p:cNvSpPr>
              <p:nvPr/>
            </p:nvSpPr>
            <p:spPr bwMode="gray">
              <a:xfrm>
                <a:off x="4546851" y="3001963"/>
                <a:ext cx="133350"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4" name="Oval 144"/>
              <p:cNvSpPr>
                <a:spLocks noChangeArrowheads="1"/>
              </p:cNvSpPr>
              <p:nvPr/>
            </p:nvSpPr>
            <p:spPr bwMode="gray">
              <a:xfrm>
                <a:off x="4302376" y="3001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5" name="Oval 145"/>
              <p:cNvSpPr>
                <a:spLocks noChangeArrowheads="1"/>
              </p:cNvSpPr>
              <p:nvPr/>
            </p:nvSpPr>
            <p:spPr bwMode="gray">
              <a:xfrm>
                <a:off x="3808664" y="5059363"/>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6" name="Oval 146"/>
              <p:cNvSpPr>
                <a:spLocks noChangeArrowheads="1"/>
              </p:cNvSpPr>
              <p:nvPr/>
            </p:nvSpPr>
            <p:spPr bwMode="gray">
              <a:xfrm>
                <a:off x="3808664" y="4552951"/>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7" name="Oval 147"/>
              <p:cNvSpPr>
                <a:spLocks noChangeArrowheads="1"/>
              </p:cNvSpPr>
              <p:nvPr/>
            </p:nvSpPr>
            <p:spPr bwMode="gray">
              <a:xfrm>
                <a:off x="4804026" y="4535488"/>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8" name="Oval 148"/>
              <p:cNvSpPr>
                <a:spLocks noChangeArrowheads="1"/>
              </p:cNvSpPr>
              <p:nvPr/>
            </p:nvSpPr>
            <p:spPr bwMode="gray">
              <a:xfrm>
                <a:off x="4302376" y="4535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9" name="Oval 149"/>
              <p:cNvSpPr>
                <a:spLocks noChangeArrowheads="1"/>
              </p:cNvSpPr>
              <p:nvPr/>
            </p:nvSpPr>
            <p:spPr bwMode="gray">
              <a:xfrm>
                <a:off x="4048376" y="4535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0" name="Oval 150"/>
              <p:cNvSpPr>
                <a:spLocks noChangeArrowheads="1"/>
              </p:cNvSpPr>
              <p:nvPr/>
            </p:nvSpPr>
            <p:spPr bwMode="gray">
              <a:xfrm>
                <a:off x="4048376" y="4789488"/>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1" name="Oval 151"/>
              <p:cNvSpPr>
                <a:spLocks noChangeArrowheads="1"/>
              </p:cNvSpPr>
              <p:nvPr/>
            </p:nvSpPr>
            <p:spPr bwMode="gray">
              <a:xfrm>
                <a:off x="4048376" y="2747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2" name="Oval 152"/>
              <p:cNvSpPr>
                <a:spLocks noChangeArrowheads="1"/>
              </p:cNvSpPr>
              <p:nvPr/>
            </p:nvSpPr>
            <p:spPr bwMode="gray">
              <a:xfrm>
                <a:off x="4048376" y="2401888"/>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3" name="Oval 153"/>
              <p:cNvSpPr>
                <a:spLocks noChangeArrowheads="1"/>
              </p:cNvSpPr>
              <p:nvPr/>
            </p:nvSpPr>
            <p:spPr bwMode="gray">
              <a:xfrm>
                <a:off x="3791201" y="2401888"/>
                <a:ext cx="136525"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4" name="Oval 155"/>
              <p:cNvSpPr>
                <a:spLocks noChangeArrowheads="1"/>
              </p:cNvSpPr>
              <p:nvPr/>
            </p:nvSpPr>
            <p:spPr bwMode="gray">
              <a:xfrm>
                <a:off x="3300664" y="2765426"/>
                <a:ext cx="100013"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5" name="Oval 156"/>
              <p:cNvSpPr>
                <a:spLocks noChangeArrowheads="1"/>
              </p:cNvSpPr>
              <p:nvPr/>
            </p:nvSpPr>
            <p:spPr bwMode="gray">
              <a:xfrm>
                <a:off x="3791201" y="2747963"/>
                <a:ext cx="136525"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6" name="Oval 157"/>
              <p:cNvSpPr>
                <a:spLocks noChangeArrowheads="1"/>
              </p:cNvSpPr>
              <p:nvPr/>
            </p:nvSpPr>
            <p:spPr bwMode="gray">
              <a:xfrm>
                <a:off x="3534026" y="2747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7" name="Oval 158"/>
              <p:cNvSpPr>
                <a:spLocks noChangeArrowheads="1"/>
              </p:cNvSpPr>
              <p:nvPr/>
            </p:nvSpPr>
            <p:spPr bwMode="gray">
              <a:xfrm>
                <a:off x="3027614" y="2747963"/>
                <a:ext cx="133350"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8" name="Oval 176"/>
              <p:cNvSpPr>
                <a:spLocks noChangeArrowheads="1"/>
              </p:cNvSpPr>
              <p:nvPr/>
            </p:nvSpPr>
            <p:spPr bwMode="gray">
              <a:xfrm>
                <a:off x="4319839" y="3278188"/>
                <a:ext cx="100013"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9" name="Oval 177"/>
              <p:cNvSpPr>
                <a:spLocks noChangeArrowheads="1"/>
              </p:cNvSpPr>
              <p:nvPr/>
            </p:nvSpPr>
            <p:spPr bwMode="gray">
              <a:xfrm>
                <a:off x="3808664" y="3019426"/>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0" name="Oval 178"/>
              <p:cNvSpPr>
                <a:spLocks noChangeArrowheads="1"/>
              </p:cNvSpPr>
              <p:nvPr/>
            </p:nvSpPr>
            <p:spPr bwMode="gray">
              <a:xfrm>
                <a:off x="3808664" y="3278188"/>
                <a:ext cx="98425"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1" name="Oval 179"/>
              <p:cNvSpPr>
                <a:spLocks noChangeArrowheads="1"/>
              </p:cNvSpPr>
              <p:nvPr/>
            </p:nvSpPr>
            <p:spPr bwMode="gray">
              <a:xfrm>
                <a:off x="3549901" y="3278188"/>
                <a:ext cx="103188"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2" name="Oval 180"/>
              <p:cNvSpPr>
                <a:spLocks noChangeArrowheads="1"/>
              </p:cNvSpPr>
              <p:nvPr/>
            </p:nvSpPr>
            <p:spPr bwMode="gray">
              <a:xfrm>
                <a:off x="2789489" y="3278188"/>
                <a:ext cx="101600"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3" name="Oval 181"/>
              <p:cNvSpPr>
                <a:spLocks noChangeArrowheads="1"/>
              </p:cNvSpPr>
              <p:nvPr/>
            </p:nvSpPr>
            <p:spPr bwMode="gray">
              <a:xfrm>
                <a:off x="4048376" y="3260726"/>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4" name="Oval 182"/>
              <p:cNvSpPr>
                <a:spLocks noChangeArrowheads="1"/>
              </p:cNvSpPr>
              <p:nvPr/>
            </p:nvSpPr>
            <p:spPr bwMode="gray">
              <a:xfrm>
                <a:off x="4048376" y="3001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5" name="Oval 183"/>
              <p:cNvSpPr>
                <a:spLocks noChangeArrowheads="1"/>
              </p:cNvSpPr>
              <p:nvPr/>
            </p:nvSpPr>
            <p:spPr bwMode="gray">
              <a:xfrm>
                <a:off x="3534026" y="3001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6" name="Oval 184"/>
              <p:cNvSpPr>
                <a:spLocks noChangeArrowheads="1"/>
              </p:cNvSpPr>
              <p:nvPr/>
            </p:nvSpPr>
            <p:spPr bwMode="gray">
              <a:xfrm>
                <a:off x="3283201" y="3001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7" name="Oval 185"/>
              <p:cNvSpPr>
                <a:spLocks noChangeArrowheads="1"/>
              </p:cNvSpPr>
              <p:nvPr/>
            </p:nvSpPr>
            <p:spPr bwMode="gray">
              <a:xfrm>
                <a:off x="3027614" y="3001963"/>
                <a:ext cx="133350"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8" name="Oval 186"/>
              <p:cNvSpPr>
                <a:spLocks noChangeArrowheads="1"/>
              </p:cNvSpPr>
              <p:nvPr/>
            </p:nvSpPr>
            <p:spPr bwMode="gray">
              <a:xfrm>
                <a:off x="2773614" y="3001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9" name="Oval 187"/>
              <p:cNvSpPr>
                <a:spLocks noChangeArrowheads="1"/>
              </p:cNvSpPr>
              <p:nvPr/>
            </p:nvSpPr>
            <p:spPr bwMode="gray">
              <a:xfrm>
                <a:off x="2773614" y="2747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0" name="Oval 188"/>
              <p:cNvSpPr>
                <a:spLocks noChangeArrowheads="1"/>
              </p:cNvSpPr>
              <p:nvPr/>
            </p:nvSpPr>
            <p:spPr bwMode="gray">
              <a:xfrm>
                <a:off x="2530726" y="3260726"/>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1" name="Oval 189"/>
              <p:cNvSpPr>
                <a:spLocks noChangeArrowheads="1"/>
              </p:cNvSpPr>
              <p:nvPr/>
            </p:nvSpPr>
            <p:spPr bwMode="gray">
              <a:xfrm>
                <a:off x="2530726" y="3001963"/>
                <a:ext cx="136525"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2" name="Oval 190"/>
              <p:cNvSpPr>
                <a:spLocks noChangeArrowheads="1"/>
              </p:cNvSpPr>
              <p:nvPr/>
            </p:nvSpPr>
            <p:spPr bwMode="gray">
              <a:xfrm>
                <a:off x="3045076" y="3789363"/>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3" name="Oval 191"/>
              <p:cNvSpPr>
                <a:spLocks noChangeArrowheads="1"/>
              </p:cNvSpPr>
              <p:nvPr/>
            </p:nvSpPr>
            <p:spPr bwMode="gray">
              <a:xfrm>
                <a:off x="4302376" y="3519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4" name="Oval 192"/>
              <p:cNvSpPr>
                <a:spLocks noChangeArrowheads="1"/>
              </p:cNvSpPr>
              <p:nvPr/>
            </p:nvSpPr>
            <p:spPr bwMode="gray">
              <a:xfrm>
                <a:off x="4048376" y="3771901"/>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5" name="Oval 193"/>
              <p:cNvSpPr>
                <a:spLocks noChangeArrowheads="1"/>
              </p:cNvSpPr>
              <p:nvPr/>
            </p:nvSpPr>
            <p:spPr bwMode="gray">
              <a:xfrm>
                <a:off x="3791201" y="3771901"/>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6" name="Oval 194"/>
              <p:cNvSpPr>
                <a:spLocks noChangeArrowheads="1"/>
              </p:cNvSpPr>
              <p:nvPr/>
            </p:nvSpPr>
            <p:spPr bwMode="gray">
              <a:xfrm>
                <a:off x="3534026" y="3771901"/>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7" name="Oval 195"/>
              <p:cNvSpPr>
                <a:spLocks noChangeArrowheads="1"/>
              </p:cNvSpPr>
              <p:nvPr/>
            </p:nvSpPr>
            <p:spPr bwMode="gray">
              <a:xfrm>
                <a:off x="3283201" y="3519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8" name="Oval 196"/>
              <p:cNvSpPr>
                <a:spLocks noChangeArrowheads="1"/>
              </p:cNvSpPr>
              <p:nvPr/>
            </p:nvSpPr>
            <p:spPr bwMode="gray">
              <a:xfrm>
                <a:off x="3027614" y="3519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9" name="Oval 197"/>
              <p:cNvSpPr>
                <a:spLocks noChangeArrowheads="1"/>
              </p:cNvSpPr>
              <p:nvPr/>
            </p:nvSpPr>
            <p:spPr bwMode="gray">
              <a:xfrm>
                <a:off x="3283201" y="3771901"/>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0" name="Oval 198"/>
              <p:cNvSpPr>
                <a:spLocks noChangeArrowheads="1"/>
              </p:cNvSpPr>
              <p:nvPr/>
            </p:nvSpPr>
            <p:spPr bwMode="gray">
              <a:xfrm>
                <a:off x="2773614" y="3771901"/>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1" name="Oval 199"/>
              <p:cNvSpPr>
                <a:spLocks noChangeArrowheads="1"/>
              </p:cNvSpPr>
              <p:nvPr/>
            </p:nvSpPr>
            <p:spPr bwMode="gray">
              <a:xfrm>
                <a:off x="2530726" y="3771901"/>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2" name="Oval 200"/>
              <p:cNvSpPr>
                <a:spLocks noChangeArrowheads="1"/>
              </p:cNvSpPr>
              <p:nvPr/>
            </p:nvSpPr>
            <p:spPr bwMode="gray">
              <a:xfrm>
                <a:off x="2262439" y="3260726"/>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3" name="Oval 201"/>
              <p:cNvSpPr>
                <a:spLocks noChangeArrowheads="1"/>
              </p:cNvSpPr>
              <p:nvPr/>
            </p:nvSpPr>
            <p:spPr bwMode="gray">
              <a:xfrm>
                <a:off x="2262439" y="3519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4" name="Oval 202"/>
              <p:cNvSpPr>
                <a:spLocks noChangeArrowheads="1"/>
              </p:cNvSpPr>
              <p:nvPr/>
            </p:nvSpPr>
            <p:spPr bwMode="gray">
              <a:xfrm>
                <a:off x="2262439" y="3771901"/>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5" name="Oval 203"/>
              <p:cNvSpPr>
                <a:spLocks noChangeArrowheads="1"/>
              </p:cNvSpPr>
              <p:nvPr/>
            </p:nvSpPr>
            <p:spPr bwMode="gray">
              <a:xfrm>
                <a:off x="2530726" y="4281488"/>
                <a:ext cx="136525"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6" name="Oval 204"/>
              <p:cNvSpPr>
                <a:spLocks noChangeArrowheads="1"/>
              </p:cNvSpPr>
              <p:nvPr/>
            </p:nvSpPr>
            <p:spPr bwMode="gray">
              <a:xfrm>
                <a:off x="1754439" y="4281488"/>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7" name="Oval 206"/>
              <p:cNvSpPr>
                <a:spLocks noChangeArrowheads="1"/>
              </p:cNvSpPr>
              <p:nvPr/>
            </p:nvSpPr>
            <p:spPr bwMode="gray">
              <a:xfrm>
                <a:off x="1754438" y="4027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8" name="Oval 207"/>
              <p:cNvSpPr>
                <a:spLocks noChangeArrowheads="1"/>
              </p:cNvSpPr>
              <p:nvPr/>
            </p:nvSpPr>
            <p:spPr bwMode="gray">
              <a:xfrm>
                <a:off x="2017963" y="4027488"/>
                <a:ext cx="131763"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9" name="Oval 208"/>
              <p:cNvSpPr>
                <a:spLocks noChangeArrowheads="1"/>
              </p:cNvSpPr>
              <p:nvPr/>
            </p:nvSpPr>
            <p:spPr bwMode="gray">
              <a:xfrm>
                <a:off x="2035426" y="5059363"/>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0" name="Oval 209"/>
              <p:cNvSpPr>
                <a:spLocks noChangeArrowheads="1"/>
              </p:cNvSpPr>
              <p:nvPr/>
            </p:nvSpPr>
            <p:spPr bwMode="gray">
              <a:xfrm>
                <a:off x="3808663" y="4043363"/>
                <a:ext cx="98425"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1" name="Oval 210"/>
              <p:cNvSpPr>
                <a:spLocks noChangeArrowheads="1"/>
              </p:cNvSpPr>
              <p:nvPr/>
            </p:nvSpPr>
            <p:spPr bwMode="gray">
              <a:xfrm>
                <a:off x="2548188" y="4552951"/>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2" name="Oval 211"/>
              <p:cNvSpPr>
                <a:spLocks noChangeArrowheads="1"/>
              </p:cNvSpPr>
              <p:nvPr/>
            </p:nvSpPr>
            <p:spPr bwMode="gray">
              <a:xfrm>
                <a:off x="2276726" y="4806951"/>
                <a:ext cx="10477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3" name="Oval 212"/>
              <p:cNvSpPr>
                <a:spLocks noChangeArrowheads="1"/>
              </p:cNvSpPr>
              <p:nvPr/>
            </p:nvSpPr>
            <p:spPr bwMode="gray">
              <a:xfrm>
                <a:off x="2276726" y="4552951"/>
                <a:ext cx="10477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4" name="Oval 213"/>
              <p:cNvSpPr>
                <a:spLocks noChangeArrowheads="1"/>
              </p:cNvSpPr>
              <p:nvPr/>
            </p:nvSpPr>
            <p:spPr bwMode="gray">
              <a:xfrm>
                <a:off x="1771901" y="4806951"/>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5" name="Oval 214"/>
              <p:cNvSpPr>
                <a:spLocks noChangeArrowheads="1"/>
              </p:cNvSpPr>
              <p:nvPr/>
            </p:nvSpPr>
            <p:spPr bwMode="gray">
              <a:xfrm>
                <a:off x="3534026" y="4281488"/>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6" name="Oval 215"/>
              <p:cNvSpPr>
                <a:spLocks noChangeArrowheads="1"/>
              </p:cNvSpPr>
              <p:nvPr/>
            </p:nvSpPr>
            <p:spPr bwMode="gray">
              <a:xfrm>
                <a:off x="3534026" y="4535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7" name="Oval 216"/>
              <p:cNvSpPr>
                <a:spLocks noChangeArrowheads="1"/>
              </p:cNvSpPr>
              <p:nvPr/>
            </p:nvSpPr>
            <p:spPr bwMode="gray">
              <a:xfrm>
                <a:off x="3534026" y="4027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8" name="Oval 217"/>
              <p:cNvSpPr>
                <a:spLocks noChangeArrowheads="1"/>
              </p:cNvSpPr>
              <p:nvPr/>
            </p:nvSpPr>
            <p:spPr bwMode="gray">
              <a:xfrm>
                <a:off x="3283201" y="4027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9" name="Oval 218"/>
              <p:cNvSpPr>
                <a:spLocks noChangeArrowheads="1"/>
              </p:cNvSpPr>
              <p:nvPr/>
            </p:nvSpPr>
            <p:spPr bwMode="gray">
              <a:xfrm>
                <a:off x="3283201" y="4535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0" name="Oval 219"/>
              <p:cNvSpPr>
                <a:spLocks noChangeArrowheads="1"/>
              </p:cNvSpPr>
              <p:nvPr/>
            </p:nvSpPr>
            <p:spPr bwMode="gray">
              <a:xfrm>
                <a:off x="3027613" y="4027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1" name="Oval 220"/>
              <p:cNvSpPr>
                <a:spLocks noChangeArrowheads="1"/>
              </p:cNvSpPr>
              <p:nvPr/>
            </p:nvSpPr>
            <p:spPr bwMode="gray">
              <a:xfrm>
                <a:off x="3027613" y="4535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2" name="Oval 221"/>
              <p:cNvSpPr>
                <a:spLocks noChangeArrowheads="1"/>
              </p:cNvSpPr>
              <p:nvPr/>
            </p:nvSpPr>
            <p:spPr bwMode="gray">
              <a:xfrm>
                <a:off x="2773613" y="4027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3" name="Oval 222"/>
              <p:cNvSpPr>
                <a:spLocks noChangeArrowheads="1"/>
              </p:cNvSpPr>
              <p:nvPr/>
            </p:nvSpPr>
            <p:spPr bwMode="gray">
              <a:xfrm>
                <a:off x="2773613" y="4535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4" name="Oval 223"/>
              <p:cNvSpPr>
                <a:spLocks noChangeArrowheads="1"/>
              </p:cNvSpPr>
              <p:nvPr/>
            </p:nvSpPr>
            <p:spPr bwMode="gray">
              <a:xfrm>
                <a:off x="2530726" y="5038726"/>
                <a:ext cx="136525"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5" name="Oval 224"/>
              <p:cNvSpPr>
                <a:spLocks noChangeArrowheads="1"/>
              </p:cNvSpPr>
              <p:nvPr/>
            </p:nvSpPr>
            <p:spPr bwMode="gray">
              <a:xfrm>
                <a:off x="2017963" y="4789488"/>
                <a:ext cx="131763"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6" name="Oval 246"/>
              <p:cNvSpPr>
                <a:spLocks noChangeArrowheads="1"/>
              </p:cNvSpPr>
              <p:nvPr/>
            </p:nvSpPr>
            <p:spPr bwMode="gray">
              <a:xfrm>
                <a:off x="2035426" y="3535363"/>
                <a:ext cx="100013"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7" name="Oval 247"/>
              <p:cNvSpPr>
                <a:spLocks noChangeArrowheads="1"/>
              </p:cNvSpPr>
              <p:nvPr/>
            </p:nvSpPr>
            <p:spPr bwMode="gray">
              <a:xfrm>
                <a:off x="2035426" y="3278188"/>
                <a:ext cx="100013"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8" name="Oval 248"/>
              <p:cNvSpPr>
                <a:spLocks noChangeArrowheads="1"/>
              </p:cNvSpPr>
              <p:nvPr/>
            </p:nvSpPr>
            <p:spPr bwMode="gray">
              <a:xfrm>
                <a:off x="1513138" y="3019426"/>
                <a:ext cx="103188"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9" name="Oval 249"/>
              <p:cNvSpPr>
                <a:spLocks noChangeArrowheads="1"/>
              </p:cNvSpPr>
              <p:nvPr/>
            </p:nvSpPr>
            <p:spPr bwMode="gray">
              <a:xfrm>
                <a:off x="1257551" y="4043363"/>
                <a:ext cx="100013"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0" name="Oval 250"/>
              <p:cNvSpPr>
                <a:spLocks noChangeArrowheads="1"/>
              </p:cNvSpPr>
              <p:nvPr/>
            </p:nvSpPr>
            <p:spPr bwMode="gray">
              <a:xfrm>
                <a:off x="1001963" y="3278188"/>
                <a:ext cx="101600"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1" name="Oval 251"/>
              <p:cNvSpPr>
                <a:spLocks noChangeArrowheads="1"/>
              </p:cNvSpPr>
              <p:nvPr/>
            </p:nvSpPr>
            <p:spPr bwMode="gray">
              <a:xfrm>
                <a:off x="1754438" y="3001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2" name="Oval 252"/>
              <p:cNvSpPr>
                <a:spLocks noChangeArrowheads="1"/>
              </p:cNvSpPr>
              <p:nvPr/>
            </p:nvSpPr>
            <p:spPr bwMode="gray">
              <a:xfrm>
                <a:off x="1754438" y="3519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3" name="Oval 253"/>
              <p:cNvSpPr>
                <a:spLocks noChangeArrowheads="1"/>
              </p:cNvSpPr>
              <p:nvPr/>
            </p:nvSpPr>
            <p:spPr bwMode="gray">
              <a:xfrm>
                <a:off x="1497263" y="4027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4" name="Oval 254"/>
              <p:cNvSpPr>
                <a:spLocks noChangeArrowheads="1"/>
              </p:cNvSpPr>
              <p:nvPr/>
            </p:nvSpPr>
            <p:spPr bwMode="gray">
              <a:xfrm>
                <a:off x="1497263" y="3771901"/>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 name="Gruppieren 282"/>
            <p:cNvGrpSpPr/>
            <p:nvPr/>
          </p:nvGrpSpPr>
          <p:grpSpPr bwMode="gray">
            <a:xfrm>
              <a:off x="1028951" y="2543176"/>
              <a:ext cx="9971088" cy="2595563"/>
              <a:chOff x="1028951" y="2543176"/>
              <a:chExt cx="9971088" cy="2595563"/>
            </a:xfrm>
            <a:solidFill>
              <a:srgbClr val="50BED7"/>
            </a:solidFill>
          </p:grpSpPr>
          <p:sp>
            <p:nvSpPr>
              <p:cNvPr id="388" name="Freeform 5"/>
              <p:cNvSpPr>
                <a:spLocks/>
              </p:cNvSpPr>
              <p:nvPr/>
            </p:nvSpPr>
            <p:spPr bwMode="gray">
              <a:xfrm>
                <a:off x="2298951" y="4321176"/>
                <a:ext cx="2609850" cy="812800"/>
              </a:xfrm>
              <a:custGeom>
                <a:avLst/>
                <a:gdLst>
                  <a:gd name="T0" fmla="*/ 731 w 1050"/>
                  <a:gd name="T1" fmla="*/ 306 h 326"/>
                  <a:gd name="T2" fmla="*/ 638 w 1050"/>
                  <a:gd name="T3" fmla="*/ 209 h 326"/>
                  <a:gd name="T4" fmla="*/ 628 w 1050"/>
                  <a:gd name="T5" fmla="*/ 209 h 326"/>
                  <a:gd name="T6" fmla="*/ 520 w 1050"/>
                  <a:gd name="T7" fmla="*/ 308 h 326"/>
                  <a:gd name="T8" fmla="*/ 421 w 1050"/>
                  <a:gd name="T9" fmla="*/ 211 h 326"/>
                  <a:gd name="T10" fmla="*/ 416 w 1050"/>
                  <a:gd name="T11" fmla="*/ 209 h 326"/>
                  <a:gd name="T12" fmla="*/ 111 w 1050"/>
                  <a:gd name="T13" fmla="*/ 209 h 326"/>
                  <a:gd name="T14" fmla="*/ 106 w 1050"/>
                  <a:gd name="T15" fmla="*/ 211 h 326"/>
                  <a:gd name="T16" fmla="*/ 0 w 1050"/>
                  <a:gd name="T17" fmla="*/ 316 h 326"/>
                  <a:gd name="T18" fmla="*/ 10 w 1050"/>
                  <a:gd name="T19" fmla="*/ 326 h 326"/>
                  <a:gd name="T20" fmla="*/ 113 w 1050"/>
                  <a:gd name="T21" fmla="*/ 222 h 326"/>
                  <a:gd name="T22" fmla="*/ 414 w 1050"/>
                  <a:gd name="T23" fmla="*/ 222 h 326"/>
                  <a:gd name="T24" fmla="*/ 515 w 1050"/>
                  <a:gd name="T25" fmla="*/ 322 h 326"/>
                  <a:gd name="T26" fmla="*/ 524 w 1050"/>
                  <a:gd name="T27" fmla="*/ 322 h 326"/>
                  <a:gd name="T28" fmla="*/ 633 w 1050"/>
                  <a:gd name="T29" fmla="*/ 223 h 326"/>
                  <a:gd name="T30" fmla="*/ 726 w 1050"/>
                  <a:gd name="T31" fmla="*/ 320 h 326"/>
                  <a:gd name="T32" fmla="*/ 731 w 1050"/>
                  <a:gd name="T33" fmla="*/ 322 h 326"/>
                  <a:gd name="T34" fmla="*/ 736 w 1050"/>
                  <a:gd name="T35" fmla="*/ 320 h 326"/>
                  <a:gd name="T36" fmla="*/ 1050 w 1050"/>
                  <a:gd name="T37" fmla="*/ 10 h 326"/>
                  <a:gd name="T38" fmla="*/ 1041 w 1050"/>
                  <a:gd name="T39" fmla="*/ 0 h 326"/>
                  <a:gd name="T40" fmla="*/ 731 w 1050"/>
                  <a:gd name="T41" fmla="*/ 30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0" h="326">
                    <a:moveTo>
                      <a:pt x="731" y="306"/>
                    </a:moveTo>
                    <a:cubicBezTo>
                      <a:pt x="638" y="209"/>
                      <a:pt x="638" y="209"/>
                      <a:pt x="638" y="209"/>
                    </a:cubicBezTo>
                    <a:cubicBezTo>
                      <a:pt x="635" y="207"/>
                      <a:pt x="631" y="207"/>
                      <a:pt x="628" y="209"/>
                    </a:cubicBezTo>
                    <a:cubicBezTo>
                      <a:pt x="520" y="308"/>
                      <a:pt x="520" y="308"/>
                      <a:pt x="520" y="308"/>
                    </a:cubicBezTo>
                    <a:cubicBezTo>
                      <a:pt x="421" y="211"/>
                      <a:pt x="421" y="211"/>
                      <a:pt x="421" y="211"/>
                    </a:cubicBezTo>
                    <a:cubicBezTo>
                      <a:pt x="420" y="210"/>
                      <a:pt x="418" y="209"/>
                      <a:pt x="416" y="209"/>
                    </a:cubicBezTo>
                    <a:cubicBezTo>
                      <a:pt x="111" y="209"/>
                      <a:pt x="111" y="209"/>
                      <a:pt x="111" y="209"/>
                    </a:cubicBezTo>
                    <a:cubicBezTo>
                      <a:pt x="109" y="209"/>
                      <a:pt x="107" y="210"/>
                      <a:pt x="106" y="211"/>
                    </a:cubicBezTo>
                    <a:cubicBezTo>
                      <a:pt x="0" y="316"/>
                      <a:pt x="0" y="316"/>
                      <a:pt x="0" y="316"/>
                    </a:cubicBezTo>
                    <a:cubicBezTo>
                      <a:pt x="10" y="326"/>
                      <a:pt x="10" y="326"/>
                      <a:pt x="10" y="326"/>
                    </a:cubicBezTo>
                    <a:cubicBezTo>
                      <a:pt x="113" y="222"/>
                      <a:pt x="113" y="222"/>
                      <a:pt x="113" y="222"/>
                    </a:cubicBezTo>
                    <a:cubicBezTo>
                      <a:pt x="414" y="222"/>
                      <a:pt x="414" y="222"/>
                      <a:pt x="414" y="222"/>
                    </a:cubicBezTo>
                    <a:cubicBezTo>
                      <a:pt x="515" y="322"/>
                      <a:pt x="515" y="322"/>
                      <a:pt x="515" y="322"/>
                    </a:cubicBezTo>
                    <a:cubicBezTo>
                      <a:pt x="518" y="325"/>
                      <a:pt x="522" y="325"/>
                      <a:pt x="524" y="322"/>
                    </a:cubicBezTo>
                    <a:cubicBezTo>
                      <a:pt x="633" y="223"/>
                      <a:pt x="633" y="223"/>
                      <a:pt x="633" y="223"/>
                    </a:cubicBezTo>
                    <a:cubicBezTo>
                      <a:pt x="726" y="320"/>
                      <a:pt x="726" y="320"/>
                      <a:pt x="726" y="320"/>
                    </a:cubicBezTo>
                    <a:cubicBezTo>
                      <a:pt x="728" y="321"/>
                      <a:pt x="729" y="322"/>
                      <a:pt x="731" y="322"/>
                    </a:cubicBezTo>
                    <a:cubicBezTo>
                      <a:pt x="733" y="322"/>
                      <a:pt x="734" y="321"/>
                      <a:pt x="736" y="320"/>
                    </a:cubicBezTo>
                    <a:cubicBezTo>
                      <a:pt x="1050" y="10"/>
                      <a:pt x="1050" y="10"/>
                      <a:pt x="1050" y="10"/>
                    </a:cubicBezTo>
                    <a:cubicBezTo>
                      <a:pt x="1041" y="0"/>
                      <a:pt x="1041" y="0"/>
                      <a:pt x="1041" y="0"/>
                    </a:cubicBezTo>
                    <a:lnTo>
                      <a:pt x="731" y="3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9" name="Freeform 6"/>
              <p:cNvSpPr>
                <a:spLocks/>
              </p:cNvSpPr>
              <p:nvPr/>
            </p:nvSpPr>
            <p:spPr bwMode="gray">
              <a:xfrm>
                <a:off x="1028951" y="4090988"/>
                <a:ext cx="1058863" cy="530225"/>
              </a:xfrm>
              <a:custGeom>
                <a:avLst/>
                <a:gdLst>
                  <a:gd name="T0" fmla="*/ 223 w 426"/>
                  <a:gd name="T1" fmla="*/ 108 h 213"/>
                  <a:gd name="T2" fmla="*/ 217 w 426"/>
                  <a:gd name="T3" fmla="*/ 102 h 213"/>
                  <a:gd name="T4" fmla="*/ 112 w 426"/>
                  <a:gd name="T5" fmla="*/ 102 h 213"/>
                  <a:gd name="T6" fmla="*/ 9 w 426"/>
                  <a:gd name="T7" fmla="*/ 0 h 213"/>
                  <a:gd name="T8" fmla="*/ 0 w 426"/>
                  <a:gd name="T9" fmla="*/ 9 h 213"/>
                  <a:gd name="T10" fmla="*/ 105 w 426"/>
                  <a:gd name="T11" fmla="*/ 113 h 213"/>
                  <a:gd name="T12" fmla="*/ 110 w 426"/>
                  <a:gd name="T13" fmla="*/ 115 h 213"/>
                  <a:gd name="T14" fmla="*/ 210 w 426"/>
                  <a:gd name="T15" fmla="*/ 115 h 213"/>
                  <a:gd name="T16" fmla="*/ 210 w 426"/>
                  <a:gd name="T17" fmla="*/ 207 h 213"/>
                  <a:gd name="T18" fmla="*/ 217 w 426"/>
                  <a:gd name="T19" fmla="*/ 213 h 213"/>
                  <a:gd name="T20" fmla="*/ 426 w 426"/>
                  <a:gd name="T21" fmla="*/ 213 h 213"/>
                  <a:gd name="T22" fmla="*/ 426 w 426"/>
                  <a:gd name="T23" fmla="*/ 200 h 213"/>
                  <a:gd name="T24" fmla="*/ 223 w 426"/>
                  <a:gd name="T25" fmla="*/ 200 h 213"/>
                  <a:gd name="T26" fmla="*/ 223 w 426"/>
                  <a:gd name="T27" fmla="*/ 10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6" h="213">
                    <a:moveTo>
                      <a:pt x="223" y="108"/>
                    </a:moveTo>
                    <a:cubicBezTo>
                      <a:pt x="223" y="105"/>
                      <a:pt x="221" y="102"/>
                      <a:pt x="217" y="102"/>
                    </a:cubicBezTo>
                    <a:cubicBezTo>
                      <a:pt x="112" y="102"/>
                      <a:pt x="112" y="102"/>
                      <a:pt x="112" y="102"/>
                    </a:cubicBezTo>
                    <a:cubicBezTo>
                      <a:pt x="9" y="0"/>
                      <a:pt x="9" y="0"/>
                      <a:pt x="9" y="0"/>
                    </a:cubicBezTo>
                    <a:cubicBezTo>
                      <a:pt x="0" y="9"/>
                      <a:pt x="0" y="9"/>
                      <a:pt x="0" y="9"/>
                    </a:cubicBezTo>
                    <a:cubicBezTo>
                      <a:pt x="105" y="113"/>
                      <a:pt x="105" y="113"/>
                      <a:pt x="105" y="113"/>
                    </a:cubicBezTo>
                    <a:cubicBezTo>
                      <a:pt x="106" y="114"/>
                      <a:pt x="108" y="115"/>
                      <a:pt x="110" y="115"/>
                    </a:cubicBezTo>
                    <a:cubicBezTo>
                      <a:pt x="210" y="115"/>
                      <a:pt x="210" y="115"/>
                      <a:pt x="210" y="115"/>
                    </a:cubicBezTo>
                    <a:cubicBezTo>
                      <a:pt x="210" y="207"/>
                      <a:pt x="210" y="207"/>
                      <a:pt x="210" y="207"/>
                    </a:cubicBezTo>
                    <a:cubicBezTo>
                      <a:pt x="210" y="210"/>
                      <a:pt x="213" y="213"/>
                      <a:pt x="217" y="213"/>
                    </a:cubicBezTo>
                    <a:cubicBezTo>
                      <a:pt x="426" y="213"/>
                      <a:pt x="426" y="213"/>
                      <a:pt x="426" y="213"/>
                    </a:cubicBezTo>
                    <a:cubicBezTo>
                      <a:pt x="426" y="200"/>
                      <a:pt x="426" y="200"/>
                      <a:pt x="426" y="200"/>
                    </a:cubicBezTo>
                    <a:cubicBezTo>
                      <a:pt x="223" y="200"/>
                      <a:pt x="223" y="200"/>
                      <a:pt x="223" y="200"/>
                    </a:cubicBezTo>
                    <a:lnTo>
                      <a:pt x="223"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0" name="Freeform 7"/>
              <p:cNvSpPr>
                <a:spLocks/>
              </p:cNvSpPr>
              <p:nvPr/>
            </p:nvSpPr>
            <p:spPr bwMode="gray">
              <a:xfrm>
                <a:off x="1041651" y="3313113"/>
                <a:ext cx="531813" cy="541338"/>
              </a:xfrm>
              <a:custGeom>
                <a:avLst/>
                <a:gdLst>
                  <a:gd name="T0" fmla="*/ 116 w 214"/>
                  <a:gd name="T1" fmla="*/ 211 h 217"/>
                  <a:gd name="T2" fmla="*/ 116 w 214"/>
                  <a:gd name="T3" fmla="*/ 110 h 217"/>
                  <a:gd name="T4" fmla="*/ 214 w 214"/>
                  <a:gd name="T5" fmla="*/ 9 h 217"/>
                  <a:gd name="T6" fmla="*/ 205 w 214"/>
                  <a:gd name="T7" fmla="*/ 0 h 217"/>
                  <a:gd name="T8" fmla="*/ 105 w 214"/>
                  <a:gd name="T9" fmla="*/ 102 h 217"/>
                  <a:gd name="T10" fmla="*/ 103 w 214"/>
                  <a:gd name="T11" fmla="*/ 107 h 217"/>
                  <a:gd name="T12" fmla="*/ 103 w 214"/>
                  <a:gd name="T13" fmla="*/ 204 h 217"/>
                  <a:gd name="T14" fmla="*/ 0 w 214"/>
                  <a:gd name="T15" fmla="*/ 204 h 217"/>
                  <a:gd name="T16" fmla="*/ 0 w 214"/>
                  <a:gd name="T17" fmla="*/ 217 h 217"/>
                  <a:gd name="T18" fmla="*/ 109 w 214"/>
                  <a:gd name="T19" fmla="*/ 217 h 217"/>
                  <a:gd name="T20" fmla="*/ 116 w 214"/>
                  <a:gd name="T21" fmla="*/ 211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217">
                    <a:moveTo>
                      <a:pt x="116" y="211"/>
                    </a:moveTo>
                    <a:cubicBezTo>
                      <a:pt x="116" y="110"/>
                      <a:pt x="116" y="110"/>
                      <a:pt x="116" y="110"/>
                    </a:cubicBezTo>
                    <a:cubicBezTo>
                      <a:pt x="214" y="9"/>
                      <a:pt x="214" y="9"/>
                      <a:pt x="214" y="9"/>
                    </a:cubicBezTo>
                    <a:cubicBezTo>
                      <a:pt x="205" y="0"/>
                      <a:pt x="205" y="0"/>
                      <a:pt x="205" y="0"/>
                    </a:cubicBezTo>
                    <a:cubicBezTo>
                      <a:pt x="105" y="102"/>
                      <a:pt x="105" y="102"/>
                      <a:pt x="105" y="102"/>
                    </a:cubicBezTo>
                    <a:cubicBezTo>
                      <a:pt x="104" y="104"/>
                      <a:pt x="103" y="105"/>
                      <a:pt x="103" y="107"/>
                    </a:cubicBezTo>
                    <a:cubicBezTo>
                      <a:pt x="103" y="204"/>
                      <a:pt x="103" y="204"/>
                      <a:pt x="103" y="204"/>
                    </a:cubicBezTo>
                    <a:cubicBezTo>
                      <a:pt x="0" y="204"/>
                      <a:pt x="0" y="204"/>
                      <a:pt x="0" y="204"/>
                    </a:cubicBezTo>
                    <a:cubicBezTo>
                      <a:pt x="0" y="217"/>
                      <a:pt x="0" y="217"/>
                      <a:pt x="0" y="217"/>
                    </a:cubicBezTo>
                    <a:cubicBezTo>
                      <a:pt x="109" y="217"/>
                      <a:pt x="109" y="217"/>
                      <a:pt x="109" y="217"/>
                    </a:cubicBezTo>
                    <a:cubicBezTo>
                      <a:pt x="113" y="217"/>
                      <a:pt x="116" y="215"/>
                      <a:pt x="116" y="2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1" name="Freeform 8"/>
              <p:cNvSpPr>
                <a:spLocks/>
              </p:cNvSpPr>
              <p:nvPr/>
            </p:nvSpPr>
            <p:spPr bwMode="gray">
              <a:xfrm>
                <a:off x="1529014" y="2830513"/>
                <a:ext cx="1068388" cy="779463"/>
              </a:xfrm>
              <a:custGeom>
                <a:avLst/>
                <a:gdLst>
                  <a:gd name="T0" fmla="*/ 9 w 430"/>
                  <a:gd name="T1" fmla="*/ 313 h 313"/>
                  <a:gd name="T2" fmla="*/ 229 w 430"/>
                  <a:gd name="T3" fmla="*/ 101 h 313"/>
                  <a:gd name="T4" fmla="*/ 322 w 430"/>
                  <a:gd name="T5" fmla="*/ 101 h 313"/>
                  <a:gd name="T6" fmla="*/ 327 w 430"/>
                  <a:gd name="T7" fmla="*/ 99 h 313"/>
                  <a:gd name="T8" fmla="*/ 430 w 430"/>
                  <a:gd name="T9" fmla="*/ 10 h 313"/>
                  <a:gd name="T10" fmla="*/ 422 w 430"/>
                  <a:gd name="T11" fmla="*/ 0 h 313"/>
                  <a:gd name="T12" fmla="*/ 320 w 430"/>
                  <a:gd name="T13" fmla="*/ 88 h 313"/>
                  <a:gd name="T14" fmla="*/ 226 w 430"/>
                  <a:gd name="T15" fmla="*/ 88 h 313"/>
                  <a:gd name="T16" fmla="*/ 221 w 430"/>
                  <a:gd name="T17" fmla="*/ 89 h 313"/>
                  <a:gd name="T18" fmla="*/ 0 w 430"/>
                  <a:gd name="T19" fmla="*/ 304 h 313"/>
                  <a:gd name="T20" fmla="*/ 9 w 430"/>
                  <a:gd name="T21"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0" h="313">
                    <a:moveTo>
                      <a:pt x="9" y="313"/>
                    </a:moveTo>
                    <a:cubicBezTo>
                      <a:pt x="229" y="101"/>
                      <a:pt x="229" y="101"/>
                      <a:pt x="229" y="101"/>
                    </a:cubicBezTo>
                    <a:cubicBezTo>
                      <a:pt x="322" y="101"/>
                      <a:pt x="322" y="101"/>
                      <a:pt x="322" y="101"/>
                    </a:cubicBezTo>
                    <a:cubicBezTo>
                      <a:pt x="324" y="101"/>
                      <a:pt x="326" y="100"/>
                      <a:pt x="327" y="99"/>
                    </a:cubicBezTo>
                    <a:cubicBezTo>
                      <a:pt x="430" y="10"/>
                      <a:pt x="430" y="10"/>
                      <a:pt x="430" y="10"/>
                    </a:cubicBezTo>
                    <a:cubicBezTo>
                      <a:pt x="422" y="0"/>
                      <a:pt x="422" y="0"/>
                      <a:pt x="422" y="0"/>
                    </a:cubicBezTo>
                    <a:cubicBezTo>
                      <a:pt x="320" y="88"/>
                      <a:pt x="320" y="88"/>
                      <a:pt x="320" y="88"/>
                    </a:cubicBezTo>
                    <a:cubicBezTo>
                      <a:pt x="226" y="88"/>
                      <a:pt x="226" y="88"/>
                      <a:pt x="226" y="88"/>
                    </a:cubicBezTo>
                    <a:cubicBezTo>
                      <a:pt x="224" y="88"/>
                      <a:pt x="223" y="88"/>
                      <a:pt x="221" y="89"/>
                    </a:cubicBezTo>
                    <a:cubicBezTo>
                      <a:pt x="0" y="304"/>
                      <a:pt x="0" y="304"/>
                      <a:pt x="0" y="304"/>
                    </a:cubicBezTo>
                    <a:lnTo>
                      <a:pt x="9"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2" name="Freeform 9"/>
              <p:cNvSpPr>
                <a:spLocks/>
              </p:cNvSpPr>
              <p:nvPr/>
            </p:nvSpPr>
            <p:spPr bwMode="gray">
              <a:xfrm>
                <a:off x="2595814" y="3317876"/>
                <a:ext cx="749300" cy="287338"/>
              </a:xfrm>
              <a:custGeom>
                <a:avLst/>
                <a:gdLst>
                  <a:gd name="T0" fmla="*/ 0 w 302"/>
                  <a:gd name="T1" fmla="*/ 115 h 115"/>
                  <a:gd name="T2" fmla="*/ 104 w 302"/>
                  <a:gd name="T3" fmla="*/ 115 h 115"/>
                  <a:gd name="T4" fmla="*/ 108 w 302"/>
                  <a:gd name="T5" fmla="*/ 113 h 115"/>
                  <a:gd name="T6" fmla="*/ 208 w 302"/>
                  <a:gd name="T7" fmla="*/ 13 h 115"/>
                  <a:gd name="T8" fmla="*/ 302 w 302"/>
                  <a:gd name="T9" fmla="*/ 13 h 115"/>
                  <a:gd name="T10" fmla="*/ 302 w 302"/>
                  <a:gd name="T11" fmla="*/ 0 h 115"/>
                  <a:gd name="T12" fmla="*/ 206 w 302"/>
                  <a:gd name="T13" fmla="*/ 0 h 115"/>
                  <a:gd name="T14" fmla="*/ 201 w 302"/>
                  <a:gd name="T15" fmla="*/ 2 h 115"/>
                  <a:gd name="T16" fmla="*/ 101 w 302"/>
                  <a:gd name="T17" fmla="*/ 102 h 115"/>
                  <a:gd name="T18" fmla="*/ 0 w 302"/>
                  <a:gd name="T19" fmla="*/ 102 h 115"/>
                  <a:gd name="T20" fmla="*/ 0 w 302"/>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115">
                    <a:moveTo>
                      <a:pt x="0" y="115"/>
                    </a:moveTo>
                    <a:cubicBezTo>
                      <a:pt x="104" y="115"/>
                      <a:pt x="104" y="115"/>
                      <a:pt x="104" y="115"/>
                    </a:cubicBezTo>
                    <a:cubicBezTo>
                      <a:pt x="106" y="115"/>
                      <a:pt x="107" y="114"/>
                      <a:pt x="108" y="113"/>
                    </a:cubicBezTo>
                    <a:cubicBezTo>
                      <a:pt x="208" y="13"/>
                      <a:pt x="208" y="13"/>
                      <a:pt x="208" y="13"/>
                    </a:cubicBezTo>
                    <a:cubicBezTo>
                      <a:pt x="302" y="13"/>
                      <a:pt x="302" y="13"/>
                      <a:pt x="302" y="13"/>
                    </a:cubicBezTo>
                    <a:cubicBezTo>
                      <a:pt x="302" y="0"/>
                      <a:pt x="302" y="0"/>
                      <a:pt x="302" y="0"/>
                    </a:cubicBezTo>
                    <a:cubicBezTo>
                      <a:pt x="206" y="0"/>
                      <a:pt x="206" y="0"/>
                      <a:pt x="206" y="0"/>
                    </a:cubicBezTo>
                    <a:cubicBezTo>
                      <a:pt x="204" y="0"/>
                      <a:pt x="202" y="1"/>
                      <a:pt x="201" y="2"/>
                    </a:cubicBezTo>
                    <a:cubicBezTo>
                      <a:pt x="101" y="102"/>
                      <a:pt x="101" y="102"/>
                      <a:pt x="101" y="102"/>
                    </a:cubicBezTo>
                    <a:cubicBezTo>
                      <a:pt x="0" y="102"/>
                      <a:pt x="0" y="102"/>
                      <a:pt x="0" y="102"/>
                    </a:cubicBez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3" name="Freeform 10"/>
              <p:cNvSpPr>
                <a:spLocks/>
              </p:cNvSpPr>
              <p:nvPr/>
            </p:nvSpPr>
            <p:spPr bwMode="gray">
              <a:xfrm>
                <a:off x="1816351" y="3825876"/>
                <a:ext cx="1541463" cy="546100"/>
              </a:xfrm>
              <a:custGeom>
                <a:avLst/>
                <a:gdLst>
                  <a:gd name="T0" fmla="*/ 209 w 620"/>
                  <a:gd name="T1" fmla="*/ 121 h 219"/>
                  <a:gd name="T2" fmla="*/ 312 w 620"/>
                  <a:gd name="T3" fmla="*/ 121 h 219"/>
                  <a:gd name="T4" fmla="*/ 406 w 620"/>
                  <a:gd name="T5" fmla="*/ 217 h 219"/>
                  <a:gd name="T6" fmla="*/ 411 w 620"/>
                  <a:gd name="T7" fmla="*/ 219 h 219"/>
                  <a:gd name="T8" fmla="*/ 620 w 620"/>
                  <a:gd name="T9" fmla="*/ 219 h 219"/>
                  <a:gd name="T10" fmla="*/ 620 w 620"/>
                  <a:gd name="T11" fmla="*/ 206 h 219"/>
                  <a:gd name="T12" fmla="*/ 414 w 620"/>
                  <a:gd name="T13" fmla="*/ 206 h 219"/>
                  <a:gd name="T14" fmla="*/ 319 w 620"/>
                  <a:gd name="T15" fmla="*/ 110 h 219"/>
                  <a:gd name="T16" fmla="*/ 315 w 620"/>
                  <a:gd name="T17" fmla="*/ 108 h 219"/>
                  <a:gd name="T18" fmla="*/ 212 w 620"/>
                  <a:gd name="T19" fmla="*/ 108 h 219"/>
                  <a:gd name="T20" fmla="*/ 120 w 620"/>
                  <a:gd name="T21" fmla="*/ 3 h 219"/>
                  <a:gd name="T22" fmla="*/ 115 w 620"/>
                  <a:gd name="T23" fmla="*/ 0 h 219"/>
                  <a:gd name="T24" fmla="*/ 0 w 620"/>
                  <a:gd name="T25" fmla="*/ 0 h 219"/>
                  <a:gd name="T26" fmla="*/ 0 w 620"/>
                  <a:gd name="T27" fmla="*/ 14 h 219"/>
                  <a:gd name="T28" fmla="*/ 112 w 620"/>
                  <a:gd name="T29" fmla="*/ 14 h 219"/>
                  <a:gd name="T30" fmla="*/ 204 w 620"/>
                  <a:gd name="T31" fmla="*/ 118 h 219"/>
                  <a:gd name="T32" fmla="*/ 209 w 620"/>
                  <a:gd name="T33" fmla="*/ 1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0" h="219">
                    <a:moveTo>
                      <a:pt x="209" y="121"/>
                    </a:moveTo>
                    <a:cubicBezTo>
                      <a:pt x="312" y="121"/>
                      <a:pt x="312" y="121"/>
                      <a:pt x="312" y="121"/>
                    </a:cubicBezTo>
                    <a:cubicBezTo>
                      <a:pt x="406" y="217"/>
                      <a:pt x="406" y="217"/>
                      <a:pt x="406" y="217"/>
                    </a:cubicBezTo>
                    <a:cubicBezTo>
                      <a:pt x="408" y="218"/>
                      <a:pt x="409" y="219"/>
                      <a:pt x="411" y="219"/>
                    </a:cubicBezTo>
                    <a:cubicBezTo>
                      <a:pt x="620" y="219"/>
                      <a:pt x="620" y="219"/>
                      <a:pt x="620" y="219"/>
                    </a:cubicBezTo>
                    <a:cubicBezTo>
                      <a:pt x="620" y="206"/>
                      <a:pt x="620" y="206"/>
                      <a:pt x="620" y="206"/>
                    </a:cubicBezTo>
                    <a:cubicBezTo>
                      <a:pt x="414" y="206"/>
                      <a:pt x="414" y="206"/>
                      <a:pt x="414" y="206"/>
                    </a:cubicBezTo>
                    <a:cubicBezTo>
                      <a:pt x="319" y="110"/>
                      <a:pt x="319" y="110"/>
                      <a:pt x="319" y="110"/>
                    </a:cubicBezTo>
                    <a:cubicBezTo>
                      <a:pt x="318" y="108"/>
                      <a:pt x="316" y="108"/>
                      <a:pt x="315" y="108"/>
                    </a:cubicBezTo>
                    <a:cubicBezTo>
                      <a:pt x="212" y="108"/>
                      <a:pt x="212" y="108"/>
                      <a:pt x="212" y="108"/>
                    </a:cubicBezTo>
                    <a:cubicBezTo>
                      <a:pt x="120" y="3"/>
                      <a:pt x="120" y="3"/>
                      <a:pt x="120" y="3"/>
                    </a:cubicBezTo>
                    <a:cubicBezTo>
                      <a:pt x="118" y="1"/>
                      <a:pt x="117" y="0"/>
                      <a:pt x="115" y="0"/>
                    </a:cubicBezTo>
                    <a:cubicBezTo>
                      <a:pt x="0" y="0"/>
                      <a:pt x="0" y="0"/>
                      <a:pt x="0" y="0"/>
                    </a:cubicBezTo>
                    <a:cubicBezTo>
                      <a:pt x="0" y="14"/>
                      <a:pt x="0" y="14"/>
                      <a:pt x="0" y="14"/>
                    </a:cubicBezTo>
                    <a:cubicBezTo>
                      <a:pt x="112" y="14"/>
                      <a:pt x="112" y="14"/>
                      <a:pt x="112" y="14"/>
                    </a:cubicBezTo>
                    <a:cubicBezTo>
                      <a:pt x="204" y="118"/>
                      <a:pt x="204" y="118"/>
                      <a:pt x="204" y="118"/>
                    </a:cubicBezTo>
                    <a:cubicBezTo>
                      <a:pt x="206" y="120"/>
                      <a:pt x="207" y="121"/>
                      <a:pt x="209"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4" name="Freeform 11"/>
              <p:cNvSpPr>
                <a:spLocks/>
              </p:cNvSpPr>
              <p:nvPr/>
            </p:nvSpPr>
            <p:spPr bwMode="gray">
              <a:xfrm>
                <a:off x="7404351" y="2543176"/>
                <a:ext cx="1800225" cy="546100"/>
              </a:xfrm>
              <a:custGeom>
                <a:avLst/>
                <a:gdLst>
                  <a:gd name="T0" fmla="*/ 621 w 724"/>
                  <a:gd name="T1" fmla="*/ 108 h 219"/>
                  <a:gd name="T2" fmla="*/ 522 w 724"/>
                  <a:gd name="T3" fmla="*/ 2 h 219"/>
                  <a:gd name="T4" fmla="*/ 517 w 724"/>
                  <a:gd name="T5" fmla="*/ 0 h 219"/>
                  <a:gd name="T6" fmla="*/ 414 w 724"/>
                  <a:gd name="T7" fmla="*/ 0 h 219"/>
                  <a:gd name="T8" fmla="*/ 409 w 724"/>
                  <a:gd name="T9" fmla="*/ 2 h 219"/>
                  <a:gd name="T10" fmla="*/ 316 w 724"/>
                  <a:gd name="T11" fmla="*/ 100 h 219"/>
                  <a:gd name="T12" fmla="*/ 106 w 724"/>
                  <a:gd name="T13" fmla="*/ 100 h 219"/>
                  <a:gd name="T14" fmla="*/ 101 w 724"/>
                  <a:gd name="T15" fmla="*/ 102 h 219"/>
                  <a:gd name="T16" fmla="*/ 0 w 724"/>
                  <a:gd name="T17" fmla="*/ 210 h 219"/>
                  <a:gd name="T18" fmla="*/ 9 w 724"/>
                  <a:gd name="T19" fmla="*/ 219 h 219"/>
                  <a:gd name="T20" fmla="*/ 109 w 724"/>
                  <a:gd name="T21" fmla="*/ 113 h 219"/>
                  <a:gd name="T22" fmla="*/ 319 w 724"/>
                  <a:gd name="T23" fmla="*/ 113 h 219"/>
                  <a:gd name="T24" fmla="*/ 324 w 724"/>
                  <a:gd name="T25" fmla="*/ 111 h 219"/>
                  <a:gd name="T26" fmla="*/ 417 w 724"/>
                  <a:gd name="T27" fmla="*/ 13 h 219"/>
                  <a:gd name="T28" fmla="*/ 515 w 724"/>
                  <a:gd name="T29" fmla="*/ 13 h 219"/>
                  <a:gd name="T30" fmla="*/ 616 w 724"/>
                  <a:gd name="T31" fmla="*/ 122 h 219"/>
                  <a:gd name="T32" fmla="*/ 621 w 724"/>
                  <a:gd name="T33" fmla="*/ 124 h 219"/>
                  <a:gd name="T34" fmla="*/ 621 w 724"/>
                  <a:gd name="T35" fmla="*/ 124 h 219"/>
                  <a:gd name="T36" fmla="*/ 626 w 724"/>
                  <a:gd name="T37" fmla="*/ 122 h 219"/>
                  <a:gd name="T38" fmla="*/ 724 w 724"/>
                  <a:gd name="T39" fmla="*/ 15 h 219"/>
                  <a:gd name="T40" fmla="*/ 715 w 724"/>
                  <a:gd name="T41" fmla="*/ 6 h 219"/>
                  <a:gd name="T42" fmla="*/ 621 w 724"/>
                  <a:gd name="T43" fmla="*/ 10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4" h="219">
                    <a:moveTo>
                      <a:pt x="621" y="108"/>
                    </a:moveTo>
                    <a:cubicBezTo>
                      <a:pt x="522" y="2"/>
                      <a:pt x="522" y="2"/>
                      <a:pt x="522" y="2"/>
                    </a:cubicBezTo>
                    <a:cubicBezTo>
                      <a:pt x="521" y="1"/>
                      <a:pt x="519" y="0"/>
                      <a:pt x="517" y="0"/>
                    </a:cubicBezTo>
                    <a:cubicBezTo>
                      <a:pt x="414" y="0"/>
                      <a:pt x="414" y="0"/>
                      <a:pt x="414" y="0"/>
                    </a:cubicBezTo>
                    <a:cubicBezTo>
                      <a:pt x="412" y="0"/>
                      <a:pt x="410" y="1"/>
                      <a:pt x="409" y="2"/>
                    </a:cubicBezTo>
                    <a:cubicBezTo>
                      <a:pt x="316" y="100"/>
                      <a:pt x="316" y="100"/>
                      <a:pt x="316" y="100"/>
                    </a:cubicBezTo>
                    <a:cubicBezTo>
                      <a:pt x="106" y="100"/>
                      <a:pt x="106" y="100"/>
                      <a:pt x="106" y="100"/>
                    </a:cubicBezTo>
                    <a:cubicBezTo>
                      <a:pt x="104" y="100"/>
                      <a:pt x="103" y="101"/>
                      <a:pt x="101" y="102"/>
                    </a:cubicBezTo>
                    <a:cubicBezTo>
                      <a:pt x="0" y="210"/>
                      <a:pt x="0" y="210"/>
                      <a:pt x="0" y="210"/>
                    </a:cubicBezTo>
                    <a:cubicBezTo>
                      <a:pt x="9" y="219"/>
                      <a:pt x="9" y="219"/>
                      <a:pt x="9" y="219"/>
                    </a:cubicBezTo>
                    <a:cubicBezTo>
                      <a:pt x="109" y="113"/>
                      <a:pt x="109" y="113"/>
                      <a:pt x="109" y="113"/>
                    </a:cubicBezTo>
                    <a:cubicBezTo>
                      <a:pt x="319" y="113"/>
                      <a:pt x="319" y="113"/>
                      <a:pt x="319" y="113"/>
                    </a:cubicBezTo>
                    <a:cubicBezTo>
                      <a:pt x="321" y="113"/>
                      <a:pt x="323" y="113"/>
                      <a:pt x="324" y="111"/>
                    </a:cubicBezTo>
                    <a:cubicBezTo>
                      <a:pt x="417" y="13"/>
                      <a:pt x="417" y="13"/>
                      <a:pt x="417" y="13"/>
                    </a:cubicBezTo>
                    <a:cubicBezTo>
                      <a:pt x="515" y="13"/>
                      <a:pt x="515" y="13"/>
                      <a:pt x="515" y="13"/>
                    </a:cubicBezTo>
                    <a:cubicBezTo>
                      <a:pt x="616" y="122"/>
                      <a:pt x="616" y="122"/>
                      <a:pt x="616" y="122"/>
                    </a:cubicBezTo>
                    <a:cubicBezTo>
                      <a:pt x="618" y="124"/>
                      <a:pt x="619" y="124"/>
                      <a:pt x="621" y="124"/>
                    </a:cubicBezTo>
                    <a:cubicBezTo>
                      <a:pt x="621" y="124"/>
                      <a:pt x="621" y="124"/>
                      <a:pt x="621" y="124"/>
                    </a:cubicBezTo>
                    <a:cubicBezTo>
                      <a:pt x="623" y="124"/>
                      <a:pt x="625" y="124"/>
                      <a:pt x="626" y="122"/>
                    </a:cubicBezTo>
                    <a:cubicBezTo>
                      <a:pt x="724" y="15"/>
                      <a:pt x="724" y="15"/>
                      <a:pt x="724" y="15"/>
                    </a:cubicBezTo>
                    <a:cubicBezTo>
                      <a:pt x="715" y="6"/>
                      <a:pt x="715" y="6"/>
                      <a:pt x="715" y="6"/>
                    </a:cubicBezTo>
                    <a:lnTo>
                      <a:pt x="621"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5" name="Freeform 12"/>
              <p:cNvSpPr>
                <a:spLocks/>
              </p:cNvSpPr>
              <p:nvPr/>
            </p:nvSpPr>
            <p:spPr bwMode="gray">
              <a:xfrm>
                <a:off x="7904414" y="3049588"/>
                <a:ext cx="787400" cy="290513"/>
              </a:xfrm>
              <a:custGeom>
                <a:avLst/>
                <a:gdLst>
                  <a:gd name="T0" fmla="*/ 114 w 317"/>
                  <a:gd name="T1" fmla="*/ 14 h 117"/>
                  <a:gd name="T2" fmla="*/ 317 w 317"/>
                  <a:gd name="T3" fmla="*/ 14 h 117"/>
                  <a:gd name="T4" fmla="*/ 317 w 317"/>
                  <a:gd name="T5" fmla="*/ 0 h 117"/>
                  <a:gd name="T6" fmla="*/ 112 w 317"/>
                  <a:gd name="T7" fmla="*/ 0 h 117"/>
                  <a:gd name="T8" fmla="*/ 107 w 317"/>
                  <a:gd name="T9" fmla="*/ 2 h 117"/>
                  <a:gd name="T10" fmla="*/ 0 w 317"/>
                  <a:gd name="T11" fmla="*/ 108 h 117"/>
                  <a:gd name="T12" fmla="*/ 9 w 317"/>
                  <a:gd name="T13" fmla="*/ 117 h 117"/>
                  <a:gd name="T14" fmla="*/ 114 w 317"/>
                  <a:gd name="T15" fmla="*/ 14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 h="117">
                    <a:moveTo>
                      <a:pt x="114" y="14"/>
                    </a:moveTo>
                    <a:cubicBezTo>
                      <a:pt x="317" y="14"/>
                      <a:pt x="317" y="14"/>
                      <a:pt x="317" y="14"/>
                    </a:cubicBezTo>
                    <a:cubicBezTo>
                      <a:pt x="317" y="0"/>
                      <a:pt x="317" y="0"/>
                      <a:pt x="317" y="0"/>
                    </a:cubicBezTo>
                    <a:cubicBezTo>
                      <a:pt x="112" y="0"/>
                      <a:pt x="112" y="0"/>
                      <a:pt x="112" y="0"/>
                    </a:cubicBezTo>
                    <a:cubicBezTo>
                      <a:pt x="110" y="0"/>
                      <a:pt x="108" y="1"/>
                      <a:pt x="107" y="2"/>
                    </a:cubicBezTo>
                    <a:cubicBezTo>
                      <a:pt x="0" y="108"/>
                      <a:pt x="0" y="108"/>
                      <a:pt x="0" y="108"/>
                    </a:cubicBezTo>
                    <a:cubicBezTo>
                      <a:pt x="9" y="117"/>
                      <a:pt x="9" y="117"/>
                      <a:pt x="9" y="117"/>
                    </a:cubicBezTo>
                    <a:lnTo>
                      <a:pt x="11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6" name="Freeform 13"/>
              <p:cNvSpPr>
                <a:spLocks/>
              </p:cNvSpPr>
              <p:nvPr/>
            </p:nvSpPr>
            <p:spPr bwMode="gray">
              <a:xfrm>
                <a:off x="5115176" y="4327526"/>
                <a:ext cx="3351213" cy="811213"/>
              </a:xfrm>
              <a:custGeom>
                <a:avLst/>
                <a:gdLst>
                  <a:gd name="T0" fmla="*/ 1126 w 1348"/>
                  <a:gd name="T1" fmla="*/ 100 h 326"/>
                  <a:gd name="T2" fmla="*/ 1122 w 1348"/>
                  <a:gd name="T3" fmla="*/ 102 h 326"/>
                  <a:gd name="T4" fmla="*/ 1024 w 1348"/>
                  <a:gd name="T5" fmla="*/ 206 h 326"/>
                  <a:gd name="T6" fmla="*/ 927 w 1348"/>
                  <a:gd name="T7" fmla="*/ 110 h 326"/>
                  <a:gd name="T8" fmla="*/ 923 w 1348"/>
                  <a:gd name="T9" fmla="*/ 108 h 326"/>
                  <a:gd name="T10" fmla="*/ 724 w 1348"/>
                  <a:gd name="T11" fmla="*/ 108 h 326"/>
                  <a:gd name="T12" fmla="*/ 624 w 1348"/>
                  <a:gd name="T13" fmla="*/ 3 h 326"/>
                  <a:gd name="T14" fmla="*/ 619 w 1348"/>
                  <a:gd name="T15" fmla="*/ 0 h 326"/>
                  <a:gd name="T16" fmla="*/ 310 w 1348"/>
                  <a:gd name="T17" fmla="*/ 0 h 326"/>
                  <a:gd name="T18" fmla="*/ 305 w 1348"/>
                  <a:gd name="T19" fmla="*/ 3 h 326"/>
                  <a:gd name="T20" fmla="*/ 115 w 1348"/>
                  <a:gd name="T21" fmla="*/ 205 h 326"/>
                  <a:gd name="T22" fmla="*/ 8 w 1348"/>
                  <a:gd name="T23" fmla="*/ 108 h 326"/>
                  <a:gd name="T24" fmla="*/ 0 w 1348"/>
                  <a:gd name="T25" fmla="*/ 117 h 326"/>
                  <a:gd name="T26" fmla="*/ 110 w 1348"/>
                  <a:gd name="T27" fmla="*/ 219 h 326"/>
                  <a:gd name="T28" fmla="*/ 120 w 1348"/>
                  <a:gd name="T29" fmla="*/ 218 h 326"/>
                  <a:gd name="T30" fmla="*/ 312 w 1348"/>
                  <a:gd name="T31" fmla="*/ 14 h 326"/>
                  <a:gd name="T32" fmla="*/ 616 w 1348"/>
                  <a:gd name="T33" fmla="*/ 14 h 326"/>
                  <a:gd name="T34" fmla="*/ 716 w 1348"/>
                  <a:gd name="T35" fmla="*/ 119 h 326"/>
                  <a:gd name="T36" fmla="*/ 721 w 1348"/>
                  <a:gd name="T37" fmla="*/ 121 h 326"/>
                  <a:gd name="T38" fmla="*/ 920 w 1348"/>
                  <a:gd name="T39" fmla="*/ 121 h 326"/>
                  <a:gd name="T40" fmla="*/ 1020 w 1348"/>
                  <a:gd name="T41" fmla="*/ 220 h 326"/>
                  <a:gd name="T42" fmla="*/ 1025 w 1348"/>
                  <a:gd name="T43" fmla="*/ 222 h 326"/>
                  <a:gd name="T44" fmla="*/ 1029 w 1348"/>
                  <a:gd name="T45" fmla="*/ 220 h 326"/>
                  <a:gd name="T46" fmla="*/ 1127 w 1348"/>
                  <a:gd name="T47" fmla="*/ 116 h 326"/>
                  <a:gd name="T48" fmla="*/ 1338 w 1348"/>
                  <a:gd name="T49" fmla="*/ 326 h 326"/>
                  <a:gd name="T50" fmla="*/ 1348 w 1348"/>
                  <a:gd name="T51" fmla="*/ 316 h 326"/>
                  <a:gd name="T52" fmla="*/ 1131 w 1348"/>
                  <a:gd name="T53" fmla="*/ 102 h 326"/>
                  <a:gd name="T54" fmla="*/ 1126 w 1348"/>
                  <a:gd name="T55" fmla="*/ 1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8" h="326">
                    <a:moveTo>
                      <a:pt x="1126" y="100"/>
                    </a:moveTo>
                    <a:cubicBezTo>
                      <a:pt x="1125" y="100"/>
                      <a:pt x="1123" y="101"/>
                      <a:pt x="1122" y="102"/>
                    </a:cubicBezTo>
                    <a:cubicBezTo>
                      <a:pt x="1024" y="206"/>
                      <a:pt x="1024" y="206"/>
                      <a:pt x="1024" y="206"/>
                    </a:cubicBezTo>
                    <a:cubicBezTo>
                      <a:pt x="927" y="110"/>
                      <a:pt x="927" y="110"/>
                      <a:pt x="927" y="110"/>
                    </a:cubicBezTo>
                    <a:cubicBezTo>
                      <a:pt x="926" y="108"/>
                      <a:pt x="924" y="108"/>
                      <a:pt x="923" y="108"/>
                    </a:cubicBezTo>
                    <a:cubicBezTo>
                      <a:pt x="724" y="108"/>
                      <a:pt x="724" y="108"/>
                      <a:pt x="724" y="108"/>
                    </a:cubicBezTo>
                    <a:cubicBezTo>
                      <a:pt x="624" y="3"/>
                      <a:pt x="624" y="3"/>
                      <a:pt x="624" y="3"/>
                    </a:cubicBezTo>
                    <a:cubicBezTo>
                      <a:pt x="622" y="1"/>
                      <a:pt x="621" y="0"/>
                      <a:pt x="619" y="0"/>
                    </a:cubicBezTo>
                    <a:cubicBezTo>
                      <a:pt x="310" y="0"/>
                      <a:pt x="310" y="0"/>
                      <a:pt x="310" y="0"/>
                    </a:cubicBezTo>
                    <a:cubicBezTo>
                      <a:pt x="308" y="0"/>
                      <a:pt x="306" y="1"/>
                      <a:pt x="305" y="3"/>
                    </a:cubicBezTo>
                    <a:cubicBezTo>
                      <a:pt x="115" y="205"/>
                      <a:pt x="115" y="205"/>
                      <a:pt x="115" y="205"/>
                    </a:cubicBezTo>
                    <a:cubicBezTo>
                      <a:pt x="8" y="108"/>
                      <a:pt x="8" y="108"/>
                      <a:pt x="8" y="108"/>
                    </a:cubicBezTo>
                    <a:cubicBezTo>
                      <a:pt x="0" y="117"/>
                      <a:pt x="0" y="117"/>
                      <a:pt x="0" y="117"/>
                    </a:cubicBezTo>
                    <a:cubicBezTo>
                      <a:pt x="110" y="219"/>
                      <a:pt x="110" y="219"/>
                      <a:pt x="110" y="219"/>
                    </a:cubicBezTo>
                    <a:cubicBezTo>
                      <a:pt x="113" y="221"/>
                      <a:pt x="117" y="221"/>
                      <a:pt x="120" y="218"/>
                    </a:cubicBezTo>
                    <a:cubicBezTo>
                      <a:pt x="312" y="14"/>
                      <a:pt x="312" y="14"/>
                      <a:pt x="312" y="14"/>
                    </a:cubicBezTo>
                    <a:cubicBezTo>
                      <a:pt x="616" y="14"/>
                      <a:pt x="616" y="14"/>
                      <a:pt x="616" y="14"/>
                    </a:cubicBezTo>
                    <a:cubicBezTo>
                      <a:pt x="716" y="119"/>
                      <a:pt x="716" y="119"/>
                      <a:pt x="716" y="119"/>
                    </a:cubicBezTo>
                    <a:cubicBezTo>
                      <a:pt x="717" y="120"/>
                      <a:pt x="719" y="121"/>
                      <a:pt x="721" y="121"/>
                    </a:cubicBezTo>
                    <a:cubicBezTo>
                      <a:pt x="920" y="121"/>
                      <a:pt x="920" y="121"/>
                      <a:pt x="920" y="121"/>
                    </a:cubicBezTo>
                    <a:cubicBezTo>
                      <a:pt x="1020" y="220"/>
                      <a:pt x="1020" y="220"/>
                      <a:pt x="1020" y="220"/>
                    </a:cubicBezTo>
                    <a:cubicBezTo>
                      <a:pt x="1021" y="222"/>
                      <a:pt x="1023" y="222"/>
                      <a:pt x="1025" y="222"/>
                    </a:cubicBezTo>
                    <a:cubicBezTo>
                      <a:pt x="1027" y="222"/>
                      <a:pt x="1028" y="222"/>
                      <a:pt x="1029" y="220"/>
                    </a:cubicBezTo>
                    <a:cubicBezTo>
                      <a:pt x="1127" y="116"/>
                      <a:pt x="1127" y="116"/>
                      <a:pt x="1127" y="116"/>
                    </a:cubicBezTo>
                    <a:cubicBezTo>
                      <a:pt x="1338" y="326"/>
                      <a:pt x="1338" y="326"/>
                      <a:pt x="1338" y="326"/>
                    </a:cubicBezTo>
                    <a:cubicBezTo>
                      <a:pt x="1348" y="316"/>
                      <a:pt x="1348" y="316"/>
                      <a:pt x="1348" y="316"/>
                    </a:cubicBezTo>
                    <a:cubicBezTo>
                      <a:pt x="1131" y="102"/>
                      <a:pt x="1131" y="102"/>
                      <a:pt x="1131" y="102"/>
                    </a:cubicBezTo>
                    <a:cubicBezTo>
                      <a:pt x="1130" y="101"/>
                      <a:pt x="1128" y="100"/>
                      <a:pt x="1126"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7" name="Freeform 14"/>
              <p:cNvSpPr>
                <a:spLocks/>
              </p:cNvSpPr>
              <p:nvPr/>
            </p:nvSpPr>
            <p:spPr bwMode="gray">
              <a:xfrm>
                <a:off x="7917114" y="4327526"/>
                <a:ext cx="1042988" cy="307975"/>
              </a:xfrm>
              <a:custGeom>
                <a:avLst/>
                <a:gdLst>
                  <a:gd name="T0" fmla="*/ 218 w 420"/>
                  <a:gd name="T1" fmla="*/ 3 h 124"/>
                  <a:gd name="T2" fmla="*/ 213 w 420"/>
                  <a:gd name="T3" fmla="*/ 0 h 124"/>
                  <a:gd name="T4" fmla="*/ 0 w 420"/>
                  <a:gd name="T5" fmla="*/ 0 h 124"/>
                  <a:gd name="T6" fmla="*/ 0 w 420"/>
                  <a:gd name="T7" fmla="*/ 14 h 124"/>
                  <a:gd name="T8" fmla="*/ 210 w 420"/>
                  <a:gd name="T9" fmla="*/ 14 h 124"/>
                  <a:gd name="T10" fmla="*/ 303 w 420"/>
                  <a:gd name="T11" fmla="*/ 121 h 124"/>
                  <a:gd name="T12" fmla="*/ 308 w 420"/>
                  <a:gd name="T13" fmla="*/ 124 h 124"/>
                  <a:gd name="T14" fmla="*/ 420 w 420"/>
                  <a:gd name="T15" fmla="*/ 124 h 124"/>
                  <a:gd name="T16" fmla="*/ 420 w 420"/>
                  <a:gd name="T17" fmla="*/ 110 h 124"/>
                  <a:gd name="T18" fmla="*/ 311 w 420"/>
                  <a:gd name="T19" fmla="*/ 110 h 124"/>
                  <a:gd name="T20" fmla="*/ 218 w 420"/>
                  <a:gd name="T21" fmla="*/ 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124">
                    <a:moveTo>
                      <a:pt x="218" y="3"/>
                    </a:moveTo>
                    <a:cubicBezTo>
                      <a:pt x="217" y="1"/>
                      <a:pt x="215" y="0"/>
                      <a:pt x="213" y="0"/>
                    </a:cubicBezTo>
                    <a:cubicBezTo>
                      <a:pt x="0" y="0"/>
                      <a:pt x="0" y="0"/>
                      <a:pt x="0" y="0"/>
                    </a:cubicBezTo>
                    <a:cubicBezTo>
                      <a:pt x="0" y="14"/>
                      <a:pt x="0" y="14"/>
                      <a:pt x="0" y="14"/>
                    </a:cubicBezTo>
                    <a:cubicBezTo>
                      <a:pt x="210" y="14"/>
                      <a:pt x="210" y="14"/>
                      <a:pt x="210" y="14"/>
                    </a:cubicBezTo>
                    <a:cubicBezTo>
                      <a:pt x="303" y="121"/>
                      <a:pt x="303" y="121"/>
                      <a:pt x="303" y="121"/>
                    </a:cubicBezTo>
                    <a:cubicBezTo>
                      <a:pt x="304" y="123"/>
                      <a:pt x="306" y="124"/>
                      <a:pt x="308" y="124"/>
                    </a:cubicBezTo>
                    <a:cubicBezTo>
                      <a:pt x="420" y="124"/>
                      <a:pt x="420" y="124"/>
                      <a:pt x="420" y="124"/>
                    </a:cubicBezTo>
                    <a:cubicBezTo>
                      <a:pt x="420" y="110"/>
                      <a:pt x="420" y="110"/>
                      <a:pt x="420" y="110"/>
                    </a:cubicBezTo>
                    <a:cubicBezTo>
                      <a:pt x="311" y="110"/>
                      <a:pt x="311" y="110"/>
                      <a:pt x="311" y="110"/>
                    </a:cubicBezTo>
                    <a:lnTo>
                      <a:pt x="218"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8" name="Freeform 15"/>
              <p:cNvSpPr>
                <a:spLocks/>
              </p:cNvSpPr>
              <p:nvPr/>
            </p:nvSpPr>
            <p:spPr bwMode="gray">
              <a:xfrm>
                <a:off x="9433176" y="2820988"/>
                <a:ext cx="1560513" cy="781050"/>
              </a:xfrm>
              <a:custGeom>
                <a:avLst/>
                <a:gdLst>
                  <a:gd name="T0" fmla="*/ 109 w 628"/>
                  <a:gd name="T1" fmla="*/ 112 h 314"/>
                  <a:gd name="T2" fmla="*/ 212 w 628"/>
                  <a:gd name="T3" fmla="*/ 112 h 314"/>
                  <a:gd name="T4" fmla="*/ 412 w 628"/>
                  <a:gd name="T5" fmla="*/ 312 h 314"/>
                  <a:gd name="T6" fmla="*/ 417 w 628"/>
                  <a:gd name="T7" fmla="*/ 314 h 314"/>
                  <a:gd name="T8" fmla="*/ 628 w 628"/>
                  <a:gd name="T9" fmla="*/ 314 h 314"/>
                  <a:gd name="T10" fmla="*/ 628 w 628"/>
                  <a:gd name="T11" fmla="*/ 301 h 314"/>
                  <a:gd name="T12" fmla="*/ 419 w 628"/>
                  <a:gd name="T13" fmla="*/ 301 h 314"/>
                  <a:gd name="T14" fmla="*/ 219 w 628"/>
                  <a:gd name="T15" fmla="*/ 100 h 314"/>
                  <a:gd name="T16" fmla="*/ 214 w 628"/>
                  <a:gd name="T17" fmla="*/ 98 h 314"/>
                  <a:gd name="T18" fmla="*/ 111 w 628"/>
                  <a:gd name="T19" fmla="*/ 98 h 314"/>
                  <a:gd name="T20" fmla="*/ 9 w 628"/>
                  <a:gd name="T21" fmla="*/ 0 h 314"/>
                  <a:gd name="T22" fmla="*/ 0 w 628"/>
                  <a:gd name="T23" fmla="*/ 9 h 314"/>
                  <a:gd name="T24" fmla="*/ 104 w 628"/>
                  <a:gd name="T25" fmla="*/ 110 h 314"/>
                  <a:gd name="T26" fmla="*/ 109 w 628"/>
                  <a:gd name="T27" fmla="*/ 11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8" h="314">
                    <a:moveTo>
                      <a:pt x="109" y="112"/>
                    </a:moveTo>
                    <a:cubicBezTo>
                      <a:pt x="212" y="112"/>
                      <a:pt x="212" y="112"/>
                      <a:pt x="212" y="112"/>
                    </a:cubicBezTo>
                    <a:cubicBezTo>
                      <a:pt x="412" y="312"/>
                      <a:pt x="412" y="312"/>
                      <a:pt x="412" y="312"/>
                    </a:cubicBezTo>
                    <a:cubicBezTo>
                      <a:pt x="413" y="313"/>
                      <a:pt x="415" y="314"/>
                      <a:pt x="417" y="314"/>
                    </a:cubicBezTo>
                    <a:cubicBezTo>
                      <a:pt x="628" y="314"/>
                      <a:pt x="628" y="314"/>
                      <a:pt x="628" y="314"/>
                    </a:cubicBezTo>
                    <a:cubicBezTo>
                      <a:pt x="628" y="301"/>
                      <a:pt x="628" y="301"/>
                      <a:pt x="628" y="301"/>
                    </a:cubicBezTo>
                    <a:cubicBezTo>
                      <a:pt x="419" y="301"/>
                      <a:pt x="419" y="301"/>
                      <a:pt x="419" y="301"/>
                    </a:cubicBezTo>
                    <a:cubicBezTo>
                      <a:pt x="219" y="100"/>
                      <a:pt x="219" y="100"/>
                      <a:pt x="219" y="100"/>
                    </a:cubicBezTo>
                    <a:cubicBezTo>
                      <a:pt x="218" y="99"/>
                      <a:pt x="216" y="98"/>
                      <a:pt x="214" y="98"/>
                    </a:cubicBezTo>
                    <a:cubicBezTo>
                      <a:pt x="111" y="98"/>
                      <a:pt x="111" y="98"/>
                      <a:pt x="111" y="98"/>
                    </a:cubicBezTo>
                    <a:cubicBezTo>
                      <a:pt x="9" y="0"/>
                      <a:pt x="9" y="0"/>
                      <a:pt x="9" y="0"/>
                    </a:cubicBezTo>
                    <a:cubicBezTo>
                      <a:pt x="0" y="9"/>
                      <a:pt x="0" y="9"/>
                      <a:pt x="0" y="9"/>
                    </a:cubicBezTo>
                    <a:cubicBezTo>
                      <a:pt x="104" y="110"/>
                      <a:pt x="104" y="110"/>
                      <a:pt x="104" y="110"/>
                    </a:cubicBezTo>
                    <a:cubicBezTo>
                      <a:pt x="105" y="111"/>
                      <a:pt x="107" y="112"/>
                      <a:pt x="109"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9" name="Freeform 16"/>
              <p:cNvSpPr>
                <a:spLocks/>
              </p:cNvSpPr>
              <p:nvPr/>
            </p:nvSpPr>
            <p:spPr bwMode="gray">
              <a:xfrm>
                <a:off x="9684001" y="4084638"/>
                <a:ext cx="1316038" cy="790575"/>
              </a:xfrm>
              <a:custGeom>
                <a:avLst/>
                <a:gdLst>
                  <a:gd name="T0" fmla="*/ 415 w 530"/>
                  <a:gd name="T1" fmla="*/ 0 h 317"/>
                  <a:gd name="T2" fmla="*/ 411 w 530"/>
                  <a:gd name="T3" fmla="*/ 2 h 317"/>
                  <a:gd name="T4" fmla="*/ 109 w 530"/>
                  <a:gd name="T5" fmla="*/ 304 h 317"/>
                  <a:gd name="T6" fmla="*/ 0 w 530"/>
                  <a:gd name="T7" fmla="*/ 304 h 317"/>
                  <a:gd name="T8" fmla="*/ 0 w 530"/>
                  <a:gd name="T9" fmla="*/ 317 h 317"/>
                  <a:gd name="T10" fmla="*/ 111 w 530"/>
                  <a:gd name="T11" fmla="*/ 317 h 317"/>
                  <a:gd name="T12" fmla="*/ 116 w 530"/>
                  <a:gd name="T13" fmla="*/ 315 h 317"/>
                  <a:gd name="T14" fmla="*/ 418 w 530"/>
                  <a:gd name="T15" fmla="*/ 13 h 317"/>
                  <a:gd name="T16" fmla="*/ 530 w 530"/>
                  <a:gd name="T17" fmla="*/ 13 h 317"/>
                  <a:gd name="T18" fmla="*/ 530 w 530"/>
                  <a:gd name="T19" fmla="*/ 0 h 317"/>
                  <a:gd name="T20" fmla="*/ 415 w 530"/>
                  <a:gd name="T2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0" h="317">
                    <a:moveTo>
                      <a:pt x="415" y="0"/>
                    </a:moveTo>
                    <a:cubicBezTo>
                      <a:pt x="414" y="0"/>
                      <a:pt x="412" y="1"/>
                      <a:pt x="411" y="2"/>
                    </a:cubicBezTo>
                    <a:cubicBezTo>
                      <a:pt x="109" y="304"/>
                      <a:pt x="109" y="304"/>
                      <a:pt x="109" y="304"/>
                    </a:cubicBezTo>
                    <a:cubicBezTo>
                      <a:pt x="0" y="304"/>
                      <a:pt x="0" y="304"/>
                      <a:pt x="0" y="304"/>
                    </a:cubicBezTo>
                    <a:cubicBezTo>
                      <a:pt x="0" y="317"/>
                      <a:pt x="0" y="317"/>
                      <a:pt x="0" y="317"/>
                    </a:cubicBezTo>
                    <a:cubicBezTo>
                      <a:pt x="111" y="317"/>
                      <a:pt x="111" y="317"/>
                      <a:pt x="111" y="317"/>
                    </a:cubicBezTo>
                    <a:cubicBezTo>
                      <a:pt x="113" y="317"/>
                      <a:pt x="115" y="316"/>
                      <a:pt x="116" y="315"/>
                    </a:cubicBezTo>
                    <a:cubicBezTo>
                      <a:pt x="418" y="13"/>
                      <a:pt x="418" y="13"/>
                      <a:pt x="418" y="13"/>
                    </a:cubicBezTo>
                    <a:cubicBezTo>
                      <a:pt x="530" y="13"/>
                      <a:pt x="530" y="13"/>
                      <a:pt x="530" y="13"/>
                    </a:cubicBezTo>
                    <a:cubicBezTo>
                      <a:pt x="530" y="0"/>
                      <a:pt x="530" y="0"/>
                      <a:pt x="530" y="0"/>
                    </a:cubicBezTo>
                    <a:lnTo>
                      <a:pt x="4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0" name="Freeform 17"/>
              <p:cNvSpPr>
                <a:spLocks/>
              </p:cNvSpPr>
              <p:nvPr/>
            </p:nvSpPr>
            <p:spPr bwMode="gray">
              <a:xfrm>
                <a:off x="9701464" y="3571876"/>
                <a:ext cx="773113" cy="296863"/>
              </a:xfrm>
              <a:custGeom>
                <a:avLst/>
                <a:gdLst>
                  <a:gd name="T0" fmla="*/ 311 w 311"/>
                  <a:gd name="T1" fmla="*/ 106 h 119"/>
                  <a:gd name="T2" fmla="*/ 210 w 311"/>
                  <a:gd name="T3" fmla="*/ 106 h 119"/>
                  <a:gd name="T4" fmla="*/ 106 w 311"/>
                  <a:gd name="T5" fmla="*/ 2 h 119"/>
                  <a:gd name="T6" fmla="*/ 101 w 311"/>
                  <a:gd name="T7" fmla="*/ 0 h 119"/>
                  <a:gd name="T8" fmla="*/ 0 w 311"/>
                  <a:gd name="T9" fmla="*/ 0 h 119"/>
                  <a:gd name="T10" fmla="*/ 0 w 311"/>
                  <a:gd name="T11" fmla="*/ 13 h 119"/>
                  <a:gd name="T12" fmla="*/ 99 w 311"/>
                  <a:gd name="T13" fmla="*/ 13 h 119"/>
                  <a:gd name="T14" fmla="*/ 202 w 311"/>
                  <a:gd name="T15" fmla="*/ 117 h 119"/>
                  <a:gd name="T16" fmla="*/ 207 w 311"/>
                  <a:gd name="T17" fmla="*/ 119 h 119"/>
                  <a:gd name="T18" fmla="*/ 311 w 311"/>
                  <a:gd name="T19" fmla="*/ 119 h 119"/>
                  <a:gd name="T20" fmla="*/ 311 w 311"/>
                  <a:gd name="T21" fmla="*/ 10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19">
                    <a:moveTo>
                      <a:pt x="311" y="106"/>
                    </a:moveTo>
                    <a:cubicBezTo>
                      <a:pt x="210" y="106"/>
                      <a:pt x="210" y="106"/>
                      <a:pt x="210" y="106"/>
                    </a:cubicBezTo>
                    <a:cubicBezTo>
                      <a:pt x="106" y="2"/>
                      <a:pt x="106" y="2"/>
                      <a:pt x="106" y="2"/>
                    </a:cubicBezTo>
                    <a:cubicBezTo>
                      <a:pt x="105" y="1"/>
                      <a:pt x="103" y="0"/>
                      <a:pt x="101" y="0"/>
                    </a:cubicBezTo>
                    <a:cubicBezTo>
                      <a:pt x="0" y="0"/>
                      <a:pt x="0" y="0"/>
                      <a:pt x="0" y="0"/>
                    </a:cubicBezTo>
                    <a:cubicBezTo>
                      <a:pt x="0" y="13"/>
                      <a:pt x="0" y="13"/>
                      <a:pt x="0" y="13"/>
                    </a:cubicBezTo>
                    <a:cubicBezTo>
                      <a:pt x="99" y="13"/>
                      <a:pt x="99" y="13"/>
                      <a:pt x="99" y="13"/>
                    </a:cubicBezTo>
                    <a:cubicBezTo>
                      <a:pt x="202" y="117"/>
                      <a:pt x="202" y="117"/>
                      <a:pt x="202" y="117"/>
                    </a:cubicBezTo>
                    <a:cubicBezTo>
                      <a:pt x="203" y="118"/>
                      <a:pt x="205" y="119"/>
                      <a:pt x="207" y="119"/>
                    </a:cubicBezTo>
                    <a:cubicBezTo>
                      <a:pt x="311" y="119"/>
                      <a:pt x="311" y="119"/>
                      <a:pt x="311" y="119"/>
                    </a:cubicBezTo>
                    <a:lnTo>
                      <a:pt x="311"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1" name="Freeform 18"/>
              <p:cNvSpPr>
                <a:spLocks/>
              </p:cNvSpPr>
              <p:nvPr/>
            </p:nvSpPr>
            <p:spPr bwMode="gray">
              <a:xfrm>
                <a:off x="10222164" y="3825876"/>
                <a:ext cx="509588" cy="287338"/>
              </a:xfrm>
              <a:custGeom>
                <a:avLst/>
                <a:gdLst>
                  <a:gd name="T0" fmla="*/ 101 w 205"/>
                  <a:gd name="T1" fmla="*/ 113 h 115"/>
                  <a:gd name="T2" fmla="*/ 205 w 205"/>
                  <a:gd name="T3" fmla="*/ 10 h 115"/>
                  <a:gd name="T4" fmla="*/ 195 w 205"/>
                  <a:gd name="T5" fmla="*/ 0 h 115"/>
                  <a:gd name="T6" fmla="*/ 94 w 205"/>
                  <a:gd name="T7" fmla="*/ 102 h 115"/>
                  <a:gd name="T8" fmla="*/ 0 w 205"/>
                  <a:gd name="T9" fmla="*/ 102 h 115"/>
                  <a:gd name="T10" fmla="*/ 0 w 205"/>
                  <a:gd name="T11" fmla="*/ 115 h 115"/>
                  <a:gd name="T12" fmla="*/ 96 w 205"/>
                  <a:gd name="T13" fmla="*/ 115 h 115"/>
                  <a:gd name="T14" fmla="*/ 101 w 205"/>
                  <a:gd name="T15" fmla="*/ 113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115">
                    <a:moveTo>
                      <a:pt x="101" y="113"/>
                    </a:moveTo>
                    <a:cubicBezTo>
                      <a:pt x="205" y="10"/>
                      <a:pt x="205" y="10"/>
                      <a:pt x="205" y="10"/>
                    </a:cubicBezTo>
                    <a:cubicBezTo>
                      <a:pt x="195" y="0"/>
                      <a:pt x="195" y="0"/>
                      <a:pt x="195" y="0"/>
                    </a:cubicBezTo>
                    <a:cubicBezTo>
                      <a:pt x="94" y="102"/>
                      <a:pt x="94" y="102"/>
                      <a:pt x="94" y="102"/>
                    </a:cubicBezTo>
                    <a:cubicBezTo>
                      <a:pt x="0" y="102"/>
                      <a:pt x="0" y="102"/>
                      <a:pt x="0" y="102"/>
                    </a:cubicBezTo>
                    <a:cubicBezTo>
                      <a:pt x="0" y="115"/>
                      <a:pt x="0" y="115"/>
                      <a:pt x="0" y="115"/>
                    </a:cubicBezTo>
                    <a:cubicBezTo>
                      <a:pt x="96" y="115"/>
                      <a:pt x="96" y="115"/>
                      <a:pt x="96" y="115"/>
                    </a:cubicBezTo>
                    <a:cubicBezTo>
                      <a:pt x="98" y="115"/>
                      <a:pt x="100" y="114"/>
                      <a:pt x="101"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2" name="Freeform 19"/>
              <p:cNvSpPr>
                <a:spLocks/>
              </p:cNvSpPr>
              <p:nvPr/>
            </p:nvSpPr>
            <p:spPr bwMode="gray">
              <a:xfrm>
                <a:off x="3595939" y="3570288"/>
                <a:ext cx="779463" cy="260350"/>
              </a:xfrm>
              <a:custGeom>
                <a:avLst/>
                <a:gdLst>
                  <a:gd name="T0" fmla="*/ 304 w 313"/>
                  <a:gd name="T1" fmla="*/ 105 h 105"/>
                  <a:gd name="T2" fmla="*/ 313 w 313"/>
                  <a:gd name="T3" fmla="*/ 96 h 105"/>
                  <a:gd name="T4" fmla="*/ 218 w 313"/>
                  <a:gd name="T5" fmla="*/ 2 h 105"/>
                  <a:gd name="T6" fmla="*/ 214 w 313"/>
                  <a:gd name="T7" fmla="*/ 0 h 105"/>
                  <a:gd name="T8" fmla="*/ 0 w 313"/>
                  <a:gd name="T9" fmla="*/ 0 h 105"/>
                  <a:gd name="T10" fmla="*/ 0 w 313"/>
                  <a:gd name="T11" fmla="*/ 13 h 105"/>
                  <a:gd name="T12" fmla="*/ 211 w 313"/>
                  <a:gd name="T13" fmla="*/ 13 h 105"/>
                  <a:gd name="T14" fmla="*/ 304 w 313"/>
                  <a:gd name="T15" fmla="*/ 105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3" h="105">
                    <a:moveTo>
                      <a:pt x="304" y="105"/>
                    </a:moveTo>
                    <a:cubicBezTo>
                      <a:pt x="313" y="96"/>
                      <a:pt x="313" y="96"/>
                      <a:pt x="313" y="96"/>
                    </a:cubicBezTo>
                    <a:cubicBezTo>
                      <a:pt x="218" y="2"/>
                      <a:pt x="218" y="2"/>
                      <a:pt x="218" y="2"/>
                    </a:cubicBezTo>
                    <a:cubicBezTo>
                      <a:pt x="217" y="0"/>
                      <a:pt x="215" y="0"/>
                      <a:pt x="214" y="0"/>
                    </a:cubicBezTo>
                    <a:cubicBezTo>
                      <a:pt x="0" y="0"/>
                      <a:pt x="0" y="0"/>
                      <a:pt x="0" y="0"/>
                    </a:cubicBezTo>
                    <a:cubicBezTo>
                      <a:pt x="0" y="13"/>
                      <a:pt x="0" y="13"/>
                      <a:pt x="0" y="13"/>
                    </a:cubicBezTo>
                    <a:cubicBezTo>
                      <a:pt x="211" y="13"/>
                      <a:pt x="211" y="13"/>
                      <a:pt x="211" y="13"/>
                    </a:cubicBezTo>
                    <a:lnTo>
                      <a:pt x="304"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 name="Gruppieren 283"/>
            <p:cNvGrpSpPr/>
            <p:nvPr/>
          </p:nvGrpSpPr>
          <p:grpSpPr bwMode="gray">
            <a:xfrm>
              <a:off x="1001963" y="2490788"/>
              <a:ext cx="10061576" cy="2686051"/>
              <a:chOff x="1001963" y="2490788"/>
              <a:chExt cx="10061576" cy="2686051"/>
            </a:xfrm>
            <a:solidFill>
              <a:srgbClr val="0F8287"/>
            </a:solidFill>
          </p:grpSpPr>
          <p:grpSp>
            <p:nvGrpSpPr>
              <p:cNvPr id="10" name="Gruppieren 284"/>
              <p:cNvGrpSpPr/>
              <p:nvPr/>
            </p:nvGrpSpPr>
            <p:grpSpPr bwMode="gray">
              <a:xfrm>
                <a:off x="7356726" y="2490788"/>
                <a:ext cx="1905001" cy="628651"/>
                <a:chOff x="7356726" y="2490788"/>
                <a:chExt cx="1905001" cy="628651"/>
              </a:xfrm>
              <a:grpFill/>
            </p:grpSpPr>
            <p:sp>
              <p:nvSpPr>
                <p:cNvPr id="380" name="Oval 56"/>
                <p:cNvSpPr>
                  <a:spLocks noChangeArrowheads="1"/>
                </p:cNvSpPr>
                <p:nvPr/>
              </p:nvSpPr>
              <p:spPr bwMode="gray">
                <a:xfrm>
                  <a:off x="8125076" y="2765426"/>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1" name="Oval 57"/>
                <p:cNvSpPr>
                  <a:spLocks noChangeArrowheads="1"/>
                </p:cNvSpPr>
                <p:nvPr/>
              </p:nvSpPr>
              <p:spPr bwMode="gray">
                <a:xfrm>
                  <a:off x="7869489" y="2765426"/>
                  <a:ext cx="10477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2" name="Oval 61"/>
                <p:cNvSpPr>
                  <a:spLocks noChangeArrowheads="1"/>
                </p:cNvSpPr>
                <p:nvPr/>
              </p:nvSpPr>
              <p:spPr bwMode="gray">
                <a:xfrm>
                  <a:off x="7356726" y="3019426"/>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3" name="Oval 62"/>
                <p:cNvSpPr>
                  <a:spLocks noChangeArrowheads="1"/>
                </p:cNvSpPr>
                <p:nvPr/>
              </p:nvSpPr>
              <p:spPr bwMode="gray">
                <a:xfrm>
                  <a:off x="7615489" y="2765426"/>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4" name="Oval 66"/>
                <p:cNvSpPr>
                  <a:spLocks noChangeArrowheads="1"/>
                </p:cNvSpPr>
                <p:nvPr/>
              </p:nvSpPr>
              <p:spPr bwMode="gray">
                <a:xfrm>
                  <a:off x="9126789" y="2490788"/>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5" name="Oval 67"/>
                <p:cNvSpPr>
                  <a:spLocks noChangeArrowheads="1"/>
                </p:cNvSpPr>
                <p:nvPr/>
              </p:nvSpPr>
              <p:spPr bwMode="gray">
                <a:xfrm>
                  <a:off x="8893426" y="2765426"/>
                  <a:ext cx="9842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6" name="Oval 68"/>
                <p:cNvSpPr>
                  <a:spLocks noChangeArrowheads="1"/>
                </p:cNvSpPr>
                <p:nvPr/>
              </p:nvSpPr>
              <p:spPr bwMode="gray">
                <a:xfrm>
                  <a:off x="8609264" y="2490788"/>
                  <a:ext cx="136525"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7" name="Oval 69"/>
                <p:cNvSpPr>
                  <a:spLocks noChangeArrowheads="1"/>
                </p:cNvSpPr>
                <p:nvPr/>
              </p:nvSpPr>
              <p:spPr bwMode="gray">
                <a:xfrm>
                  <a:off x="8371139" y="2490788"/>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uppieren 285"/>
              <p:cNvGrpSpPr/>
              <p:nvPr/>
            </p:nvGrpSpPr>
            <p:grpSpPr bwMode="gray">
              <a:xfrm>
                <a:off x="7853614" y="3019426"/>
                <a:ext cx="873125" cy="376238"/>
                <a:chOff x="7853614" y="3019426"/>
                <a:chExt cx="873125" cy="376238"/>
              </a:xfrm>
              <a:grpFill/>
            </p:grpSpPr>
            <p:sp>
              <p:nvSpPr>
                <p:cNvPr id="376" name="Oval 58"/>
                <p:cNvSpPr>
                  <a:spLocks noChangeArrowheads="1"/>
                </p:cNvSpPr>
                <p:nvPr/>
              </p:nvSpPr>
              <p:spPr bwMode="gray">
                <a:xfrm>
                  <a:off x="8125076" y="3019426"/>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7" name="Oval 59"/>
                <p:cNvSpPr>
                  <a:spLocks noChangeArrowheads="1"/>
                </p:cNvSpPr>
                <p:nvPr/>
              </p:nvSpPr>
              <p:spPr bwMode="gray">
                <a:xfrm>
                  <a:off x="8388601" y="3019426"/>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8" name="Oval 60"/>
                <p:cNvSpPr>
                  <a:spLocks noChangeArrowheads="1"/>
                </p:cNvSpPr>
                <p:nvPr/>
              </p:nvSpPr>
              <p:spPr bwMode="gray">
                <a:xfrm>
                  <a:off x="8626726" y="3019426"/>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9" name="Oval 70"/>
                <p:cNvSpPr>
                  <a:spLocks noChangeArrowheads="1"/>
                </p:cNvSpPr>
                <p:nvPr/>
              </p:nvSpPr>
              <p:spPr bwMode="gray">
                <a:xfrm>
                  <a:off x="7853614" y="3260726"/>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 name="Gruppieren 286"/>
              <p:cNvGrpSpPr/>
              <p:nvPr/>
            </p:nvGrpSpPr>
            <p:grpSpPr bwMode="gray">
              <a:xfrm>
                <a:off x="5058026" y="4281488"/>
                <a:ext cx="3448051" cy="895351"/>
                <a:chOff x="5058026" y="4281488"/>
                <a:chExt cx="3448051" cy="895351"/>
              </a:xfrm>
              <a:grpFill/>
            </p:grpSpPr>
            <p:sp>
              <p:nvSpPr>
                <p:cNvPr id="362" name="Oval 121"/>
                <p:cNvSpPr>
                  <a:spLocks noChangeArrowheads="1"/>
                </p:cNvSpPr>
                <p:nvPr/>
              </p:nvSpPr>
              <p:spPr bwMode="gray">
                <a:xfrm>
                  <a:off x="8125076" y="4806951"/>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3" name="Oval 123"/>
                <p:cNvSpPr>
                  <a:spLocks noChangeArrowheads="1"/>
                </p:cNvSpPr>
                <p:nvPr/>
              </p:nvSpPr>
              <p:spPr bwMode="gray">
                <a:xfrm>
                  <a:off x="7356726" y="4552951"/>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4" name="Oval 124"/>
                <p:cNvSpPr>
                  <a:spLocks noChangeArrowheads="1"/>
                </p:cNvSpPr>
                <p:nvPr/>
              </p:nvSpPr>
              <p:spPr bwMode="gray">
                <a:xfrm>
                  <a:off x="7105901" y="4552951"/>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5" name="Oval 125"/>
                <p:cNvSpPr>
                  <a:spLocks noChangeArrowheads="1"/>
                </p:cNvSpPr>
                <p:nvPr/>
              </p:nvSpPr>
              <p:spPr bwMode="gray">
                <a:xfrm>
                  <a:off x="6850314" y="4552951"/>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6" name="Oval 126"/>
                <p:cNvSpPr>
                  <a:spLocks noChangeArrowheads="1"/>
                </p:cNvSpPr>
                <p:nvPr/>
              </p:nvSpPr>
              <p:spPr bwMode="gray">
                <a:xfrm>
                  <a:off x="5840664" y="4298951"/>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7" name="Oval 127"/>
                <p:cNvSpPr>
                  <a:spLocks noChangeArrowheads="1"/>
                </p:cNvSpPr>
                <p:nvPr/>
              </p:nvSpPr>
              <p:spPr bwMode="gray">
                <a:xfrm>
                  <a:off x="5581901" y="4552951"/>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8" name="Oval 128"/>
                <p:cNvSpPr>
                  <a:spLocks noChangeArrowheads="1"/>
                </p:cNvSpPr>
                <p:nvPr/>
              </p:nvSpPr>
              <p:spPr bwMode="gray">
                <a:xfrm>
                  <a:off x="5342189" y="4806951"/>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9" name="Oval 129"/>
                <p:cNvSpPr>
                  <a:spLocks noChangeArrowheads="1"/>
                </p:cNvSpPr>
                <p:nvPr/>
              </p:nvSpPr>
              <p:spPr bwMode="gray">
                <a:xfrm>
                  <a:off x="8371139" y="5038726"/>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0" name="Oval 132"/>
                <p:cNvSpPr>
                  <a:spLocks noChangeArrowheads="1"/>
                </p:cNvSpPr>
                <p:nvPr/>
              </p:nvSpPr>
              <p:spPr bwMode="gray">
                <a:xfrm>
                  <a:off x="7598026" y="4789488"/>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1" name="Oval 133"/>
                <p:cNvSpPr>
                  <a:spLocks noChangeArrowheads="1"/>
                </p:cNvSpPr>
                <p:nvPr/>
              </p:nvSpPr>
              <p:spPr bwMode="gray">
                <a:xfrm>
                  <a:off x="7853614" y="4535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2" name="Oval 134"/>
                <p:cNvSpPr>
                  <a:spLocks noChangeArrowheads="1"/>
                </p:cNvSpPr>
                <p:nvPr/>
              </p:nvSpPr>
              <p:spPr bwMode="gray">
                <a:xfrm>
                  <a:off x="6331201" y="4281488"/>
                  <a:ext cx="133350"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3" name="Oval 135"/>
                <p:cNvSpPr>
                  <a:spLocks noChangeArrowheads="1"/>
                </p:cNvSpPr>
                <p:nvPr/>
              </p:nvSpPr>
              <p:spPr bwMode="gray">
                <a:xfrm>
                  <a:off x="6583614" y="4281488"/>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4" name="Oval 136"/>
                <p:cNvSpPr>
                  <a:spLocks noChangeArrowheads="1"/>
                </p:cNvSpPr>
                <p:nvPr/>
              </p:nvSpPr>
              <p:spPr bwMode="gray">
                <a:xfrm>
                  <a:off x="6077201" y="4281488"/>
                  <a:ext cx="136525"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5" name="Oval 137"/>
                <p:cNvSpPr>
                  <a:spLocks noChangeArrowheads="1"/>
                </p:cNvSpPr>
                <p:nvPr/>
              </p:nvSpPr>
              <p:spPr bwMode="gray">
                <a:xfrm>
                  <a:off x="5058026" y="4535488"/>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 name="Gruppieren 287"/>
              <p:cNvGrpSpPr/>
              <p:nvPr/>
            </p:nvGrpSpPr>
            <p:grpSpPr bwMode="gray">
              <a:xfrm>
                <a:off x="3549901" y="3535363"/>
                <a:ext cx="869951" cy="354013"/>
                <a:chOff x="3549901" y="3535363"/>
                <a:chExt cx="869951" cy="354013"/>
              </a:xfrm>
              <a:grpFill/>
            </p:grpSpPr>
            <p:sp>
              <p:nvSpPr>
                <p:cNvPr id="358" name="Oval 160"/>
                <p:cNvSpPr>
                  <a:spLocks noChangeArrowheads="1"/>
                </p:cNvSpPr>
                <p:nvPr/>
              </p:nvSpPr>
              <p:spPr bwMode="gray">
                <a:xfrm>
                  <a:off x="4319839" y="3789363"/>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9" name="Oval 161"/>
                <p:cNvSpPr>
                  <a:spLocks noChangeArrowheads="1"/>
                </p:cNvSpPr>
                <p:nvPr/>
              </p:nvSpPr>
              <p:spPr bwMode="gray">
                <a:xfrm>
                  <a:off x="4065839" y="3535363"/>
                  <a:ext cx="100013"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0" name="Oval 162"/>
                <p:cNvSpPr>
                  <a:spLocks noChangeArrowheads="1"/>
                </p:cNvSpPr>
                <p:nvPr/>
              </p:nvSpPr>
              <p:spPr bwMode="gray">
                <a:xfrm>
                  <a:off x="3808664" y="3535363"/>
                  <a:ext cx="9842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1" name="Oval 164"/>
                <p:cNvSpPr>
                  <a:spLocks noChangeArrowheads="1"/>
                </p:cNvSpPr>
                <p:nvPr/>
              </p:nvSpPr>
              <p:spPr bwMode="gray">
                <a:xfrm>
                  <a:off x="3549901" y="3535363"/>
                  <a:ext cx="103188"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 name="Gruppieren 288"/>
              <p:cNvGrpSpPr/>
              <p:nvPr/>
            </p:nvGrpSpPr>
            <p:grpSpPr bwMode="gray">
              <a:xfrm>
                <a:off x="2276726" y="4281488"/>
                <a:ext cx="2663825" cy="895351"/>
                <a:chOff x="2276726" y="4281488"/>
                <a:chExt cx="2663825" cy="895351"/>
              </a:xfrm>
              <a:grpFill/>
            </p:grpSpPr>
            <p:sp>
              <p:nvSpPr>
                <p:cNvPr id="349" name="Oval 159"/>
                <p:cNvSpPr>
                  <a:spLocks noChangeArrowheads="1"/>
                </p:cNvSpPr>
                <p:nvPr/>
              </p:nvSpPr>
              <p:spPr bwMode="gray">
                <a:xfrm>
                  <a:off x="3549901" y="5059363"/>
                  <a:ext cx="103188"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0" name="Oval 163"/>
                <p:cNvSpPr>
                  <a:spLocks noChangeArrowheads="1"/>
                </p:cNvSpPr>
                <p:nvPr/>
              </p:nvSpPr>
              <p:spPr bwMode="gray">
                <a:xfrm>
                  <a:off x="3808664" y="4806951"/>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1" name="Oval 165"/>
                <p:cNvSpPr>
                  <a:spLocks noChangeArrowheads="1"/>
                </p:cNvSpPr>
                <p:nvPr/>
              </p:nvSpPr>
              <p:spPr bwMode="gray">
                <a:xfrm>
                  <a:off x="3300664" y="4806951"/>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2" name="Oval 167"/>
                <p:cNvSpPr>
                  <a:spLocks noChangeArrowheads="1"/>
                </p:cNvSpPr>
                <p:nvPr/>
              </p:nvSpPr>
              <p:spPr bwMode="gray">
                <a:xfrm>
                  <a:off x="4804026" y="4281488"/>
                  <a:ext cx="136525"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3" name="Oval 168"/>
                <p:cNvSpPr>
                  <a:spLocks noChangeArrowheads="1"/>
                </p:cNvSpPr>
                <p:nvPr/>
              </p:nvSpPr>
              <p:spPr bwMode="gray">
                <a:xfrm>
                  <a:off x="4048376" y="5038726"/>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4" name="Oval 171"/>
                <p:cNvSpPr>
                  <a:spLocks noChangeArrowheads="1"/>
                </p:cNvSpPr>
                <p:nvPr/>
              </p:nvSpPr>
              <p:spPr bwMode="gray">
                <a:xfrm>
                  <a:off x="3027614" y="4789488"/>
                  <a:ext cx="133350"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5" name="Oval 174"/>
                <p:cNvSpPr>
                  <a:spLocks noChangeArrowheads="1"/>
                </p:cNvSpPr>
                <p:nvPr/>
              </p:nvSpPr>
              <p:spPr bwMode="gray">
                <a:xfrm>
                  <a:off x="2773614" y="4789488"/>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6" name="Oval 175"/>
                <p:cNvSpPr>
                  <a:spLocks noChangeArrowheads="1"/>
                </p:cNvSpPr>
                <p:nvPr/>
              </p:nvSpPr>
              <p:spPr bwMode="gray">
                <a:xfrm>
                  <a:off x="2530726" y="4789488"/>
                  <a:ext cx="136525"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7" name="Oval 225"/>
                <p:cNvSpPr>
                  <a:spLocks noChangeArrowheads="1"/>
                </p:cNvSpPr>
                <p:nvPr/>
              </p:nvSpPr>
              <p:spPr bwMode="gray">
                <a:xfrm>
                  <a:off x="2276726" y="5059363"/>
                  <a:ext cx="10477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 name="Gruppieren 289"/>
              <p:cNvGrpSpPr/>
              <p:nvPr/>
            </p:nvGrpSpPr>
            <p:grpSpPr bwMode="gray">
              <a:xfrm>
                <a:off x="2548188" y="3260726"/>
                <a:ext cx="869951" cy="393700"/>
                <a:chOff x="2548188" y="3260726"/>
                <a:chExt cx="869951" cy="393700"/>
              </a:xfrm>
              <a:grpFill/>
            </p:grpSpPr>
            <p:sp>
              <p:nvSpPr>
                <p:cNvPr id="345" name="Oval 154"/>
                <p:cNvSpPr>
                  <a:spLocks noChangeArrowheads="1"/>
                </p:cNvSpPr>
                <p:nvPr/>
              </p:nvSpPr>
              <p:spPr bwMode="gray">
                <a:xfrm>
                  <a:off x="3283201" y="3260726"/>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6" name="Oval 166"/>
                <p:cNvSpPr>
                  <a:spLocks noChangeArrowheads="1"/>
                </p:cNvSpPr>
                <p:nvPr/>
              </p:nvSpPr>
              <p:spPr bwMode="gray">
                <a:xfrm>
                  <a:off x="3045076" y="3278188"/>
                  <a:ext cx="100013"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7" name="Oval 172"/>
                <p:cNvSpPr>
                  <a:spLocks noChangeArrowheads="1"/>
                </p:cNvSpPr>
                <p:nvPr/>
              </p:nvSpPr>
              <p:spPr bwMode="gray">
                <a:xfrm>
                  <a:off x="2773614" y="3519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8" name="Oval 227"/>
                <p:cNvSpPr>
                  <a:spLocks noChangeArrowheads="1"/>
                </p:cNvSpPr>
                <p:nvPr/>
              </p:nvSpPr>
              <p:spPr bwMode="gray">
                <a:xfrm>
                  <a:off x="2548188" y="3535363"/>
                  <a:ext cx="9842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6" name="Gruppieren 290"/>
              <p:cNvGrpSpPr/>
              <p:nvPr/>
            </p:nvGrpSpPr>
            <p:grpSpPr bwMode="gray">
              <a:xfrm>
                <a:off x="1001963" y="3278188"/>
                <a:ext cx="614363" cy="611188"/>
                <a:chOff x="1001963" y="3278188"/>
                <a:chExt cx="614363" cy="611188"/>
              </a:xfrm>
              <a:grpFill/>
            </p:grpSpPr>
            <p:sp>
              <p:nvSpPr>
                <p:cNvPr id="341" name="Oval 233"/>
                <p:cNvSpPr>
                  <a:spLocks noChangeArrowheads="1"/>
                </p:cNvSpPr>
                <p:nvPr/>
              </p:nvSpPr>
              <p:spPr bwMode="gray">
                <a:xfrm>
                  <a:off x="1513138" y="3278188"/>
                  <a:ext cx="103188"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2" name="Oval 234"/>
                <p:cNvSpPr>
                  <a:spLocks noChangeArrowheads="1"/>
                </p:cNvSpPr>
                <p:nvPr/>
              </p:nvSpPr>
              <p:spPr bwMode="gray">
                <a:xfrm>
                  <a:off x="1257551" y="3535363"/>
                  <a:ext cx="100013"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3" name="Oval 235"/>
                <p:cNvSpPr>
                  <a:spLocks noChangeArrowheads="1"/>
                </p:cNvSpPr>
                <p:nvPr/>
              </p:nvSpPr>
              <p:spPr bwMode="gray">
                <a:xfrm>
                  <a:off x="1257551" y="3789363"/>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4" name="Oval 237"/>
                <p:cNvSpPr>
                  <a:spLocks noChangeArrowheads="1"/>
                </p:cNvSpPr>
                <p:nvPr/>
              </p:nvSpPr>
              <p:spPr bwMode="gray">
                <a:xfrm>
                  <a:off x="1001963" y="3789363"/>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 name="Gruppieren 291"/>
              <p:cNvGrpSpPr/>
              <p:nvPr/>
            </p:nvGrpSpPr>
            <p:grpSpPr bwMode="gray">
              <a:xfrm>
                <a:off x="1771901" y="3789363"/>
                <a:ext cx="1646238" cy="630238"/>
                <a:chOff x="1771901" y="3789363"/>
                <a:chExt cx="1646238" cy="630238"/>
              </a:xfrm>
              <a:grpFill/>
            </p:grpSpPr>
            <p:sp>
              <p:nvSpPr>
                <p:cNvPr id="334" name="Oval 169"/>
                <p:cNvSpPr>
                  <a:spLocks noChangeArrowheads="1"/>
                </p:cNvSpPr>
                <p:nvPr/>
              </p:nvSpPr>
              <p:spPr bwMode="gray">
                <a:xfrm>
                  <a:off x="3283201" y="4281488"/>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5" name="Oval 170"/>
                <p:cNvSpPr>
                  <a:spLocks noChangeArrowheads="1"/>
                </p:cNvSpPr>
                <p:nvPr/>
              </p:nvSpPr>
              <p:spPr bwMode="gray">
                <a:xfrm>
                  <a:off x="3027614" y="4281488"/>
                  <a:ext cx="133350"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6" name="Oval 173"/>
                <p:cNvSpPr>
                  <a:spLocks noChangeArrowheads="1"/>
                </p:cNvSpPr>
                <p:nvPr/>
              </p:nvSpPr>
              <p:spPr bwMode="gray">
                <a:xfrm>
                  <a:off x="2773614" y="4281488"/>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7" name="Oval 228"/>
                <p:cNvSpPr>
                  <a:spLocks noChangeArrowheads="1"/>
                </p:cNvSpPr>
                <p:nvPr/>
              </p:nvSpPr>
              <p:spPr bwMode="gray">
                <a:xfrm>
                  <a:off x="2035426" y="3789363"/>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8" name="Oval 229"/>
                <p:cNvSpPr>
                  <a:spLocks noChangeArrowheads="1"/>
                </p:cNvSpPr>
                <p:nvPr/>
              </p:nvSpPr>
              <p:spPr bwMode="gray">
                <a:xfrm>
                  <a:off x="1771901" y="3789363"/>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9" name="Oval 239"/>
                <p:cNvSpPr>
                  <a:spLocks noChangeArrowheads="1"/>
                </p:cNvSpPr>
                <p:nvPr/>
              </p:nvSpPr>
              <p:spPr bwMode="gray">
                <a:xfrm>
                  <a:off x="2530726" y="4027488"/>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0" name="Oval 241"/>
                <p:cNvSpPr>
                  <a:spLocks noChangeArrowheads="1"/>
                </p:cNvSpPr>
                <p:nvPr/>
              </p:nvSpPr>
              <p:spPr bwMode="gray">
                <a:xfrm>
                  <a:off x="2262438" y="4027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8" name="Gruppieren 292"/>
              <p:cNvGrpSpPr/>
              <p:nvPr/>
            </p:nvGrpSpPr>
            <p:grpSpPr bwMode="gray">
              <a:xfrm>
                <a:off x="1497263" y="2765426"/>
                <a:ext cx="1149350" cy="889000"/>
                <a:chOff x="1497263" y="2765426"/>
                <a:chExt cx="1149350" cy="889000"/>
              </a:xfrm>
              <a:grpFill/>
            </p:grpSpPr>
            <p:sp>
              <p:nvSpPr>
                <p:cNvPr id="329" name="Oval 226"/>
                <p:cNvSpPr>
                  <a:spLocks noChangeArrowheads="1"/>
                </p:cNvSpPr>
                <p:nvPr/>
              </p:nvSpPr>
              <p:spPr bwMode="gray">
                <a:xfrm>
                  <a:off x="2548188" y="2765426"/>
                  <a:ext cx="9842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0" name="Oval 230"/>
                <p:cNvSpPr>
                  <a:spLocks noChangeArrowheads="1"/>
                </p:cNvSpPr>
                <p:nvPr/>
              </p:nvSpPr>
              <p:spPr bwMode="gray">
                <a:xfrm>
                  <a:off x="1771901" y="3278188"/>
                  <a:ext cx="100013"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1" name="Oval 240"/>
                <p:cNvSpPr>
                  <a:spLocks noChangeArrowheads="1"/>
                </p:cNvSpPr>
                <p:nvPr/>
              </p:nvSpPr>
              <p:spPr bwMode="gray">
                <a:xfrm>
                  <a:off x="2262438" y="3001963"/>
                  <a:ext cx="133350"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2" name="Oval 242"/>
                <p:cNvSpPr>
                  <a:spLocks noChangeArrowheads="1"/>
                </p:cNvSpPr>
                <p:nvPr/>
              </p:nvSpPr>
              <p:spPr bwMode="gray">
                <a:xfrm>
                  <a:off x="2017963" y="3001963"/>
                  <a:ext cx="131763"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3" name="Oval 244"/>
                <p:cNvSpPr>
                  <a:spLocks noChangeArrowheads="1"/>
                </p:cNvSpPr>
                <p:nvPr/>
              </p:nvSpPr>
              <p:spPr bwMode="gray">
                <a:xfrm>
                  <a:off x="1497263" y="3519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9" name="Gruppieren 293"/>
              <p:cNvGrpSpPr/>
              <p:nvPr/>
            </p:nvGrpSpPr>
            <p:grpSpPr bwMode="gray">
              <a:xfrm>
                <a:off x="1001963" y="4043363"/>
                <a:ext cx="1147763" cy="627063"/>
                <a:chOff x="1001963" y="4043363"/>
                <a:chExt cx="1147763" cy="627063"/>
              </a:xfrm>
              <a:grpFill/>
            </p:grpSpPr>
            <p:sp>
              <p:nvSpPr>
                <p:cNvPr id="323" name="Oval 231"/>
                <p:cNvSpPr>
                  <a:spLocks noChangeArrowheads="1"/>
                </p:cNvSpPr>
                <p:nvPr/>
              </p:nvSpPr>
              <p:spPr bwMode="gray">
                <a:xfrm>
                  <a:off x="1771901" y="4552951"/>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4" name="Oval 232"/>
                <p:cNvSpPr>
                  <a:spLocks noChangeArrowheads="1"/>
                </p:cNvSpPr>
                <p:nvPr/>
              </p:nvSpPr>
              <p:spPr bwMode="gray">
                <a:xfrm>
                  <a:off x="1513138" y="4552951"/>
                  <a:ext cx="103188"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5" name="Oval 236"/>
                <p:cNvSpPr>
                  <a:spLocks noChangeArrowheads="1"/>
                </p:cNvSpPr>
                <p:nvPr/>
              </p:nvSpPr>
              <p:spPr bwMode="gray">
                <a:xfrm>
                  <a:off x="1257551" y="4298951"/>
                  <a:ext cx="100013"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6" name="Oval 238"/>
                <p:cNvSpPr>
                  <a:spLocks noChangeArrowheads="1"/>
                </p:cNvSpPr>
                <p:nvPr/>
              </p:nvSpPr>
              <p:spPr bwMode="gray">
                <a:xfrm>
                  <a:off x="1001963" y="4043363"/>
                  <a:ext cx="101600"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7" name="Oval 243"/>
                <p:cNvSpPr>
                  <a:spLocks noChangeArrowheads="1"/>
                </p:cNvSpPr>
                <p:nvPr/>
              </p:nvSpPr>
              <p:spPr bwMode="gray">
                <a:xfrm>
                  <a:off x="2017963" y="4535488"/>
                  <a:ext cx="131763"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8" name="Oval 245"/>
                <p:cNvSpPr>
                  <a:spLocks noChangeArrowheads="1"/>
                </p:cNvSpPr>
                <p:nvPr/>
              </p:nvSpPr>
              <p:spPr bwMode="gray">
                <a:xfrm>
                  <a:off x="1497263" y="4281488"/>
                  <a:ext cx="133350"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0" name="Gruppieren 294"/>
              <p:cNvGrpSpPr/>
              <p:nvPr/>
            </p:nvGrpSpPr>
            <p:grpSpPr bwMode="gray">
              <a:xfrm>
                <a:off x="7869489" y="4281488"/>
                <a:ext cx="1122362" cy="388938"/>
                <a:chOff x="7869489" y="4281488"/>
                <a:chExt cx="1122362" cy="388938"/>
              </a:xfrm>
              <a:grpFill/>
            </p:grpSpPr>
            <p:sp>
              <p:nvSpPr>
                <p:cNvPr id="318" name="Oval 98"/>
                <p:cNvSpPr>
                  <a:spLocks noChangeArrowheads="1"/>
                </p:cNvSpPr>
                <p:nvPr/>
              </p:nvSpPr>
              <p:spPr bwMode="gray">
                <a:xfrm>
                  <a:off x="8609264" y="4535488"/>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9" name="Oval 122"/>
                <p:cNvSpPr>
                  <a:spLocks noChangeArrowheads="1"/>
                </p:cNvSpPr>
                <p:nvPr/>
              </p:nvSpPr>
              <p:spPr bwMode="gray">
                <a:xfrm>
                  <a:off x="7869489" y="4298951"/>
                  <a:ext cx="10477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0" name="Oval 130"/>
                <p:cNvSpPr>
                  <a:spLocks noChangeArrowheads="1"/>
                </p:cNvSpPr>
                <p:nvPr/>
              </p:nvSpPr>
              <p:spPr bwMode="gray">
                <a:xfrm>
                  <a:off x="8371139" y="4281488"/>
                  <a:ext cx="134938"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1" name="Oval 131"/>
                <p:cNvSpPr>
                  <a:spLocks noChangeArrowheads="1"/>
                </p:cNvSpPr>
                <p:nvPr/>
              </p:nvSpPr>
              <p:spPr bwMode="gray">
                <a:xfrm>
                  <a:off x="8110789" y="4281488"/>
                  <a:ext cx="131763"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2" name="Oval 256"/>
                <p:cNvSpPr>
                  <a:spLocks noChangeArrowheads="1"/>
                </p:cNvSpPr>
                <p:nvPr/>
              </p:nvSpPr>
              <p:spPr bwMode="gray">
                <a:xfrm>
                  <a:off x="8893426" y="4552951"/>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uppieren 295"/>
              <p:cNvGrpSpPr/>
              <p:nvPr/>
            </p:nvGrpSpPr>
            <p:grpSpPr bwMode="gray">
              <a:xfrm>
                <a:off x="9628438" y="3519488"/>
                <a:ext cx="896938" cy="387351"/>
                <a:chOff x="9628438" y="3519488"/>
                <a:chExt cx="896938" cy="387351"/>
              </a:xfrm>
              <a:grpFill/>
            </p:grpSpPr>
            <p:sp>
              <p:nvSpPr>
                <p:cNvPr id="314" name="Oval 263"/>
                <p:cNvSpPr>
                  <a:spLocks noChangeArrowheads="1"/>
                </p:cNvSpPr>
                <p:nvPr/>
              </p:nvSpPr>
              <p:spPr bwMode="gray">
                <a:xfrm>
                  <a:off x="9890376" y="3519488"/>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5" name="Oval 264"/>
                <p:cNvSpPr>
                  <a:spLocks noChangeArrowheads="1"/>
                </p:cNvSpPr>
                <p:nvPr/>
              </p:nvSpPr>
              <p:spPr bwMode="gray">
                <a:xfrm>
                  <a:off x="9628438" y="3519488"/>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6" name="Oval 265"/>
                <p:cNvSpPr>
                  <a:spLocks noChangeArrowheads="1"/>
                </p:cNvSpPr>
                <p:nvPr/>
              </p:nvSpPr>
              <p:spPr bwMode="gray">
                <a:xfrm>
                  <a:off x="10147551" y="3771901"/>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7" name="Oval 266"/>
                <p:cNvSpPr>
                  <a:spLocks noChangeArrowheads="1"/>
                </p:cNvSpPr>
                <p:nvPr/>
              </p:nvSpPr>
              <p:spPr bwMode="gray">
                <a:xfrm>
                  <a:off x="10392026" y="3771901"/>
                  <a:ext cx="133350"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2" name="Gruppieren 296"/>
              <p:cNvGrpSpPr/>
              <p:nvPr/>
            </p:nvGrpSpPr>
            <p:grpSpPr bwMode="gray">
              <a:xfrm>
                <a:off x="10165013" y="3771901"/>
                <a:ext cx="619125" cy="376237"/>
                <a:chOff x="10165013" y="3771901"/>
                <a:chExt cx="619125" cy="376237"/>
              </a:xfrm>
              <a:grpFill/>
            </p:grpSpPr>
            <p:sp>
              <p:nvSpPr>
                <p:cNvPr id="311" name="Oval 258"/>
                <p:cNvSpPr>
                  <a:spLocks noChangeArrowheads="1"/>
                </p:cNvSpPr>
                <p:nvPr/>
              </p:nvSpPr>
              <p:spPr bwMode="gray">
                <a:xfrm>
                  <a:off x="10409488" y="4043363"/>
                  <a:ext cx="98425"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2" name="Oval 259"/>
                <p:cNvSpPr>
                  <a:spLocks noChangeArrowheads="1"/>
                </p:cNvSpPr>
                <p:nvPr/>
              </p:nvSpPr>
              <p:spPr bwMode="gray">
                <a:xfrm>
                  <a:off x="10165013" y="4043363"/>
                  <a:ext cx="100013"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3" name="Oval 267"/>
                <p:cNvSpPr>
                  <a:spLocks noChangeArrowheads="1"/>
                </p:cNvSpPr>
                <p:nvPr/>
              </p:nvSpPr>
              <p:spPr bwMode="gray">
                <a:xfrm>
                  <a:off x="10647613" y="3771901"/>
                  <a:ext cx="136525"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3" name="Gruppieren 297"/>
              <p:cNvGrpSpPr/>
              <p:nvPr/>
            </p:nvGrpSpPr>
            <p:grpSpPr bwMode="gray">
              <a:xfrm>
                <a:off x="9644313" y="4043363"/>
                <a:ext cx="1419226" cy="884238"/>
                <a:chOff x="9644313" y="4043363"/>
                <a:chExt cx="1419226" cy="884238"/>
              </a:xfrm>
              <a:grpFill/>
            </p:grpSpPr>
            <p:sp>
              <p:nvSpPr>
                <p:cNvPr id="306" name="Oval 255"/>
                <p:cNvSpPr>
                  <a:spLocks noChangeArrowheads="1"/>
                </p:cNvSpPr>
                <p:nvPr/>
              </p:nvSpPr>
              <p:spPr bwMode="gray">
                <a:xfrm>
                  <a:off x="9644313" y="4806951"/>
                  <a:ext cx="101600"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7" name="Oval 257"/>
                <p:cNvSpPr>
                  <a:spLocks noChangeArrowheads="1"/>
                </p:cNvSpPr>
                <p:nvPr/>
              </p:nvSpPr>
              <p:spPr bwMode="gray">
                <a:xfrm>
                  <a:off x="10409488" y="4298951"/>
                  <a:ext cx="98425"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 name="Oval 262"/>
                <p:cNvSpPr>
                  <a:spLocks noChangeArrowheads="1"/>
                </p:cNvSpPr>
                <p:nvPr/>
              </p:nvSpPr>
              <p:spPr bwMode="gray">
                <a:xfrm>
                  <a:off x="9890376" y="4789488"/>
                  <a:ext cx="133350"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 name="Oval 268"/>
                <p:cNvSpPr>
                  <a:spLocks noChangeArrowheads="1"/>
                </p:cNvSpPr>
                <p:nvPr/>
              </p:nvSpPr>
              <p:spPr bwMode="gray">
                <a:xfrm>
                  <a:off x="10668251" y="4043363"/>
                  <a:ext cx="98425"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0" name="Oval 269"/>
                <p:cNvSpPr>
                  <a:spLocks noChangeArrowheads="1"/>
                </p:cNvSpPr>
                <p:nvPr/>
              </p:nvSpPr>
              <p:spPr bwMode="gray">
                <a:xfrm>
                  <a:off x="10963526" y="4043363"/>
                  <a:ext cx="100013"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4" name="Gruppieren 298"/>
              <p:cNvGrpSpPr/>
              <p:nvPr/>
            </p:nvGrpSpPr>
            <p:grpSpPr bwMode="gray">
              <a:xfrm>
                <a:off x="9398251" y="2765426"/>
                <a:ext cx="1665288" cy="871537"/>
                <a:chOff x="9398251" y="2765426"/>
                <a:chExt cx="1665288" cy="871537"/>
              </a:xfrm>
              <a:grpFill/>
            </p:grpSpPr>
            <p:sp>
              <p:nvSpPr>
                <p:cNvPr id="300" name="Oval 63"/>
                <p:cNvSpPr>
                  <a:spLocks noChangeArrowheads="1"/>
                </p:cNvSpPr>
                <p:nvPr/>
              </p:nvSpPr>
              <p:spPr bwMode="gray">
                <a:xfrm>
                  <a:off x="9890376" y="3001963"/>
                  <a:ext cx="133350"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1" name="Oval 64"/>
                <p:cNvSpPr>
                  <a:spLocks noChangeArrowheads="1"/>
                </p:cNvSpPr>
                <p:nvPr/>
              </p:nvSpPr>
              <p:spPr bwMode="gray">
                <a:xfrm>
                  <a:off x="9628439" y="3001963"/>
                  <a:ext cx="134938" cy="136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2" name="Oval 65"/>
                <p:cNvSpPr>
                  <a:spLocks noChangeArrowheads="1"/>
                </p:cNvSpPr>
                <p:nvPr/>
              </p:nvSpPr>
              <p:spPr bwMode="gray">
                <a:xfrm>
                  <a:off x="9398251" y="2765426"/>
                  <a:ext cx="9842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3" name="Oval 260"/>
                <p:cNvSpPr>
                  <a:spLocks noChangeArrowheads="1"/>
                </p:cNvSpPr>
                <p:nvPr/>
              </p:nvSpPr>
              <p:spPr bwMode="gray">
                <a:xfrm>
                  <a:off x="10409488" y="3535363"/>
                  <a:ext cx="9842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4" name="Oval 261"/>
                <p:cNvSpPr>
                  <a:spLocks noChangeArrowheads="1"/>
                </p:cNvSpPr>
                <p:nvPr/>
              </p:nvSpPr>
              <p:spPr bwMode="gray">
                <a:xfrm>
                  <a:off x="10165013" y="3278188"/>
                  <a:ext cx="100013"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5" name="Oval 270"/>
                <p:cNvSpPr>
                  <a:spLocks noChangeArrowheads="1"/>
                </p:cNvSpPr>
                <p:nvPr/>
              </p:nvSpPr>
              <p:spPr bwMode="gray">
                <a:xfrm>
                  <a:off x="10963526" y="3535363"/>
                  <a:ext cx="100013"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566" name="Rectangle 685"/>
          <p:cNvSpPr/>
          <p:nvPr/>
        </p:nvSpPr>
        <p:spPr bwMode="gray">
          <a:xfrm>
            <a:off x="6459134" y="2175066"/>
            <a:ext cx="1320874" cy="276999"/>
          </a:xfrm>
          <a:prstGeom prst="rect">
            <a:avLst/>
          </a:prstGeom>
        </p:spPr>
        <p:txBody>
          <a:bodyPr wrap="none" lIns="0" tIns="0" rIns="0" bIns="0">
            <a:spAutoFit/>
          </a:bodyPr>
          <a:lstStyle/>
          <a:p>
            <a:pPr marL="0" marR="0" indent="0" algn="ctr" defTabSz="914400" eaLnBrk="1" fontAlgn="auto" latinLnBrk="0" hangingPunct="1">
              <a:lnSpc>
                <a:spcPct val="100000"/>
              </a:lnSpc>
              <a:spcBef>
                <a:spcPct val="0"/>
              </a:spcBef>
              <a:spcAft>
                <a:spcPts val="0"/>
              </a:spcAft>
              <a:buClr>
                <a:srgbClr val="879BAA"/>
              </a:buClr>
              <a:buSzTx/>
              <a:buFontTx/>
              <a:buNone/>
              <a:tabLst/>
            </a:pPr>
            <a:r>
              <a:rPr lang="en-US" b="1" dirty="0" err="1">
                <a:solidFill>
                  <a:srgbClr val="41AAAA"/>
                </a:solidFill>
              </a:rPr>
              <a:t>MindSphere</a:t>
            </a:r>
            <a:endParaRPr lang="en-US" b="1" dirty="0">
              <a:solidFill>
                <a:srgbClr val="41AAAA"/>
              </a:solidFill>
            </a:endParaRPr>
          </a:p>
        </p:txBody>
      </p:sp>
      <p:sp>
        <p:nvSpPr>
          <p:cNvPr id="574" name="Freeform 57"/>
          <p:cNvSpPr>
            <a:spLocks noChangeAspect="1" noEditPoints="1"/>
          </p:cNvSpPr>
          <p:nvPr/>
        </p:nvSpPr>
        <p:spPr bwMode="gray">
          <a:xfrm>
            <a:off x="5344661" y="5234163"/>
            <a:ext cx="896260" cy="898239"/>
          </a:xfrm>
          <a:custGeom>
            <a:avLst/>
            <a:gdLst>
              <a:gd name="T0" fmla="*/ 100 w 2400"/>
              <a:gd name="T1" fmla="*/ 158 h 2400"/>
              <a:gd name="T2" fmla="*/ 180 w 2400"/>
              <a:gd name="T3" fmla="*/ 158 h 2400"/>
              <a:gd name="T4" fmla="*/ 180 w 2400"/>
              <a:gd name="T5" fmla="*/ 740 h 2400"/>
              <a:gd name="T6" fmla="*/ 100 w 2400"/>
              <a:gd name="T7" fmla="*/ 740 h 2400"/>
              <a:gd name="T8" fmla="*/ 100 w 2400"/>
              <a:gd name="T9" fmla="*/ 158 h 2400"/>
              <a:gd name="T10" fmla="*/ 100 w 2400"/>
              <a:gd name="T11" fmla="*/ 780 h 2400"/>
              <a:gd name="T12" fmla="*/ 180 w 2400"/>
              <a:gd name="T13" fmla="*/ 780 h 2400"/>
              <a:gd name="T14" fmla="*/ 180 w 2400"/>
              <a:gd name="T15" fmla="*/ 900 h 2400"/>
              <a:gd name="T16" fmla="*/ 100 w 2400"/>
              <a:gd name="T17" fmla="*/ 900 h 2400"/>
              <a:gd name="T18" fmla="*/ 100 w 2400"/>
              <a:gd name="T19" fmla="*/ 780 h 2400"/>
              <a:gd name="T20" fmla="*/ 0 w 2400"/>
              <a:gd name="T21" fmla="*/ 1220 h 2400"/>
              <a:gd name="T22" fmla="*/ 1280 w 2400"/>
              <a:gd name="T23" fmla="*/ 1220 h 2400"/>
              <a:gd name="T24" fmla="*/ 1280 w 2400"/>
              <a:gd name="T25" fmla="*/ 2400 h 2400"/>
              <a:gd name="T26" fmla="*/ 0 w 2400"/>
              <a:gd name="T27" fmla="*/ 2400 h 2400"/>
              <a:gd name="T28" fmla="*/ 0 w 2400"/>
              <a:gd name="T29" fmla="*/ 1220 h 2400"/>
              <a:gd name="T30" fmla="*/ 1752 w 2400"/>
              <a:gd name="T31" fmla="*/ 2242 h 2400"/>
              <a:gd name="T32" fmla="*/ 1408 w 2400"/>
              <a:gd name="T33" fmla="*/ 2242 h 2400"/>
              <a:gd name="T34" fmla="*/ 1408 w 2400"/>
              <a:gd name="T35" fmla="*/ 158 h 2400"/>
              <a:gd name="T36" fmla="*/ 1752 w 2400"/>
              <a:gd name="T37" fmla="*/ 158 h 2400"/>
              <a:gd name="T38" fmla="*/ 1752 w 2400"/>
              <a:gd name="T39" fmla="*/ 2242 h 2400"/>
              <a:gd name="T40" fmla="*/ 1320 w 2400"/>
              <a:gd name="T41" fmla="*/ 0 h 2400"/>
              <a:gd name="T42" fmla="*/ 1320 w 2400"/>
              <a:gd name="T43" fmla="*/ 2400 h 2400"/>
              <a:gd name="T44" fmla="*/ 1840 w 2400"/>
              <a:gd name="T45" fmla="*/ 2400 h 2400"/>
              <a:gd name="T46" fmla="*/ 1840 w 2400"/>
              <a:gd name="T47" fmla="*/ 0 h 2400"/>
              <a:gd name="T48" fmla="*/ 1320 w 2400"/>
              <a:gd name="T49" fmla="*/ 0 h 2400"/>
              <a:gd name="T50" fmla="*/ 1880 w 2400"/>
              <a:gd name="T51" fmla="*/ 0 h 2400"/>
              <a:gd name="T52" fmla="*/ 1880 w 2400"/>
              <a:gd name="T53" fmla="*/ 2400 h 2400"/>
              <a:gd name="T54" fmla="*/ 2400 w 2400"/>
              <a:gd name="T55" fmla="*/ 2400 h 2400"/>
              <a:gd name="T56" fmla="*/ 2400 w 2400"/>
              <a:gd name="T57" fmla="*/ 0 h 2400"/>
              <a:gd name="T58" fmla="*/ 1880 w 2400"/>
              <a:gd name="T59" fmla="*/ 0 h 2400"/>
              <a:gd name="T60" fmla="*/ 2312 w 2400"/>
              <a:gd name="T61" fmla="*/ 2242 h 2400"/>
              <a:gd name="T62" fmla="*/ 1968 w 2400"/>
              <a:gd name="T63" fmla="*/ 2242 h 2400"/>
              <a:gd name="T64" fmla="*/ 1968 w 2400"/>
              <a:gd name="T65" fmla="*/ 158 h 2400"/>
              <a:gd name="T66" fmla="*/ 2312 w 2400"/>
              <a:gd name="T67" fmla="*/ 158 h 2400"/>
              <a:gd name="T68" fmla="*/ 2312 w 2400"/>
              <a:gd name="T69" fmla="*/ 2242 h 2400"/>
              <a:gd name="T70" fmla="*/ 0 w 2400"/>
              <a:gd name="T71" fmla="*/ 0 h 2400"/>
              <a:gd name="T72" fmla="*/ 0 w 2400"/>
              <a:gd name="T73" fmla="*/ 1180 h 2400"/>
              <a:gd name="T74" fmla="*/ 1280 w 2400"/>
              <a:gd name="T75" fmla="*/ 1180 h 2400"/>
              <a:gd name="T76" fmla="*/ 1280 w 2400"/>
              <a:gd name="T77" fmla="*/ 0 h 2400"/>
              <a:gd name="T78" fmla="*/ 0 w 2400"/>
              <a:gd name="T79" fmla="*/ 0 h 2400"/>
              <a:gd name="T80" fmla="*/ 140 w 2400"/>
              <a:gd name="T81" fmla="*/ 1100 h 2400"/>
              <a:gd name="T82" fmla="*/ 80 w 2400"/>
              <a:gd name="T83" fmla="*/ 1040 h 2400"/>
              <a:gd name="T84" fmla="*/ 140 w 2400"/>
              <a:gd name="T85" fmla="*/ 980 h 2400"/>
              <a:gd name="T86" fmla="*/ 200 w 2400"/>
              <a:gd name="T87" fmla="*/ 1040 h 2400"/>
              <a:gd name="T88" fmla="*/ 140 w 2400"/>
              <a:gd name="T89" fmla="*/ 1100 h 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00" h="2400">
                <a:moveTo>
                  <a:pt x="100" y="158"/>
                </a:moveTo>
                <a:cubicBezTo>
                  <a:pt x="180" y="158"/>
                  <a:pt x="180" y="158"/>
                  <a:pt x="180" y="158"/>
                </a:cubicBezTo>
                <a:cubicBezTo>
                  <a:pt x="180" y="740"/>
                  <a:pt x="180" y="740"/>
                  <a:pt x="180" y="740"/>
                </a:cubicBezTo>
                <a:cubicBezTo>
                  <a:pt x="100" y="740"/>
                  <a:pt x="100" y="740"/>
                  <a:pt x="100" y="740"/>
                </a:cubicBezTo>
                <a:lnTo>
                  <a:pt x="100" y="158"/>
                </a:lnTo>
                <a:close/>
                <a:moveTo>
                  <a:pt x="100" y="780"/>
                </a:moveTo>
                <a:cubicBezTo>
                  <a:pt x="180" y="780"/>
                  <a:pt x="180" y="780"/>
                  <a:pt x="180" y="780"/>
                </a:cubicBezTo>
                <a:cubicBezTo>
                  <a:pt x="180" y="900"/>
                  <a:pt x="180" y="900"/>
                  <a:pt x="180" y="900"/>
                </a:cubicBezTo>
                <a:cubicBezTo>
                  <a:pt x="100" y="900"/>
                  <a:pt x="100" y="900"/>
                  <a:pt x="100" y="900"/>
                </a:cubicBezTo>
                <a:lnTo>
                  <a:pt x="100" y="780"/>
                </a:lnTo>
                <a:close/>
                <a:moveTo>
                  <a:pt x="0" y="1220"/>
                </a:moveTo>
                <a:cubicBezTo>
                  <a:pt x="1280" y="1220"/>
                  <a:pt x="1280" y="1220"/>
                  <a:pt x="1280" y="1220"/>
                </a:cubicBezTo>
                <a:cubicBezTo>
                  <a:pt x="1280" y="2400"/>
                  <a:pt x="1280" y="2400"/>
                  <a:pt x="1280" y="2400"/>
                </a:cubicBezTo>
                <a:cubicBezTo>
                  <a:pt x="0" y="2400"/>
                  <a:pt x="0" y="2400"/>
                  <a:pt x="0" y="2400"/>
                </a:cubicBezTo>
                <a:lnTo>
                  <a:pt x="0" y="1220"/>
                </a:lnTo>
                <a:close/>
                <a:moveTo>
                  <a:pt x="1752" y="2242"/>
                </a:moveTo>
                <a:cubicBezTo>
                  <a:pt x="1408" y="2242"/>
                  <a:pt x="1408" y="2242"/>
                  <a:pt x="1408" y="2242"/>
                </a:cubicBezTo>
                <a:cubicBezTo>
                  <a:pt x="1408" y="158"/>
                  <a:pt x="1408" y="158"/>
                  <a:pt x="1408" y="158"/>
                </a:cubicBezTo>
                <a:cubicBezTo>
                  <a:pt x="1752" y="158"/>
                  <a:pt x="1752" y="158"/>
                  <a:pt x="1752" y="158"/>
                </a:cubicBezTo>
                <a:lnTo>
                  <a:pt x="1752" y="2242"/>
                </a:lnTo>
                <a:close/>
                <a:moveTo>
                  <a:pt x="1320" y="0"/>
                </a:moveTo>
                <a:cubicBezTo>
                  <a:pt x="1320" y="2400"/>
                  <a:pt x="1320" y="2400"/>
                  <a:pt x="1320" y="2400"/>
                </a:cubicBezTo>
                <a:cubicBezTo>
                  <a:pt x="1840" y="2400"/>
                  <a:pt x="1840" y="2400"/>
                  <a:pt x="1840" y="2400"/>
                </a:cubicBezTo>
                <a:cubicBezTo>
                  <a:pt x="1840" y="0"/>
                  <a:pt x="1840" y="0"/>
                  <a:pt x="1840" y="0"/>
                </a:cubicBezTo>
                <a:lnTo>
                  <a:pt x="1320" y="0"/>
                </a:lnTo>
                <a:close/>
                <a:moveTo>
                  <a:pt x="1880" y="0"/>
                </a:moveTo>
                <a:cubicBezTo>
                  <a:pt x="1880" y="2400"/>
                  <a:pt x="1880" y="2400"/>
                  <a:pt x="1880" y="2400"/>
                </a:cubicBezTo>
                <a:cubicBezTo>
                  <a:pt x="2400" y="2400"/>
                  <a:pt x="2400" y="2400"/>
                  <a:pt x="2400" y="2400"/>
                </a:cubicBezTo>
                <a:cubicBezTo>
                  <a:pt x="2400" y="0"/>
                  <a:pt x="2400" y="0"/>
                  <a:pt x="2400" y="0"/>
                </a:cubicBezTo>
                <a:lnTo>
                  <a:pt x="1880" y="0"/>
                </a:lnTo>
                <a:close/>
                <a:moveTo>
                  <a:pt x="2312" y="2242"/>
                </a:moveTo>
                <a:cubicBezTo>
                  <a:pt x="1968" y="2242"/>
                  <a:pt x="1968" y="2242"/>
                  <a:pt x="1968" y="2242"/>
                </a:cubicBezTo>
                <a:cubicBezTo>
                  <a:pt x="1968" y="158"/>
                  <a:pt x="1968" y="158"/>
                  <a:pt x="1968" y="158"/>
                </a:cubicBezTo>
                <a:cubicBezTo>
                  <a:pt x="2312" y="158"/>
                  <a:pt x="2312" y="158"/>
                  <a:pt x="2312" y="158"/>
                </a:cubicBezTo>
                <a:lnTo>
                  <a:pt x="2312" y="2242"/>
                </a:lnTo>
                <a:close/>
                <a:moveTo>
                  <a:pt x="0" y="0"/>
                </a:moveTo>
                <a:cubicBezTo>
                  <a:pt x="0" y="1180"/>
                  <a:pt x="0" y="1180"/>
                  <a:pt x="0" y="1180"/>
                </a:cubicBezTo>
                <a:cubicBezTo>
                  <a:pt x="1280" y="1180"/>
                  <a:pt x="1280" y="1180"/>
                  <a:pt x="1280" y="1180"/>
                </a:cubicBezTo>
                <a:cubicBezTo>
                  <a:pt x="1280" y="0"/>
                  <a:pt x="1280" y="0"/>
                  <a:pt x="1280" y="0"/>
                </a:cubicBezTo>
                <a:lnTo>
                  <a:pt x="0" y="0"/>
                </a:lnTo>
                <a:close/>
                <a:moveTo>
                  <a:pt x="140" y="1100"/>
                </a:moveTo>
                <a:cubicBezTo>
                  <a:pt x="107" y="1100"/>
                  <a:pt x="80" y="1073"/>
                  <a:pt x="80" y="1040"/>
                </a:cubicBezTo>
                <a:cubicBezTo>
                  <a:pt x="80" y="1007"/>
                  <a:pt x="107" y="980"/>
                  <a:pt x="140" y="980"/>
                </a:cubicBezTo>
                <a:cubicBezTo>
                  <a:pt x="173" y="980"/>
                  <a:pt x="200" y="1007"/>
                  <a:pt x="200" y="1040"/>
                </a:cubicBezTo>
                <a:cubicBezTo>
                  <a:pt x="200" y="1073"/>
                  <a:pt x="173" y="1100"/>
                  <a:pt x="140" y="1100"/>
                </a:cubicBezTo>
                <a:close/>
              </a:path>
            </a:pathLst>
          </a:custGeom>
          <a:solidFill>
            <a:srgbClr val="3C464B"/>
          </a:solidFill>
          <a:ln>
            <a:noFill/>
          </a:ln>
          <a:extLst/>
        </p:spPr>
        <p:txBody>
          <a:bodyPr vert="horz" wrap="square" lIns="91440" tIns="45720" rIns="91440" bIns="45720" numCol="1" anchor="t" anchorCtr="0" compatLnSpc="1">
            <a:prstTxWarp prst="textNoShape">
              <a:avLst/>
            </a:prstTxWarp>
          </a:bodyPr>
          <a:lstStyle/>
          <a:p>
            <a:endParaRPr lang="en-US" dirty="0">
              <a:solidFill>
                <a:srgbClr val="788791"/>
              </a:solidFill>
            </a:endParaRPr>
          </a:p>
        </p:txBody>
      </p:sp>
      <p:grpSp>
        <p:nvGrpSpPr>
          <p:cNvPr id="25" name="Gruppieren 6"/>
          <p:cNvGrpSpPr/>
          <p:nvPr>
            <p:custDataLst>
              <p:tags r:id="rId5"/>
            </p:custDataLst>
          </p:nvPr>
        </p:nvGrpSpPr>
        <p:grpSpPr bwMode="gray">
          <a:xfrm>
            <a:off x="6343228" y="5583966"/>
            <a:ext cx="1369517" cy="180581"/>
            <a:chOff x="5933076" y="5401086"/>
            <a:chExt cx="1103574" cy="180581"/>
          </a:xfrm>
        </p:grpSpPr>
        <p:cxnSp>
          <p:nvCxnSpPr>
            <p:cNvPr id="576" name="Gerade Verbindung 575"/>
            <p:cNvCxnSpPr/>
            <p:nvPr/>
          </p:nvCxnSpPr>
          <p:spPr bwMode="gray">
            <a:xfrm>
              <a:off x="5936650" y="5401086"/>
              <a:ext cx="1100000" cy="0"/>
            </a:xfrm>
            <a:prstGeom prst="line">
              <a:avLst/>
            </a:prstGeom>
            <a:solidFill>
              <a:schemeClr val="tx2"/>
            </a:solidFill>
            <a:ln w="19050" cap="flat" cmpd="sng" algn="ctr">
              <a:solidFill>
                <a:srgbClr val="41AAAA"/>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7" name="Gerade Verbindung 576"/>
            <p:cNvCxnSpPr/>
            <p:nvPr/>
          </p:nvCxnSpPr>
          <p:spPr bwMode="gray">
            <a:xfrm>
              <a:off x="5933076" y="5581667"/>
              <a:ext cx="1103574" cy="0"/>
            </a:xfrm>
            <a:prstGeom prst="line">
              <a:avLst/>
            </a:prstGeom>
            <a:solidFill>
              <a:schemeClr val="tx2"/>
            </a:solidFill>
            <a:ln w="19050" cap="flat" cmpd="sng" algn="ctr">
              <a:solidFill>
                <a:srgbClr val="41AAAA"/>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581" name="Rechteck 580"/>
          <p:cNvSpPr/>
          <p:nvPr/>
        </p:nvSpPr>
        <p:spPr bwMode="gray">
          <a:xfrm>
            <a:off x="631448" y="1695181"/>
            <a:ext cx="3940042" cy="1223412"/>
          </a:xfrm>
          <a:prstGeom prst="rect">
            <a:avLst/>
          </a:prstGeom>
          <a:noFill/>
          <a:ln>
            <a:noFill/>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Bef>
                <a:spcPts val="300"/>
              </a:spcBef>
              <a:buClr>
                <a:srgbClr val="3C464B"/>
              </a:buClr>
            </a:pPr>
            <a:r>
              <a:rPr lang="en-US" b="1" dirty="0">
                <a:solidFill>
                  <a:srgbClr val="3C464B"/>
                </a:solidFill>
              </a:rPr>
              <a:t>Edge Management </a:t>
            </a:r>
          </a:p>
          <a:p>
            <a:pPr marL="180975" lvl="0" indent="-180975">
              <a:spcBef>
                <a:spcPts val="300"/>
              </a:spcBef>
              <a:buClr>
                <a:schemeClr val="accent1"/>
              </a:buClr>
              <a:buFont typeface="Arial" panose="020B0604020202020204" pitchFamily="34" charset="0"/>
              <a:buChar char="•"/>
            </a:pPr>
            <a:r>
              <a:rPr lang="en-US" dirty="0">
                <a:solidFill>
                  <a:srgbClr val="3C464B"/>
                </a:solidFill>
              </a:rPr>
              <a:t>Device Management</a:t>
            </a:r>
          </a:p>
          <a:p>
            <a:pPr marL="180975" lvl="0" indent="-180975">
              <a:spcBef>
                <a:spcPts val="300"/>
              </a:spcBef>
              <a:buClr>
                <a:schemeClr val="accent1"/>
              </a:buClr>
              <a:buFont typeface="Arial" panose="020B0604020202020204" pitchFamily="34" charset="0"/>
              <a:buChar char="•"/>
            </a:pPr>
            <a:r>
              <a:rPr lang="en-US" dirty="0">
                <a:solidFill>
                  <a:srgbClr val="3C464B"/>
                </a:solidFill>
              </a:rPr>
              <a:t>App-Management</a:t>
            </a:r>
          </a:p>
          <a:p>
            <a:pPr marL="180975" lvl="0" indent="-180975">
              <a:spcBef>
                <a:spcPts val="300"/>
              </a:spcBef>
              <a:buClr>
                <a:schemeClr val="accent1"/>
              </a:buClr>
              <a:buFont typeface="Arial" panose="020B0604020202020204" pitchFamily="34" charset="0"/>
              <a:buChar char="•"/>
            </a:pPr>
            <a:r>
              <a:rPr lang="en-US" dirty="0">
                <a:solidFill>
                  <a:srgbClr val="3C464B"/>
                </a:solidFill>
              </a:rPr>
              <a:t>App-Store</a:t>
            </a:r>
          </a:p>
        </p:txBody>
      </p:sp>
      <p:sp>
        <p:nvSpPr>
          <p:cNvPr id="585" name="Rechteck 584"/>
          <p:cNvSpPr/>
          <p:nvPr/>
        </p:nvSpPr>
        <p:spPr bwMode="gray">
          <a:xfrm>
            <a:off x="631448" y="5136645"/>
            <a:ext cx="2970743" cy="1146468"/>
          </a:xfrm>
          <a:prstGeom prst="rect">
            <a:avLst/>
          </a:prstGeom>
          <a:noFill/>
          <a:ln>
            <a:noFill/>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Bef>
                <a:spcPts val="0"/>
              </a:spcBef>
              <a:spcAft>
                <a:spcPts val="300"/>
              </a:spcAft>
              <a:buClr>
                <a:schemeClr val="accent1"/>
              </a:buClr>
            </a:pPr>
            <a:r>
              <a:rPr lang="en-US" b="1" dirty="0">
                <a:solidFill>
                  <a:srgbClr val="3C464B"/>
                </a:solidFill>
              </a:rPr>
              <a:t>Edge Devices</a:t>
            </a:r>
          </a:p>
          <a:p>
            <a:pPr>
              <a:spcBef>
                <a:spcPts val="0"/>
              </a:spcBef>
              <a:spcAft>
                <a:spcPts val="300"/>
              </a:spcAft>
              <a:buClr>
                <a:schemeClr val="accent1"/>
              </a:buClr>
            </a:pPr>
            <a:r>
              <a:rPr lang="en-US" dirty="0">
                <a:solidFill>
                  <a:srgbClr val="3C464B"/>
                </a:solidFill>
              </a:rPr>
              <a:t>Secure and decoupled edge runtime infrastructure for edge apps</a:t>
            </a:r>
          </a:p>
        </p:txBody>
      </p:sp>
      <p:cxnSp>
        <p:nvCxnSpPr>
          <p:cNvPr id="587" name="Gerade Verbindung 586"/>
          <p:cNvCxnSpPr/>
          <p:nvPr/>
        </p:nvCxnSpPr>
        <p:spPr bwMode="gray">
          <a:xfrm>
            <a:off x="627063" y="3271470"/>
            <a:ext cx="5468886" cy="0"/>
          </a:xfrm>
          <a:prstGeom prst="line">
            <a:avLst/>
          </a:prstGeom>
          <a:solidFill>
            <a:schemeClr val="tx2"/>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9" name="Gerade Verbindung 588"/>
          <p:cNvCxnSpPr/>
          <p:nvPr/>
        </p:nvCxnSpPr>
        <p:spPr bwMode="gray">
          <a:xfrm>
            <a:off x="627063" y="4949552"/>
            <a:ext cx="5468886" cy="2460"/>
          </a:xfrm>
          <a:prstGeom prst="line">
            <a:avLst/>
          </a:prstGeom>
          <a:solidFill>
            <a:schemeClr val="tx2"/>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2" name="Gerade Verbindung 591"/>
          <p:cNvCxnSpPr/>
          <p:nvPr/>
        </p:nvCxnSpPr>
        <p:spPr bwMode="gray">
          <a:xfrm>
            <a:off x="7969846" y="3271470"/>
            <a:ext cx="3348394" cy="0"/>
          </a:xfrm>
          <a:prstGeom prst="line">
            <a:avLst/>
          </a:prstGeom>
          <a:solidFill>
            <a:schemeClr val="tx2"/>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3" name="Gerade Verbindung 592"/>
          <p:cNvCxnSpPr/>
          <p:nvPr/>
        </p:nvCxnSpPr>
        <p:spPr bwMode="gray">
          <a:xfrm>
            <a:off x="7969846" y="4875812"/>
            <a:ext cx="1976794" cy="0"/>
          </a:xfrm>
          <a:prstGeom prst="line">
            <a:avLst/>
          </a:prstGeom>
          <a:solidFill>
            <a:schemeClr val="tx2"/>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8" name="BainBulletsConfiguration" hidden="1"/>
          <p:cNvSpPr txBox="1"/>
          <p:nvPr/>
        </p:nvSpPr>
        <p:spPr bwMode="gray">
          <a:xfrm>
            <a:off x="12700" y="12700"/>
            <a:ext cx="328936" cy="15389"/>
          </a:xfrm>
          <a:prstGeom prst="rect">
            <a:avLst/>
          </a:prstGeom>
          <a:noFill/>
        </p:spPr>
        <p:txBody>
          <a:bodyPr vert="horz" wrap="none" lIns="0" tIns="0" rIns="0" bIns="0" rtlCol="0">
            <a:spAutoFit/>
          </a:bodyPr>
          <a:lstStyle/>
          <a:p>
            <a:pPr marL="176213" indent="-176213">
              <a:spcBef>
                <a:spcPts val="300"/>
              </a:spcBef>
              <a:buClr>
                <a:schemeClr val="accent1"/>
              </a:buClr>
              <a:buFont typeface="Arial" panose="020B0604020202020204" pitchFamily="34" charset="0"/>
              <a:buChar char="•"/>
            </a:pPr>
            <a:r>
              <a:rPr lang="en-US" sz="100">
                <a:solidFill>
                  <a:srgbClr val="FFFFFF"/>
                </a:solidFill>
                <a:latin typeface="+mn-lt"/>
                <a:ea typeface="Arial Unicode MS" panose="020B0604020202020204" pitchFamily="34" charset="-128"/>
                <a:cs typeface="Arial Unicode MS" panose="020B0604020202020204" pitchFamily="34" charset="-128"/>
              </a:rPr>
              <a:t>281_84 7_84 590_84 591_84</a:t>
            </a:r>
            <a:endParaRPr lang="en-US" sz="100" dirty="0" err="1">
              <a:solidFill>
                <a:srgbClr val="FFFFFF"/>
              </a:solidFill>
              <a:latin typeface="+mn-lt"/>
              <a:ea typeface="Arial Unicode MS" panose="020B0604020202020204" pitchFamily="34" charset="-128"/>
              <a:cs typeface="Arial Unicode MS" panose="020B0604020202020204" pitchFamily="34" charset="-128"/>
            </a:endParaRPr>
          </a:p>
        </p:txBody>
      </p:sp>
      <p:pic>
        <p:nvPicPr>
          <p:cNvPr id="570" name="product_pc-based-ipc.png"/>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7818833" y="5048266"/>
            <a:ext cx="1270033" cy="1270033"/>
          </a:xfrm>
          <a:prstGeom prst="rect">
            <a:avLst/>
          </a:prstGeom>
        </p:spPr>
      </p:pic>
      <p:sp>
        <p:nvSpPr>
          <p:cNvPr id="571" name="Rectangle 683"/>
          <p:cNvSpPr/>
          <p:nvPr/>
        </p:nvSpPr>
        <p:spPr bwMode="gray">
          <a:xfrm>
            <a:off x="7793607" y="6240015"/>
            <a:ext cx="1325070" cy="246221"/>
          </a:xfrm>
          <a:prstGeom prst="rect">
            <a:avLst/>
          </a:prstGeom>
        </p:spPr>
        <p:txBody>
          <a:bodyPr wrap="square" lIns="0" tIns="0" rIns="0" bIns="0">
            <a:spAutoFit/>
          </a:bodyPr>
          <a:lstStyle/>
          <a:p>
            <a:pPr marL="0" marR="0" indent="0" algn="ctr" defTabSz="914400" eaLnBrk="1" fontAlgn="auto" latinLnBrk="0" hangingPunct="1">
              <a:lnSpc>
                <a:spcPct val="100000"/>
              </a:lnSpc>
              <a:spcBef>
                <a:spcPct val="0"/>
              </a:spcBef>
              <a:spcAft>
                <a:spcPts val="0"/>
              </a:spcAft>
              <a:buClr>
                <a:srgbClr val="879BAA"/>
              </a:buClr>
              <a:buSzTx/>
              <a:buFontTx/>
              <a:buNone/>
              <a:tabLst/>
            </a:pPr>
            <a:r>
              <a:rPr lang="en-US" sz="1600" b="1" dirty="0">
                <a:solidFill>
                  <a:srgbClr val="3C464B"/>
                </a:solidFill>
              </a:rPr>
              <a:t>Edge device</a:t>
            </a:r>
          </a:p>
        </p:txBody>
      </p:sp>
      <p:sp>
        <p:nvSpPr>
          <p:cNvPr id="565" name="Rectangle 564"/>
          <p:cNvSpPr/>
          <p:nvPr/>
        </p:nvSpPr>
        <p:spPr>
          <a:xfrm>
            <a:off x="10164731" y="4478199"/>
            <a:ext cx="1492716" cy="923330"/>
          </a:xfrm>
          <a:prstGeom prst="rect">
            <a:avLst/>
          </a:prstGeom>
        </p:spPr>
        <p:txBody>
          <a:bodyPr wrap="none">
            <a:spAutoFit/>
          </a:bodyPr>
          <a:lstStyle/>
          <a:p>
            <a:pPr lvl="0"/>
            <a:r>
              <a:rPr lang="en-US" b="1" dirty="0">
                <a:solidFill>
                  <a:srgbClr val="000000"/>
                </a:solidFill>
              </a:rPr>
              <a:t>In-Machine</a:t>
            </a:r>
            <a:br>
              <a:rPr lang="en-US" b="1" dirty="0">
                <a:solidFill>
                  <a:srgbClr val="000000"/>
                </a:solidFill>
              </a:rPr>
            </a:br>
            <a:r>
              <a:rPr lang="en-US" b="1" dirty="0">
                <a:solidFill>
                  <a:srgbClr val="000000"/>
                </a:solidFill>
              </a:rPr>
              <a:t>(Field/Edge </a:t>
            </a:r>
            <a:br>
              <a:rPr lang="en-US" b="1" dirty="0">
                <a:solidFill>
                  <a:srgbClr val="000000"/>
                </a:solidFill>
              </a:rPr>
            </a:br>
            <a:r>
              <a:rPr lang="en-US" b="1" dirty="0">
                <a:solidFill>
                  <a:srgbClr val="000000"/>
                </a:solidFill>
              </a:rPr>
              <a:t>level)</a:t>
            </a:r>
          </a:p>
        </p:txBody>
      </p:sp>
      <p:sp>
        <p:nvSpPr>
          <p:cNvPr id="567" name="Rectangle 566"/>
          <p:cNvSpPr/>
          <p:nvPr/>
        </p:nvSpPr>
        <p:spPr>
          <a:xfrm>
            <a:off x="10164731" y="2029888"/>
            <a:ext cx="1569660" cy="646331"/>
          </a:xfrm>
          <a:prstGeom prst="rect">
            <a:avLst/>
          </a:prstGeom>
        </p:spPr>
        <p:txBody>
          <a:bodyPr wrap="none">
            <a:spAutoFit/>
          </a:bodyPr>
          <a:lstStyle/>
          <a:p>
            <a:r>
              <a:rPr lang="en-US" b="1" dirty="0">
                <a:solidFill>
                  <a:srgbClr val="000000"/>
                </a:solidFill>
              </a:rPr>
              <a:t>In-Cloud</a:t>
            </a:r>
            <a:br>
              <a:rPr lang="en-US" dirty="0"/>
            </a:br>
            <a:r>
              <a:rPr lang="en-US" b="1" dirty="0">
                <a:solidFill>
                  <a:srgbClr val="000000"/>
                </a:solidFill>
              </a:rPr>
              <a:t>(Cloud level)</a:t>
            </a:r>
          </a:p>
        </p:txBody>
      </p:sp>
      <p:sp>
        <p:nvSpPr>
          <p:cNvPr id="569" name="Rectangle 683">
            <a:extLst>
              <a:ext uri="{FF2B5EF4-FFF2-40B4-BE49-F238E27FC236}">
                <a16:creationId xmlns:a16="http://schemas.microsoft.com/office/drawing/2014/main" id="{AF77661E-4AE9-4C9C-8742-8E9B5DA61B9E}"/>
              </a:ext>
            </a:extLst>
          </p:cNvPr>
          <p:cNvSpPr/>
          <p:nvPr/>
        </p:nvSpPr>
        <p:spPr bwMode="gray">
          <a:xfrm>
            <a:off x="4804787" y="6240015"/>
            <a:ext cx="1325070" cy="246221"/>
          </a:xfrm>
          <a:prstGeom prst="rect">
            <a:avLst/>
          </a:prstGeom>
        </p:spPr>
        <p:txBody>
          <a:bodyPr wrap="square" lIns="0" tIns="0" rIns="0" bIns="0">
            <a:spAutoFit/>
          </a:bodyPr>
          <a:lstStyle/>
          <a:p>
            <a:pPr marL="0" marR="0" indent="0" algn="ctr" defTabSz="914400" eaLnBrk="1" fontAlgn="auto" latinLnBrk="0" hangingPunct="1">
              <a:lnSpc>
                <a:spcPct val="100000"/>
              </a:lnSpc>
              <a:spcBef>
                <a:spcPct val="0"/>
              </a:spcBef>
              <a:spcAft>
                <a:spcPts val="0"/>
              </a:spcAft>
              <a:buClr>
                <a:srgbClr val="879BAA"/>
              </a:buClr>
              <a:buSzTx/>
              <a:buFontTx/>
              <a:buNone/>
              <a:tabLst/>
            </a:pPr>
            <a:r>
              <a:rPr lang="en-US" sz="1600" b="1" dirty="0">
                <a:solidFill>
                  <a:srgbClr val="3C464B"/>
                </a:solidFill>
              </a:rPr>
              <a:t>Field device</a:t>
            </a:r>
          </a:p>
        </p:txBody>
      </p:sp>
      <p:sp>
        <p:nvSpPr>
          <p:cNvPr id="573" name="Rechteck 572">
            <a:extLst>
              <a:ext uri="{FF2B5EF4-FFF2-40B4-BE49-F238E27FC236}">
                <a16:creationId xmlns:a16="http://schemas.microsoft.com/office/drawing/2014/main" id="{1F0E6B17-0EE5-42D7-9DF9-A7A8D8607B5F}"/>
              </a:ext>
            </a:extLst>
          </p:cNvPr>
          <p:cNvSpPr/>
          <p:nvPr/>
        </p:nvSpPr>
        <p:spPr bwMode="gray">
          <a:xfrm>
            <a:off x="627063" y="3517504"/>
            <a:ext cx="4358424" cy="1146468"/>
          </a:xfrm>
          <a:prstGeom prst="rect">
            <a:avLst/>
          </a:prstGeom>
          <a:noFill/>
          <a:ln>
            <a:noFill/>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Bef>
                <a:spcPts val="0"/>
              </a:spcBef>
              <a:spcAft>
                <a:spcPts val="300"/>
              </a:spcAft>
              <a:buClr>
                <a:schemeClr val="accent1"/>
              </a:buClr>
            </a:pPr>
            <a:r>
              <a:rPr lang="en-US" b="1" dirty="0">
                <a:solidFill>
                  <a:srgbClr val="3C464B"/>
                </a:solidFill>
              </a:rPr>
              <a:t>Edge Apps </a:t>
            </a:r>
            <a:r>
              <a:rPr lang="en-US" dirty="0">
                <a:solidFill>
                  <a:srgbClr val="3C464B"/>
                </a:solidFill>
              </a:rPr>
              <a:t>developed by Siemens, customers, partners (OEM), 3</a:t>
            </a:r>
            <a:r>
              <a:rPr lang="en-US" baseline="30000" dirty="0">
                <a:solidFill>
                  <a:srgbClr val="3C464B"/>
                </a:solidFill>
              </a:rPr>
              <a:t>rd</a:t>
            </a:r>
            <a:r>
              <a:rPr lang="en-US" dirty="0">
                <a:solidFill>
                  <a:srgbClr val="3C464B"/>
                </a:solidFill>
              </a:rPr>
              <a:t>-party </a:t>
            </a:r>
          </a:p>
          <a:p>
            <a:pPr>
              <a:spcBef>
                <a:spcPts val="0"/>
              </a:spcBef>
              <a:spcAft>
                <a:spcPts val="300"/>
              </a:spcAft>
              <a:buClr>
                <a:schemeClr val="accent1"/>
              </a:buClr>
            </a:pPr>
            <a:r>
              <a:rPr lang="en-US" b="1" dirty="0">
                <a:solidFill>
                  <a:srgbClr val="3C464B"/>
                </a:solidFill>
              </a:rPr>
              <a:t>Selected data</a:t>
            </a:r>
            <a:r>
              <a:rPr lang="en-US" dirty="0">
                <a:solidFill>
                  <a:srgbClr val="3C464B"/>
                </a:solidFill>
              </a:rPr>
              <a:t>: M2M communication, non RT optimization,…</a:t>
            </a:r>
          </a:p>
        </p:txBody>
      </p:sp>
      <p:sp>
        <p:nvSpPr>
          <p:cNvPr id="575" name="Textfeld 574">
            <a:extLst>
              <a:ext uri="{FF2B5EF4-FFF2-40B4-BE49-F238E27FC236}">
                <a16:creationId xmlns:a16="http://schemas.microsoft.com/office/drawing/2014/main" id="{1FC52778-BC1E-489E-A418-6D2BB5065922}"/>
              </a:ext>
            </a:extLst>
          </p:cNvPr>
          <p:cNvSpPr txBox="1"/>
          <p:nvPr/>
        </p:nvSpPr>
        <p:spPr>
          <a:xfrm>
            <a:off x="7604087" y="3952239"/>
            <a:ext cx="1514589" cy="276999"/>
          </a:xfrm>
          <a:prstGeom prst="rect">
            <a:avLst/>
          </a:prstGeom>
          <a:noFill/>
        </p:spPr>
        <p:txBody>
          <a:bodyPr wrap="square" lIns="0" tIns="0" rIns="0" bIns="0" rtlCol="0">
            <a:spAutoFit/>
          </a:bodyPr>
          <a:lstStyle/>
          <a:p>
            <a:pPr>
              <a:spcBef>
                <a:spcPts val="0"/>
              </a:spcBef>
              <a:spcAft>
                <a:spcPts val="300"/>
              </a:spcAft>
              <a:buClr>
                <a:schemeClr val="accent1"/>
              </a:buClr>
            </a:pPr>
            <a:r>
              <a:rPr lang="en-US" b="1" dirty="0">
                <a:solidFill>
                  <a:srgbClr val="3C464B"/>
                </a:solidFill>
              </a:rPr>
              <a:t>(Edge-) Apps</a:t>
            </a:r>
          </a:p>
        </p:txBody>
      </p:sp>
      <p:sp>
        <p:nvSpPr>
          <p:cNvPr id="568" name="Textfeld 567">
            <a:extLst>
              <a:ext uri="{FF2B5EF4-FFF2-40B4-BE49-F238E27FC236}">
                <a16:creationId xmlns:a16="http://schemas.microsoft.com/office/drawing/2014/main" id="{C468B290-F642-4499-AFDC-67004C88270D}"/>
              </a:ext>
            </a:extLst>
          </p:cNvPr>
          <p:cNvSpPr txBox="1"/>
          <p:nvPr/>
        </p:nvSpPr>
        <p:spPr>
          <a:xfrm>
            <a:off x="5513949" y="3813739"/>
            <a:ext cx="1202140" cy="553998"/>
          </a:xfrm>
          <a:prstGeom prst="rect">
            <a:avLst/>
          </a:prstGeom>
          <a:noFill/>
        </p:spPr>
        <p:txBody>
          <a:bodyPr wrap="square" lIns="0" tIns="0" rIns="0" bIns="0" rtlCol="0">
            <a:spAutoFit/>
          </a:bodyPr>
          <a:lstStyle/>
          <a:p>
            <a:pPr>
              <a:spcBef>
                <a:spcPts val="0"/>
              </a:spcBef>
              <a:spcAft>
                <a:spcPts val="300"/>
              </a:spcAft>
              <a:buClr>
                <a:schemeClr val="accent1"/>
              </a:buClr>
            </a:pPr>
            <a:r>
              <a:rPr lang="en-US" b="1" dirty="0">
                <a:solidFill>
                  <a:srgbClr val="3C464B"/>
                </a:solidFill>
              </a:rPr>
              <a:t>Selected data</a:t>
            </a:r>
          </a:p>
        </p:txBody>
      </p:sp>
      <p:sp>
        <p:nvSpPr>
          <p:cNvPr id="572" name="Textfeld 571">
            <a:extLst>
              <a:ext uri="{FF2B5EF4-FFF2-40B4-BE49-F238E27FC236}">
                <a16:creationId xmlns:a16="http://schemas.microsoft.com/office/drawing/2014/main" id="{A460AC54-8C13-42D8-A196-A0F81BBA7E76}"/>
              </a:ext>
            </a:extLst>
          </p:cNvPr>
          <p:cNvSpPr txBox="1"/>
          <p:nvPr/>
        </p:nvSpPr>
        <p:spPr>
          <a:xfrm>
            <a:off x="3546330" y="1708634"/>
            <a:ext cx="1202140" cy="276999"/>
          </a:xfrm>
          <a:prstGeom prst="rect">
            <a:avLst/>
          </a:prstGeom>
          <a:noFill/>
        </p:spPr>
        <p:txBody>
          <a:bodyPr wrap="square" lIns="0" tIns="0" rIns="0" bIns="0" rtlCol="0">
            <a:spAutoFit/>
          </a:bodyPr>
          <a:lstStyle/>
          <a:p>
            <a:pPr>
              <a:spcBef>
                <a:spcPts val="0"/>
              </a:spcBef>
              <a:spcAft>
                <a:spcPts val="300"/>
              </a:spcAft>
              <a:buClr>
                <a:schemeClr val="accent1"/>
              </a:buClr>
            </a:pPr>
            <a:r>
              <a:rPr lang="en-US" b="1" dirty="0">
                <a:solidFill>
                  <a:srgbClr val="3C464B"/>
                </a:solidFill>
              </a:rPr>
              <a:t>Apps</a:t>
            </a:r>
          </a:p>
        </p:txBody>
      </p:sp>
    </p:spTree>
    <p:extLst>
      <p:ext uri="{BB962C8B-B14F-4D97-AF65-F5344CB8AC3E}">
        <p14:creationId xmlns:p14="http://schemas.microsoft.com/office/powerpoint/2010/main" val="336858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3B721B19-6FC1-4E97-B15D-384E1602D660}"/>
              </a:ext>
            </a:extLst>
          </p:cNvPr>
          <p:cNvGraphicFramePr>
            <a:graphicFrameLocks noChangeAspect="1"/>
          </p:cNvGraphicFramePr>
          <p:nvPr>
            <p:custDataLst>
              <p:tags r:id="rId2"/>
            </p:custDataLst>
            <p:extLst>
              <p:ext uri="{D42A27DB-BD31-4B8C-83A1-F6EECF244321}">
                <p14:modId xmlns:p14="http://schemas.microsoft.com/office/powerpoint/2010/main" val="1713874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8295" name="think-cell Folie" r:id="rId8" imgW="360" imgH="360" progId="TCLayout.ActiveDocument.1">
                  <p:embed/>
                </p:oleObj>
              </mc:Choice>
              <mc:Fallback>
                <p:oleObj name="think-cell Folie" r:id="rId8" imgW="360" imgH="360" progId="TCLayout.ActiveDocument.1">
                  <p:embed/>
                  <p:pic>
                    <p:nvPicPr>
                      <p:cNvPr id="0" name="Picture 1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a:extLst>
              <a:ext uri="{FF2B5EF4-FFF2-40B4-BE49-F238E27FC236}">
                <a16:creationId xmlns:a16="http://schemas.microsoft.com/office/drawing/2014/main" id="{773D19D2-63E5-43CF-A3B5-6D0DEB7621ED}"/>
              </a:ext>
            </a:extLst>
          </p:cNvPr>
          <p:cNvSpPr/>
          <p:nvPr>
            <p:custDataLst>
              <p:tags r:id="rId3"/>
            </p:custDataLst>
          </p:nvPr>
        </p:nvSpPr>
        <p:spPr bwMode="auto">
          <a:xfrm>
            <a:off x="0" y="0"/>
            <a:ext cx="158750" cy="158750"/>
          </a:xfrm>
          <a:prstGeom prst="rect">
            <a:avLst/>
          </a:prstGeom>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200" b="1" dirty="0" err="1">
              <a:solidFill>
                <a:schemeClr val="tx1"/>
              </a:solidFill>
              <a:ea typeface="+mj-ea"/>
              <a:cs typeface="Arial" panose="020B0604020202020204" pitchFamily="34" charset="0"/>
              <a:sym typeface="Arial" panose="020B0604020202020204" pitchFamily="34" charset="0"/>
            </a:endParaRPr>
          </a:p>
        </p:txBody>
      </p:sp>
      <p:sp>
        <p:nvSpPr>
          <p:cNvPr id="2" name="Title 1"/>
          <p:cNvSpPr>
            <a:spLocks noGrp="1"/>
          </p:cNvSpPr>
          <p:nvPr>
            <p:ph type="title" sz="quarter"/>
          </p:nvPr>
        </p:nvSpPr>
        <p:spPr/>
        <p:txBody>
          <a:bodyPr/>
          <a:lstStyle/>
          <a:p>
            <a:r>
              <a:rPr lang="en-US" dirty="0"/>
              <a:t>SINUMERIK Edge – an open system to provide local machine intelligence as add-on functionality</a:t>
            </a:r>
          </a:p>
        </p:txBody>
      </p:sp>
      <p:sp>
        <p:nvSpPr>
          <p:cNvPr id="7" name="Rectangle 3"/>
          <p:cNvSpPr>
            <a:spLocks noChangeArrowheads="1"/>
          </p:cNvSpPr>
          <p:nvPr>
            <p:custDataLst>
              <p:tags r:id="rId4"/>
            </p:custDataLst>
          </p:nvPr>
        </p:nvSpPr>
        <p:spPr bwMode="auto">
          <a:xfrm>
            <a:off x="612035" y="1440322"/>
            <a:ext cx="5440150" cy="436286"/>
          </a:xfrm>
          <a:prstGeom prst="rect">
            <a:avLst/>
          </a:prstGeom>
          <a:solidFill>
            <a:srgbClr val="0F8287"/>
          </a:solidFill>
          <a:ln w="9525">
            <a:noFill/>
            <a:miter lim="800000"/>
            <a:headEnd/>
            <a:tailEnd/>
          </a:ln>
        </p:spPr>
        <p:txBody>
          <a:bodyPr wrap="square" lIns="144000" tIns="72000" rIns="72000" bIns="72000" anchor="ctr"/>
          <a:lstStyle/>
          <a:p>
            <a:pPr>
              <a:lnSpc>
                <a:spcPct val="100000"/>
              </a:lnSpc>
            </a:pPr>
            <a:r>
              <a:rPr lang="en-US" sz="1600" b="1" dirty="0">
                <a:solidFill>
                  <a:schemeClr val="bg1"/>
                </a:solidFill>
              </a:rPr>
              <a:t>Manage </a:t>
            </a:r>
            <a:r>
              <a:rPr lang="en-US" sz="1600" b="1" dirty="0" err="1">
                <a:solidFill>
                  <a:schemeClr val="bg1"/>
                </a:solidFill>
              </a:rPr>
              <a:t>MyResources</a:t>
            </a:r>
            <a:r>
              <a:rPr lang="en-US" sz="1600" b="1" dirty="0">
                <a:solidFill>
                  <a:schemeClr val="bg1"/>
                </a:solidFill>
              </a:rPr>
              <a:t> / magazine optimization</a:t>
            </a:r>
          </a:p>
        </p:txBody>
      </p:sp>
      <p:sp>
        <p:nvSpPr>
          <p:cNvPr id="8" name="Rectangle 3"/>
          <p:cNvSpPr>
            <a:spLocks noChangeArrowheads="1"/>
          </p:cNvSpPr>
          <p:nvPr>
            <p:custDataLst>
              <p:tags r:id="rId5"/>
            </p:custDataLst>
          </p:nvPr>
        </p:nvSpPr>
        <p:spPr bwMode="auto">
          <a:xfrm>
            <a:off x="6115528" y="1440322"/>
            <a:ext cx="5440150" cy="436286"/>
          </a:xfrm>
          <a:prstGeom prst="rect">
            <a:avLst/>
          </a:prstGeom>
          <a:solidFill>
            <a:srgbClr val="0F8287"/>
          </a:solidFill>
          <a:ln w="9525">
            <a:noFill/>
            <a:miter lim="800000"/>
            <a:headEnd/>
            <a:tailEnd/>
          </a:ln>
        </p:spPr>
        <p:txBody>
          <a:bodyPr wrap="square" lIns="144000" tIns="72000" rIns="72000" bIns="72000" anchor="ctr"/>
          <a:lstStyle/>
          <a:p>
            <a:pPr>
              <a:lnSpc>
                <a:spcPct val="100000"/>
              </a:lnSpc>
            </a:pPr>
            <a:r>
              <a:rPr lang="en-US" sz="1600" b="1" dirty="0">
                <a:solidFill>
                  <a:schemeClr val="bg1"/>
                </a:solidFill>
              </a:rPr>
              <a:t>Analyze </a:t>
            </a:r>
            <a:r>
              <a:rPr lang="en-US" sz="1600" b="1" dirty="0" err="1">
                <a:solidFill>
                  <a:schemeClr val="bg1"/>
                </a:solidFill>
              </a:rPr>
              <a:t>MyWorkpiece</a:t>
            </a:r>
            <a:endParaRPr lang="en-US" sz="1600" b="1" dirty="0">
              <a:solidFill>
                <a:schemeClr val="bg1"/>
              </a:solidFill>
            </a:endParaRPr>
          </a:p>
        </p:txBody>
      </p:sp>
      <p:pic>
        <p:nvPicPr>
          <p:cNvPr id="9"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b="26537"/>
          <a:stretch/>
        </p:blipFill>
        <p:spPr bwMode="auto">
          <a:xfrm>
            <a:off x="612034" y="1936290"/>
            <a:ext cx="5440150" cy="308968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017167" y="3211160"/>
            <a:ext cx="2947204" cy="1702248"/>
            <a:chOff x="1639850" y="2518767"/>
            <a:chExt cx="4324521" cy="2497759"/>
          </a:xfrm>
        </p:grpSpPr>
        <p:sp>
          <p:nvSpPr>
            <p:cNvPr id="11" name="Rectangle 16"/>
            <p:cNvSpPr/>
            <p:nvPr/>
          </p:nvSpPr>
          <p:spPr bwMode="auto">
            <a:xfrm>
              <a:off x="1639850" y="2518767"/>
              <a:ext cx="4324521" cy="2497759"/>
            </a:xfrm>
            <a:prstGeom prst="rect">
              <a:avLst/>
            </a:prstGeom>
            <a:solidFill>
              <a:schemeClr val="bg1"/>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dirty="0">
                <a:solidFill>
                  <a:schemeClr val="tx1"/>
                </a:solidFill>
                <a:latin typeface="+mn-lt"/>
                <a:ea typeface="Arial Unicode MS" panose="020B0604020202020204" pitchFamily="34" charset="-128"/>
                <a:cs typeface="Arial Unicode MS" panose="020B0604020202020204" pitchFamily="34" charset="-128"/>
              </a:endParaRPr>
            </a:p>
          </p:txBody>
        </p:sp>
        <p:pic>
          <p:nvPicPr>
            <p:cNvPr id="12"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l="18642" t="4899" r="18138" b="6909"/>
            <a:stretch/>
          </p:blipFill>
          <p:spPr bwMode="auto">
            <a:xfrm>
              <a:off x="3375510" y="3360341"/>
              <a:ext cx="2440804" cy="162018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99523" y="2619041"/>
              <a:ext cx="2635288" cy="1965565"/>
            </a:xfrm>
            <a:prstGeom prst="rect">
              <a:avLst/>
            </a:prstGeom>
            <a:noFill/>
            <a:extLst>
              <a:ext uri="{909E8E84-426E-40DD-AFC4-6F175D3DCCD1}">
                <a14:hiddenFill xmlns:a14="http://schemas.microsoft.com/office/drawing/2010/main">
                  <a:solidFill>
                    <a:srgbClr val="FFFFFF"/>
                  </a:solidFill>
                </a14:hiddenFill>
              </a:ext>
            </a:extLst>
          </p:spPr>
        </p:pic>
        <p:sp>
          <p:nvSpPr>
            <p:cNvPr id="14" name="Richtungspfeil 18"/>
            <p:cNvSpPr/>
            <p:nvPr/>
          </p:nvSpPr>
          <p:spPr bwMode="auto">
            <a:xfrm flipH="1">
              <a:off x="3912960" y="3144318"/>
              <a:ext cx="1975362" cy="944041"/>
            </a:xfrm>
            <a:prstGeom prst="homePlate">
              <a:avLst>
                <a:gd name="adj" fmla="val 21717"/>
              </a:avLst>
            </a:prstGeom>
            <a:solidFill>
              <a:srgbClr val="F0F0F0"/>
            </a:solidFill>
            <a:ln w="9525" cap="flat" cmpd="sng" algn="ctr">
              <a:solidFill>
                <a:srgbClr val="879BAA"/>
              </a:solidFill>
              <a:prstDash val="solid"/>
              <a:miter lim="800000"/>
              <a:headEnd type="none" w="med" len="med"/>
              <a:tailEnd type="none" w="med" len="med"/>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dirty="0">
                <a:solidFill>
                  <a:schemeClr val="tx1"/>
                </a:solidFill>
                <a:latin typeface="+mn-lt"/>
                <a:ea typeface="Arial Unicode MS" panose="020B0604020202020204" pitchFamily="34" charset="-128"/>
                <a:cs typeface="Arial Unicode MS" panose="020B0604020202020204" pitchFamily="34" charset="-128"/>
              </a:endParaRPr>
            </a:p>
          </p:txBody>
        </p:sp>
        <p:pic>
          <p:nvPicPr>
            <p:cNvPr id="15"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96671" y="3227458"/>
              <a:ext cx="1407939" cy="77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2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15528" y="1936290"/>
            <a:ext cx="5440150" cy="3089681"/>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237"/>
          <p:cNvSpPr/>
          <p:nvPr/>
        </p:nvSpPr>
        <p:spPr bwMode="auto">
          <a:xfrm>
            <a:off x="612034" y="5085794"/>
            <a:ext cx="5440149" cy="1215048"/>
          </a:xfrm>
          <a:prstGeom prst="rect">
            <a:avLst/>
          </a:prstGeom>
          <a:solidFill>
            <a:srgbClr val="A5E1E1"/>
          </a:solidFill>
          <a:ln>
            <a:noFill/>
          </a:ln>
          <a:extLst/>
        </p:spPr>
        <p:txBody>
          <a:bodyPr vert="horz" wrap="square" lIns="180000" tIns="180000" rIns="180000" bIns="180000" rtlCol="0" anchor="ctr" anchorCtr="0">
            <a:noAutofit/>
          </a:bodyPr>
          <a:lstStyle/>
          <a:p>
            <a:pPr marL="0" lvl="1">
              <a:spcBef>
                <a:spcPts val="600"/>
              </a:spcBef>
              <a:buClr>
                <a:srgbClr val="879BAA">
                  <a:lumMod val="100000"/>
                </a:srgbClr>
              </a:buClr>
              <a:buSzPct val="100000"/>
            </a:pPr>
            <a:r>
              <a:rPr lang="en-US" dirty="0">
                <a:solidFill>
                  <a:schemeClr val="tx1"/>
                </a:solidFill>
              </a:rPr>
              <a:t>Optimize tool placement in large magazines</a:t>
            </a:r>
          </a:p>
          <a:p>
            <a:pPr marL="285750" lvl="1" indent="-285750">
              <a:spcBef>
                <a:spcPts val="600"/>
              </a:spcBef>
              <a:buClr>
                <a:srgbClr val="879BAA">
                  <a:lumMod val="100000"/>
                </a:srgbClr>
              </a:buClr>
              <a:buSzPct val="100000"/>
              <a:buFont typeface="Wingdings" panose="05000000000000000000" pitchFamily="2" charset="2"/>
              <a:buChar char="ð"/>
            </a:pPr>
            <a:r>
              <a:rPr lang="en-US" dirty="0">
                <a:solidFill>
                  <a:schemeClr val="tx1"/>
                </a:solidFill>
              </a:rPr>
              <a:t>Shortened idle times in machining</a:t>
            </a:r>
          </a:p>
        </p:txBody>
      </p:sp>
      <p:sp>
        <p:nvSpPr>
          <p:cNvPr id="20" name="Rechteck 237"/>
          <p:cNvSpPr/>
          <p:nvPr/>
        </p:nvSpPr>
        <p:spPr bwMode="auto">
          <a:xfrm>
            <a:off x="6115528" y="5085794"/>
            <a:ext cx="5440149" cy="1215048"/>
          </a:xfrm>
          <a:prstGeom prst="rect">
            <a:avLst/>
          </a:prstGeom>
          <a:solidFill>
            <a:srgbClr val="A5E1E1"/>
          </a:solidFill>
          <a:ln>
            <a:noFill/>
          </a:ln>
          <a:extLst/>
        </p:spPr>
        <p:txBody>
          <a:bodyPr vert="horz" wrap="square" lIns="180000" tIns="180000" rIns="180000" bIns="180000" rtlCol="0" anchor="ctr" anchorCtr="0">
            <a:noAutofit/>
          </a:bodyPr>
          <a:lstStyle/>
          <a:p>
            <a:pPr marL="0" lvl="1">
              <a:spcBef>
                <a:spcPts val="600"/>
              </a:spcBef>
              <a:buClr>
                <a:srgbClr val="879BAA">
                  <a:lumMod val="100000"/>
                </a:srgbClr>
              </a:buClr>
              <a:buSzPct val="100000"/>
            </a:pPr>
            <a:r>
              <a:rPr lang="en-US" dirty="0">
                <a:solidFill>
                  <a:schemeClr val="tx1"/>
                </a:solidFill>
              </a:rPr>
              <a:t>Machine awareness: detecting incorrect or displaced workpieces</a:t>
            </a:r>
          </a:p>
          <a:p>
            <a:pPr marL="285750" lvl="1" indent="-285750">
              <a:spcBef>
                <a:spcPts val="600"/>
              </a:spcBef>
              <a:buClr>
                <a:srgbClr val="879BAA">
                  <a:lumMod val="100000"/>
                </a:srgbClr>
              </a:buClr>
              <a:buSzPct val="100000"/>
              <a:buFont typeface="Wingdings" panose="05000000000000000000" pitchFamily="2" charset="2"/>
              <a:buChar char="ð"/>
            </a:pPr>
            <a:r>
              <a:rPr lang="en-US" dirty="0">
                <a:solidFill>
                  <a:schemeClr val="tx1"/>
                </a:solidFill>
              </a:rPr>
              <a:t>Preventing machine damages and faulty workpieces</a:t>
            </a:r>
          </a:p>
        </p:txBody>
      </p:sp>
      <p:sp>
        <p:nvSpPr>
          <p:cNvPr id="5" name="Textfeld 4">
            <a:extLst>
              <a:ext uri="{FF2B5EF4-FFF2-40B4-BE49-F238E27FC236}">
                <a16:creationId xmlns:a16="http://schemas.microsoft.com/office/drawing/2014/main" id="{6EDFE8C1-7732-41E5-A3DD-7150315EE663}"/>
              </a:ext>
            </a:extLst>
          </p:cNvPr>
          <p:cNvSpPr txBox="1"/>
          <p:nvPr/>
        </p:nvSpPr>
        <p:spPr>
          <a:xfrm rot="20672250">
            <a:off x="9023130" y="708639"/>
            <a:ext cx="1178144" cy="307777"/>
          </a:xfrm>
          <a:prstGeom prst="rect">
            <a:avLst/>
          </a:prstGeom>
          <a:noFill/>
        </p:spPr>
        <p:txBody>
          <a:bodyPr wrap="square" lIns="0" tIns="0" rIns="0" bIns="0" rtlCol="0">
            <a:spAutoFit/>
          </a:bodyPr>
          <a:lstStyle/>
          <a:p>
            <a:pPr>
              <a:spcBef>
                <a:spcPts val="0"/>
              </a:spcBef>
            </a:pPr>
            <a:r>
              <a:rPr lang="de-DE" sz="2000" b="1" dirty="0" err="1">
                <a:solidFill>
                  <a:schemeClr val="tx1"/>
                </a:solidFill>
              </a:rPr>
              <a:t>PoC</a:t>
            </a:r>
            <a:endParaRPr lang="de-DE" sz="2000" b="1" dirty="0">
              <a:solidFill>
                <a:schemeClr val="tx1"/>
              </a:solidFill>
            </a:endParaRPr>
          </a:p>
        </p:txBody>
      </p:sp>
    </p:spTree>
    <p:extLst>
      <p:ext uri="{BB962C8B-B14F-4D97-AF65-F5344CB8AC3E}">
        <p14:creationId xmlns:p14="http://schemas.microsoft.com/office/powerpoint/2010/main" val="214207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3B721B19-6FC1-4E97-B15D-384E1602D660}"/>
              </a:ext>
            </a:extLst>
          </p:cNvPr>
          <p:cNvGraphicFramePr>
            <a:graphicFrameLocks noChangeAspect="1"/>
          </p:cNvGraphicFramePr>
          <p:nvPr>
            <p:custDataLst>
              <p:tags r:id="rId2"/>
            </p:custDataLst>
            <p:extLst>
              <p:ext uri="{D42A27DB-BD31-4B8C-83A1-F6EECF244321}">
                <p14:modId xmlns:p14="http://schemas.microsoft.com/office/powerpoint/2010/main" val="410955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2700" name="think-cell Folie" r:id="rId6" imgW="360" imgH="360" progId="TCLayout.ActiveDocument.1">
                  <p:embed/>
                </p:oleObj>
              </mc:Choice>
              <mc:Fallback>
                <p:oleObj name="think-cell Folie" r:id="rId6" imgW="360" imgH="360" progId="TCLayout.ActiveDocument.1">
                  <p:embed/>
                  <p:pic>
                    <p:nvPicPr>
                      <p:cNvPr id="0" name="Picture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a:extLst>
              <a:ext uri="{FF2B5EF4-FFF2-40B4-BE49-F238E27FC236}">
                <a16:creationId xmlns:a16="http://schemas.microsoft.com/office/drawing/2014/main" id="{773D19D2-63E5-43CF-A3B5-6D0DEB7621ED}"/>
              </a:ext>
            </a:extLst>
          </p:cNvPr>
          <p:cNvSpPr/>
          <p:nvPr>
            <p:custDataLst>
              <p:tags r:id="rId3"/>
            </p:custDataLst>
          </p:nvPr>
        </p:nvSpPr>
        <p:spPr bwMode="auto">
          <a:xfrm>
            <a:off x="0" y="0"/>
            <a:ext cx="158750" cy="158750"/>
          </a:xfrm>
          <a:prstGeom prst="rect">
            <a:avLst/>
          </a:prstGeom>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200" b="1" i="1" dirty="0" err="1">
              <a:solidFill>
                <a:schemeClr val="tx1"/>
              </a:solidFill>
              <a:ea typeface="+mj-ea"/>
              <a:cs typeface="Arial" panose="020B0604020202020204" pitchFamily="34" charset="0"/>
              <a:sym typeface="Arial" panose="020B0604020202020204" pitchFamily="34" charset="0"/>
            </a:endParaRPr>
          </a:p>
        </p:txBody>
      </p:sp>
      <p:sp>
        <p:nvSpPr>
          <p:cNvPr id="2" name="Title 1"/>
          <p:cNvSpPr>
            <a:spLocks noGrp="1"/>
          </p:cNvSpPr>
          <p:nvPr>
            <p:ph type="title" sz="quarter"/>
          </p:nvPr>
        </p:nvSpPr>
        <p:spPr/>
        <p:txBody>
          <a:bodyPr/>
          <a:lstStyle/>
          <a:p>
            <a:r>
              <a:rPr lang="en-US" dirty="0"/>
              <a:t>Implementing “data driven services” </a:t>
            </a:r>
            <a:br>
              <a:rPr lang="en-US" dirty="0"/>
            </a:br>
            <a:r>
              <a:rPr lang="en-US" dirty="0"/>
              <a:t>to optimize service delivery and to generate new business</a:t>
            </a:r>
            <a:endParaRPr lang="en-US" i="1" dirty="0"/>
          </a:p>
        </p:txBody>
      </p:sp>
      <p:sp>
        <p:nvSpPr>
          <p:cNvPr id="20" name="Rechteck 237"/>
          <p:cNvSpPr/>
          <p:nvPr/>
        </p:nvSpPr>
        <p:spPr bwMode="auto">
          <a:xfrm>
            <a:off x="5454870" y="1387369"/>
            <a:ext cx="6100808" cy="4965612"/>
          </a:xfrm>
          <a:prstGeom prst="rect">
            <a:avLst/>
          </a:prstGeom>
          <a:solidFill>
            <a:srgbClr val="A5E1E1"/>
          </a:solidFill>
          <a:ln>
            <a:noFill/>
          </a:ln>
          <a:extLst/>
        </p:spPr>
        <p:txBody>
          <a:bodyPr vert="horz" wrap="square" lIns="180000" tIns="180000" rIns="180000" bIns="180000" rtlCol="0">
            <a:noAutofit/>
          </a:bodyPr>
          <a:lstStyle/>
          <a:p>
            <a:pPr>
              <a:spcBef>
                <a:spcPts val="0"/>
              </a:spcBef>
              <a:buClr>
                <a:srgbClr val="3C464B"/>
              </a:buClr>
              <a:buSzPct val="100000"/>
            </a:pPr>
            <a:r>
              <a:rPr lang="en-US" dirty="0">
                <a:solidFill>
                  <a:schemeClr val="tx1"/>
                </a:solidFill>
              </a:rPr>
              <a:t>Motivation</a:t>
            </a:r>
          </a:p>
          <a:p>
            <a:pPr marL="182563" indent="-182563">
              <a:spcBef>
                <a:spcPts val="0"/>
              </a:spcBef>
              <a:buClr>
                <a:srgbClr val="3C464B"/>
              </a:buClr>
              <a:buSzPct val="100000"/>
              <a:buFont typeface="Arial" panose="020B0604020202020204" pitchFamily="34" charset="0"/>
              <a:buChar char="•"/>
            </a:pPr>
            <a:r>
              <a:rPr lang="en-US" dirty="0">
                <a:solidFill>
                  <a:schemeClr val="tx1"/>
                </a:solidFill>
              </a:rPr>
              <a:t>Optimizing service delivery via remote access</a:t>
            </a:r>
          </a:p>
          <a:p>
            <a:pPr marL="182563" indent="-182563">
              <a:spcBef>
                <a:spcPts val="0"/>
              </a:spcBef>
              <a:buClr>
                <a:srgbClr val="3C464B"/>
              </a:buClr>
              <a:buSzPct val="100000"/>
              <a:buFont typeface="Arial" panose="020B0604020202020204" pitchFamily="34" charset="0"/>
              <a:buChar char="•"/>
            </a:pPr>
            <a:r>
              <a:rPr lang="en-US" dirty="0">
                <a:solidFill>
                  <a:schemeClr val="tx1"/>
                </a:solidFill>
              </a:rPr>
              <a:t>New service offerings and new business models</a:t>
            </a:r>
          </a:p>
          <a:p>
            <a:pPr>
              <a:spcBef>
                <a:spcPts val="0"/>
              </a:spcBef>
              <a:buClr>
                <a:srgbClr val="3C464B"/>
              </a:buClr>
              <a:buSzPct val="100000"/>
            </a:pPr>
            <a:endParaRPr lang="en-US" dirty="0">
              <a:solidFill>
                <a:schemeClr val="tx1"/>
              </a:solidFill>
            </a:endParaRPr>
          </a:p>
          <a:p>
            <a:pPr>
              <a:spcBef>
                <a:spcPts val="0"/>
              </a:spcBef>
              <a:buClr>
                <a:srgbClr val="3C464B"/>
              </a:buClr>
              <a:buSzPct val="100000"/>
            </a:pPr>
            <a:r>
              <a:rPr lang="en-US" dirty="0">
                <a:solidFill>
                  <a:schemeClr val="tx1"/>
                </a:solidFill>
              </a:rPr>
              <a:t>End-customer benefit</a:t>
            </a:r>
          </a:p>
          <a:p>
            <a:pPr marL="182563" indent="-182563">
              <a:spcBef>
                <a:spcPts val="0"/>
              </a:spcBef>
              <a:buClr>
                <a:srgbClr val="3C464B"/>
              </a:buClr>
              <a:buSzPct val="100000"/>
              <a:buFont typeface="Arial" panose="020B0604020202020204" pitchFamily="34" charset="0"/>
              <a:buChar char="•"/>
            </a:pPr>
            <a:r>
              <a:rPr lang="en-US" dirty="0">
                <a:solidFill>
                  <a:schemeClr val="tx1"/>
                </a:solidFill>
              </a:rPr>
              <a:t>Higher uptime, more efficient service</a:t>
            </a:r>
          </a:p>
          <a:p>
            <a:pPr marL="182563" indent="-182563">
              <a:spcBef>
                <a:spcPts val="0"/>
              </a:spcBef>
              <a:buClr>
                <a:srgbClr val="3C464B"/>
              </a:buClr>
              <a:buSzPct val="100000"/>
              <a:buFont typeface="Arial" panose="020B0604020202020204" pitchFamily="34" charset="0"/>
              <a:buChar char="•"/>
            </a:pPr>
            <a:r>
              <a:rPr lang="en-US" dirty="0">
                <a:solidFill>
                  <a:schemeClr val="tx1"/>
                </a:solidFill>
              </a:rPr>
              <a:t>Faster access to innovation</a:t>
            </a:r>
          </a:p>
          <a:p>
            <a:pPr>
              <a:spcBef>
                <a:spcPts val="0"/>
              </a:spcBef>
              <a:buClr>
                <a:srgbClr val="3C464B"/>
              </a:buClr>
              <a:buSzPct val="100000"/>
            </a:pPr>
            <a:endParaRPr lang="en-US" dirty="0">
              <a:solidFill>
                <a:schemeClr val="tx1"/>
              </a:solidFill>
            </a:endParaRPr>
          </a:p>
          <a:p>
            <a:pPr>
              <a:spcBef>
                <a:spcPts val="0"/>
              </a:spcBef>
              <a:buClr>
                <a:srgbClr val="3C464B"/>
              </a:buClr>
              <a:buSzPct val="100000"/>
            </a:pPr>
            <a:r>
              <a:rPr lang="en-US" b="1" dirty="0">
                <a:solidFill>
                  <a:schemeClr val="tx1"/>
                </a:solidFill>
              </a:rPr>
              <a:t>Implementation</a:t>
            </a:r>
            <a:r>
              <a:rPr lang="en-US" dirty="0">
                <a:solidFill>
                  <a:schemeClr val="tx1"/>
                </a:solidFill>
              </a:rPr>
              <a:t> – connecting assets to </a:t>
            </a:r>
            <a:r>
              <a:rPr lang="en-US" dirty="0" err="1">
                <a:solidFill>
                  <a:schemeClr val="tx1"/>
                </a:solidFill>
              </a:rPr>
              <a:t>Mindsphere</a:t>
            </a:r>
            <a:endParaRPr lang="en-US" dirty="0">
              <a:solidFill>
                <a:schemeClr val="tx1"/>
              </a:solidFill>
            </a:endParaRPr>
          </a:p>
          <a:p>
            <a:pPr marL="182563" indent="-182563">
              <a:spcBef>
                <a:spcPts val="0"/>
              </a:spcBef>
              <a:buClr>
                <a:srgbClr val="3C464B"/>
              </a:buClr>
              <a:buSzPct val="100000"/>
              <a:buFont typeface="Arial" panose="020B0604020202020204" pitchFamily="34" charset="0"/>
              <a:buChar char="•"/>
            </a:pPr>
            <a:r>
              <a:rPr lang="en-US" dirty="0">
                <a:solidFill>
                  <a:schemeClr val="tx1"/>
                </a:solidFill>
              </a:rPr>
              <a:t>Providing/implementing basic network connectivity to assets where not yet available</a:t>
            </a:r>
          </a:p>
          <a:p>
            <a:pPr marL="182563" indent="-182563">
              <a:spcBef>
                <a:spcPts val="0"/>
              </a:spcBef>
              <a:buClr>
                <a:srgbClr val="3C464B"/>
              </a:buClr>
              <a:buSzPct val="100000"/>
              <a:buFont typeface="Arial" panose="020B0604020202020204" pitchFamily="34" charset="0"/>
              <a:buChar char="•"/>
            </a:pPr>
            <a:r>
              <a:rPr lang="en-US" dirty="0">
                <a:solidFill>
                  <a:schemeClr val="tx1"/>
                </a:solidFill>
              </a:rPr>
              <a:t>Configuration to allow </a:t>
            </a:r>
            <a:r>
              <a:rPr lang="en-US">
                <a:solidFill>
                  <a:schemeClr val="tx1"/>
                </a:solidFill>
              </a:rPr>
              <a:t>remote access</a:t>
            </a:r>
            <a:endParaRPr lang="en-US" dirty="0">
              <a:solidFill>
                <a:schemeClr val="tx1"/>
              </a:solidFill>
            </a:endParaRPr>
          </a:p>
          <a:p>
            <a:pPr marL="182563" indent="-182563">
              <a:spcBef>
                <a:spcPts val="0"/>
              </a:spcBef>
              <a:buClr>
                <a:srgbClr val="3C464B"/>
              </a:buClr>
              <a:buSzPct val="100000"/>
              <a:buFont typeface="Arial" panose="020B0604020202020204" pitchFamily="34" charset="0"/>
              <a:buChar char="•"/>
            </a:pPr>
            <a:endParaRPr lang="en-US" dirty="0">
              <a:solidFill>
                <a:schemeClr val="tx1"/>
              </a:solidFill>
            </a:endParaRPr>
          </a:p>
          <a:p>
            <a:pPr marL="285750" indent="-285750">
              <a:spcBef>
                <a:spcPts val="0"/>
              </a:spcBef>
              <a:buClr>
                <a:srgbClr val="3C464B"/>
              </a:buClr>
              <a:buSzPct val="100000"/>
              <a:buFont typeface="Wingdings" panose="05000000000000000000" pitchFamily="2" charset="2"/>
              <a:buChar char="ð"/>
            </a:pPr>
            <a:r>
              <a:rPr lang="en-US" sz="2000" dirty="0" err="1">
                <a:solidFill>
                  <a:schemeClr val="tx1"/>
                </a:solidFill>
              </a:rPr>
              <a:t>Mindsphere</a:t>
            </a:r>
            <a:r>
              <a:rPr lang="en-US" sz="2000" dirty="0">
                <a:solidFill>
                  <a:schemeClr val="tx1"/>
                </a:solidFill>
              </a:rPr>
              <a:t> enables connectivity and provides applications for </a:t>
            </a:r>
            <a:r>
              <a:rPr lang="en-US" sz="2000" dirty="0" err="1">
                <a:solidFill>
                  <a:schemeClr val="tx1"/>
                </a:solidFill>
              </a:rPr>
              <a:t>Industrie</a:t>
            </a:r>
            <a:r>
              <a:rPr lang="en-US" sz="2000" dirty="0">
                <a:solidFill>
                  <a:schemeClr val="tx1"/>
                </a:solidFill>
              </a:rPr>
              <a:t> 4.0 businesses</a:t>
            </a:r>
          </a:p>
          <a:p>
            <a:pPr>
              <a:spcBef>
                <a:spcPts val="0"/>
              </a:spcBef>
              <a:buClr>
                <a:srgbClr val="3C464B"/>
              </a:buClr>
              <a:buSzPct val="100000"/>
            </a:pPr>
            <a:endParaRPr lang="en-US" dirty="0">
              <a:solidFill>
                <a:schemeClr val="tx1"/>
              </a:solidFill>
            </a:endParaRPr>
          </a:p>
          <a:p>
            <a:pPr>
              <a:spcBef>
                <a:spcPts val="0"/>
              </a:spcBef>
              <a:buClr>
                <a:srgbClr val="3C464B"/>
              </a:buClr>
              <a:buSzPct val="100000"/>
            </a:pPr>
            <a:endParaRPr lang="en-US" dirty="0">
              <a:solidFill>
                <a:schemeClr val="tx1"/>
              </a:solidFill>
            </a:endParaRPr>
          </a:p>
          <a:p>
            <a:pPr>
              <a:spcBef>
                <a:spcPts val="0"/>
              </a:spcBef>
              <a:buClr>
                <a:srgbClr val="3C464B"/>
              </a:buClr>
              <a:buSzPct val="100000"/>
            </a:pPr>
            <a:endParaRPr lang="en-US" dirty="0">
              <a:solidFill>
                <a:schemeClr val="tx1"/>
              </a:solidFill>
            </a:endParaRPr>
          </a:p>
        </p:txBody>
      </p:sp>
      <p:pic>
        <p:nvPicPr>
          <p:cNvPr id="17"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3952" t="11215" r="2884" b="17034"/>
          <a:stretch/>
        </p:blipFill>
        <p:spPr bwMode="gray">
          <a:xfrm>
            <a:off x="662130" y="1387368"/>
            <a:ext cx="4676985" cy="4967137"/>
          </a:xfrm>
          <a:prstGeom prst="rect">
            <a:avLst/>
          </a:prstGeom>
          <a:noFill/>
          <a:ln w="9525">
            <a:noFill/>
            <a:miter lim="800000"/>
            <a:headEnd/>
            <a:tailEnd/>
          </a:ln>
          <a:effectLst/>
        </p:spPr>
      </p:pic>
    </p:spTree>
    <p:extLst>
      <p:ext uri="{BB962C8B-B14F-4D97-AF65-F5344CB8AC3E}">
        <p14:creationId xmlns:p14="http://schemas.microsoft.com/office/powerpoint/2010/main" val="214207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AC8B171-6483-4501-BCAF-5A1CF4EAD85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3269" name="think-cell Folie" r:id="rId6" imgW="360" imgH="360" progId="TCLayout.ActiveDocument.1">
                  <p:embed/>
                </p:oleObj>
              </mc:Choice>
              <mc:Fallback>
                <p:oleObj name="think-cell Folie" r:id="rId6" imgW="360" imgH="360" progId="TCLayout.ActiveDocument.1">
                  <p:embed/>
                  <p:pic>
                    <p:nvPicPr>
                      <p:cNvPr id="0"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a:extLst>
              <a:ext uri="{FF2B5EF4-FFF2-40B4-BE49-F238E27FC236}">
                <a16:creationId xmlns:a16="http://schemas.microsoft.com/office/drawing/2014/main" id="{99056310-60C5-4F5F-95F5-36009743F457}"/>
              </a:ext>
            </a:extLst>
          </p:cNvPr>
          <p:cNvSpPr/>
          <p:nvPr>
            <p:custDataLst>
              <p:tags r:id="rId3"/>
            </p:custDataLst>
          </p:nvPr>
        </p:nvSpPr>
        <p:spPr bwMode="auto">
          <a:xfrm>
            <a:off x="0" y="0"/>
            <a:ext cx="158750" cy="158750"/>
          </a:xfrm>
          <a:prstGeom prst="rect">
            <a:avLst/>
          </a:prstGeom>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200" b="1" dirty="0" err="1">
              <a:solidFill>
                <a:schemeClr val="tx1"/>
              </a:solidFill>
              <a:ea typeface="+mj-ea"/>
              <a:cs typeface="Arial" panose="020B0604020202020204" pitchFamily="34" charset="0"/>
              <a:sym typeface="Arial" panose="020B0604020202020204" pitchFamily="34" charset="0"/>
            </a:endParaRPr>
          </a:p>
        </p:txBody>
      </p:sp>
      <p:sp>
        <p:nvSpPr>
          <p:cNvPr id="4" name="Title 3"/>
          <p:cNvSpPr>
            <a:spLocks noGrp="1"/>
          </p:cNvSpPr>
          <p:nvPr>
            <p:ph type="title"/>
          </p:nvPr>
        </p:nvSpPr>
        <p:spPr/>
        <p:txBody>
          <a:bodyPr/>
          <a:lstStyle/>
          <a:p>
            <a:r>
              <a:rPr lang="en-US" dirty="0" err="1"/>
              <a:t>Industrie</a:t>
            </a:r>
            <a:r>
              <a:rPr lang="en-US" dirty="0"/>
              <a:t> 4.0 @ work in India – transforming the manufacturing process of low voltage switchgear at </a:t>
            </a:r>
            <a:r>
              <a:rPr lang="en-US" dirty="0" err="1"/>
              <a:t>Kalwa</a:t>
            </a:r>
            <a:r>
              <a:rPr lang="en-US" dirty="0"/>
              <a:t> Works</a:t>
            </a:r>
          </a:p>
        </p:txBody>
      </p:sp>
      <p:sp>
        <p:nvSpPr>
          <p:cNvPr id="6" name="Rectangle 20"/>
          <p:cNvSpPr/>
          <p:nvPr/>
        </p:nvSpPr>
        <p:spPr bwMode="auto">
          <a:xfrm>
            <a:off x="159" y="1440000"/>
            <a:ext cx="4082891" cy="4754880"/>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w="9525">
            <a:noFill/>
            <a:miter lim="800000"/>
            <a:headEnd/>
            <a:tailEnd/>
          </a:ln>
          <a:extLst/>
        </p:spPr>
        <p:txBody>
          <a:bodyPr vert="horz" wrap="square" lIns="640080" tIns="0" rIns="36000" bIns="0" numCol="1" anchor="ctr" anchorCtr="0" compatLnSpc="1">
            <a:prstTxWarp prst="textNoShape">
              <a:avLst/>
            </a:prstTxWarp>
            <a:noAutofit/>
          </a:bodyPr>
          <a:lstStyle/>
          <a:p>
            <a:pPr>
              <a:lnSpc>
                <a:spcPct val="85000"/>
              </a:lnSpc>
              <a:spcBef>
                <a:spcPts val="0"/>
              </a:spcBef>
              <a:buClr>
                <a:schemeClr val="accent1"/>
              </a:buClr>
              <a:buSzPct val="100000"/>
            </a:pPr>
            <a:r>
              <a:rPr lang="en-US" sz="2600" dirty="0">
                <a:solidFill>
                  <a:schemeClr val="lt1"/>
                </a:solidFill>
              </a:rPr>
              <a:t>&gt;</a:t>
            </a:r>
            <a:r>
              <a:rPr lang="en-US" sz="3600" b="1" dirty="0">
                <a:solidFill>
                  <a:schemeClr val="lt1"/>
                </a:solidFill>
              </a:rPr>
              <a:t>180</a:t>
            </a:r>
            <a:r>
              <a:rPr lang="en-US" sz="4000" b="1" dirty="0">
                <a:solidFill>
                  <a:schemeClr val="lt1"/>
                </a:solidFill>
              </a:rPr>
              <a:t> </a:t>
            </a:r>
            <a:r>
              <a:rPr lang="en-US" sz="2600" dirty="0">
                <a:solidFill>
                  <a:schemeClr val="lt1"/>
                </a:solidFill>
              </a:rPr>
              <a:t>product</a:t>
            </a:r>
          </a:p>
          <a:p>
            <a:pPr>
              <a:lnSpc>
                <a:spcPct val="75000"/>
              </a:lnSpc>
              <a:spcBef>
                <a:spcPts val="0"/>
              </a:spcBef>
              <a:buClr>
                <a:schemeClr val="accent1"/>
              </a:buClr>
              <a:buSzPct val="100000"/>
            </a:pPr>
            <a:r>
              <a:rPr lang="en-US" sz="2600" dirty="0">
                <a:solidFill>
                  <a:schemeClr val="lt1"/>
                </a:solidFill>
              </a:rPr>
              <a:t>variants in </a:t>
            </a:r>
            <a:r>
              <a:rPr lang="en-US" sz="3600" b="1" dirty="0">
                <a:solidFill>
                  <a:schemeClr val="lt1"/>
                </a:solidFill>
              </a:rPr>
              <a:t>1</a:t>
            </a:r>
            <a:r>
              <a:rPr lang="en-US" sz="2600" dirty="0">
                <a:solidFill>
                  <a:schemeClr val="lt1"/>
                </a:solidFill>
              </a:rPr>
              <a:t> line</a:t>
            </a:r>
          </a:p>
          <a:p>
            <a:pPr>
              <a:lnSpc>
                <a:spcPct val="85000"/>
              </a:lnSpc>
              <a:spcBef>
                <a:spcPts val="0"/>
              </a:spcBef>
              <a:buClr>
                <a:schemeClr val="accent1"/>
              </a:buClr>
              <a:buSzPct val="100000"/>
            </a:pPr>
            <a:endParaRPr lang="en-US" sz="1000" dirty="0">
              <a:solidFill>
                <a:schemeClr val="lt1"/>
              </a:solidFill>
              <a:latin typeface="ＭＳ Ｐゴシック" pitchFamily="34" charset="-128"/>
            </a:endParaRPr>
          </a:p>
          <a:p>
            <a:pPr>
              <a:lnSpc>
                <a:spcPct val="85000"/>
              </a:lnSpc>
              <a:spcBef>
                <a:spcPts val="0"/>
              </a:spcBef>
              <a:buClr>
                <a:schemeClr val="accent1"/>
              </a:buClr>
              <a:buSzPct val="100000"/>
            </a:pPr>
            <a:r>
              <a:rPr lang="en-US" sz="2600" dirty="0">
                <a:solidFill>
                  <a:schemeClr val="lt1"/>
                </a:solidFill>
              </a:rPr>
              <a:t>~</a:t>
            </a:r>
            <a:r>
              <a:rPr lang="en-US" sz="3600" b="1" dirty="0">
                <a:solidFill>
                  <a:schemeClr val="lt1"/>
                </a:solidFill>
              </a:rPr>
              <a:t>9</a:t>
            </a:r>
            <a:r>
              <a:rPr lang="en-US" sz="4000" b="1" dirty="0">
                <a:solidFill>
                  <a:schemeClr val="lt1"/>
                </a:solidFill>
              </a:rPr>
              <a:t> </a:t>
            </a:r>
            <a:r>
              <a:rPr lang="en-US" sz="2600" dirty="0">
                <a:solidFill>
                  <a:schemeClr val="lt1"/>
                </a:solidFill>
              </a:rPr>
              <a:t>sec cycle time </a:t>
            </a:r>
            <a:br>
              <a:rPr lang="en-US" sz="2600" dirty="0">
                <a:solidFill>
                  <a:schemeClr val="lt1"/>
                </a:solidFill>
              </a:rPr>
            </a:br>
            <a:r>
              <a:rPr lang="en-US" sz="2600" dirty="0">
                <a:solidFill>
                  <a:schemeClr val="lt1"/>
                </a:solidFill>
              </a:rPr>
              <a:t>in spite of </a:t>
            </a:r>
            <a:br>
              <a:rPr lang="en-US" sz="2600" dirty="0">
                <a:solidFill>
                  <a:schemeClr val="lt1"/>
                </a:solidFill>
              </a:rPr>
            </a:br>
            <a:r>
              <a:rPr lang="en-US" sz="2600" dirty="0">
                <a:solidFill>
                  <a:schemeClr val="lt1"/>
                </a:solidFill>
              </a:rPr>
              <a:t>varied product-mix</a:t>
            </a:r>
          </a:p>
          <a:p>
            <a:pPr>
              <a:lnSpc>
                <a:spcPct val="85000"/>
              </a:lnSpc>
              <a:spcBef>
                <a:spcPts val="0"/>
              </a:spcBef>
              <a:buClr>
                <a:schemeClr val="accent1"/>
              </a:buClr>
              <a:buSzPct val="100000"/>
            </a:pPr>
            <a:endParaRPr lang="en-US" sz="1000" dirty="0">
              <a:solidFill>
                <a:schemeClr val="lt1"/>
              </a:solidFill>
            </a:endParaRPr>
          </a:p>
          <a:p>
            <a:pPr>
              <a:lnSpc>
                <a:spcPct val="85000"/>
              </a:lnSpc>
              <a:spcBef>
                <a:spcPts val="0"/>
              </a:spcBef>
              <a:buClr>
                <a:schemeClr val="accent1"/>
              </a:buClr>
              <a:buSzPct val="100000"/>
            </a:pPr>
            <a:r>
              <a:rPr lang="en-US" sz="3600" b="1" dirty="0">
                <a:solidFill>
                  <a:schemeClr val="lt1"/>
                </a:solidFill>
              </a:rPr>
              <a:t>68</a:t>
            </a:r>
            <a:r>
              <a:rPr lang="en-US" sz="2600" b="1" dirty="0">
                <a:solidFill>
                  <a:schemeClr val="lt1"/>
                </a:solidFill>
              </a:rPr>
              <a:t> </a:t>
            </a:r>
            <a:r>
              <a:rPr lang="en-US" sz="2600" dirty="0">
                <a:solidFill>
                  <a:schemeClr val="lt1"/>
                </a:solidFill>
              </a:rPr>
              <a:t>quality parameters</a:t>
            </a:r>
          </a:p>
          <a:p>
            <a:pPr>
              <a:lnSpc>
                <a:spcPct val="75000"/>
              </a:lnSpc>
              <a:spcBef>
                <a:spcPts val="0"/>
              </a:spcBef>
              <a:buClr>
                <a:schemeClr val="accent1"/>
              </a:buClr>
              <a:buSzPct val="100000"/>
            </a:pPr>
            <a:r>
              <a:rPr lang="en-US" sz="2600" dirty="0">
                <a:solidFill>
                  <a:schemeClr val="lt1"/>
                </a:solidFill>
              </a:rPr>
              <a:t>check in </a:t>
            </a:r>
            <a:r>
              <a:rPr lang="en-US" sz="3600" b="1" dirty="0">
                <a:solidFill>
                  <a:schemeClr val="lt1"/>
                </a:solidFill>
              </a:rPr>
              <a:t>9</a:t>
            </a:r>
            <a:r>
              <a:rPr lang="en-US" sz="4000" b="1" dirty="0">
                <a:solidFill>
                  <a:schemeClr val="lt1"/>
                </a:solidFill>
              </a:rPr>
              <a:t> </a:t>
            </a:r>
            <a:r>
              <a:rPr lang="en-US" sz="2600" dirty="0">
                <a:solidFill>
                  <a:schemeClr val="lt1"/>
                </a:solidFill>
              </a:rPr>
              <a:t>secs</a:t>
            </a:r>
          </a:p>
          <a:p>
            <a:pPr>
              <a:lnSpc>
                <a:spcPct val="85000"/>
              </a:lnSpc>
              <a:spcBef>
                <a:spcPts val="0"/>
              </a:spcBef>
              <a:buClr>
                <a:schemeClr val="accent1"/>
              </a:buClr>
              <a:buSzPct val="100000"/>
            </a:pPr>
            <a:endParaRPr lang="en-US" sz="1000" dirty="0">
              <a:solidFill>
                <a:schemeClr val="lt1"/>
              </a:solidFill>
            </a:endParaRPr>
          </a:p>
          <a:p>
            <a:pPr>
              <a:lnSpc>
                <a:spcPct val="85000"/>
              </a:lnSpc>
              <a:spcBef>
                <a:spcPts val="0"/>
              </a:spcBef>
              <a:buClr>
                <a:schemeClr val="accent1"/>
              </a:buClr>
              <a:buSzPct val="100000"/>
            </a:pPr>
            <a:r>
              <a:rPr lang="en-US" sz="3600" b="1" dirty="0">
                <a:solidFill>
                  <a:schemeClr val="lt1"/>
                </a:solidFill>
              </a:rPr>
              <a:t>Local</a:t>
            </a:r>
            <a:r>
              <a:rPr lang="en-US" sz="2600" b="1" dirty="0">
                <a:solidFill>
                  <a:schemeClr val="lt1"/>
                </a:solidFill>
              </a:rPr>
              <a:t> </a:t>
            </a:r>
            <a:r>
              <a:rPr lang="en-US" sz="2600">
                <a:solidFill>
                  <a:schemeClr val="lt1"/>
                </a:solidFill>
              </a:rPr>
              <a:t>for</a:t>
            </a:r>
            <a:r>
              <a:rPr lang="en-US" sz="2600" b="1">
                <a:solidFill>
                  <a:schemeClr val="lt1"/>
                </a:solidFill>
              </a:rPr>
              <a:t> </a:t>
            </a:r>
            <a:r>
              <a:rPr lang="en-US" sz="3600" b="1">
                <a:solidFill>
                  <a:schemeClr val="lt1"/>
                </a:solidFill>
              </a:rPr>
              <a:t>local </a:t>
            </a:r>
            <a:r>
              <a:rPr lang="en-US" sz="2600">
                <a:solidFill>
                  <a:schemeClr val="lt1"/>
                </a:solidFill>
              </a:rPr>
              <a:t>&amp;</a:t>
            </a:r>
            <a:r>
              <a:rPr lang="en-US" sz="3600">
                <a:solidFill>
                  <a:schemeClr val="lt1"/>
                </a:solidFill>
              </a:rPr>
              <a:t> </a:t>
            </a:r>
            <a:r>
              <a:rPr lang="en-US" sz="3600" b="1" dirty="0">
                <a:solidFill>
                  <a:schemeClr val="lt1"/>
                </a:solidFill>
              </a:rPr>
              <a:t>global </a:t>
            </a:r>
            <a:r>
              <a:rPr lang="en-US" sz="2600" dirty="0">
                <a:solidFill>
                  <a:schemeClr val="lt1"/>
                </a:solidFill>
              </a:rPr>
              <a:t>market</a:t>
            </a:r>
          </a:p>
        </p:txBody>
      </p:sp>
      <p:pic>
        <p:nvPicPr>
          <p:cNvPr id="2" name="Grafik 1"/>
          <p:cNvPicPr>
            <a:picLocks noChangeAspect="1"/>
          </p:cNvPicPr>
          <p:nvPr/>
        </p:nvPicPr>
        <p:blipFill rotWithShape="1">
          <a:blip r:embed="rId8">
            <a:extLst>
              <a:ext uri="{28A0092B-C50C-407E-A947-70E740481C1C}">
                <a14:useLocalDpi xmlns:a14="http://schemas.microsoft.com/office/drawing/2010/main" val="0"/>
              </a:ext>
            </a:extLst>
          </a:blip>
          <a:srcRect t="198" r="3276" b="-198"/>
          <a:stretch/>
        </p:blipFill>
        <p:spPr>
          <a:xfrm>
            <a:off x="4227514" y="1449388"/>
            <a:ext cx="7970836" cy="4751387"/>
          </a:xfrm>
          <a:prstGeom prst="rect">
            <a:avLst/>
          </a:prstGeom>
        </p:spPr>
      </p:pic>
    </p:spTree>
    <p:extLst>
      <p:ext uri="{BB962C8B-B14F-4D97-AF65-F5344CB8AC3E}">
        <p14:creationId xmlns:p14="http://schemas.microsoft.com/office/powerpoint/2010/main" val="327240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rrowheads="1"/>
          </p:cNvPicPr>
          <p:nvPr/>
        </p:nvPicPr>
        <p:blipFill rotWithShape="1">
          <a:blip r:embed="rId2">
            <a:extLst>
              <a:ext uri="{28A0092B-C50C-407E-A947-70E740481C1C}">
                <a14:useLocalDpi xmlns:a14="http://schemas.microsoft.com/office/drawing/2010/main" val="0"/>
              </a:ext>
            </a:extLst>
          </a:blip>
          <a:srcRect t="20594" b="11940"/>
          <a:stretch/>
        </p:blipFill>
        <p:spPr bwMode="auto">
          <a:xfrm>
            <a:off x="1550" y="0"/>
            <a:ext cx="1219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81286" y="1587114"/>
            <a:ext cx="9609600" cy="3416320"/>
          </a:xfrm>
          <a:prstGeom prst="rect">
            <a:avLst/>
          </a:prstGeom>
        </p:spPr>
        <p:txBody>
          <a:bodyPr wrap="square">
            <a:spAutoFit/>
          </a:bodyPr>
          <a:lstStyle/>
          <a:p>
            <a:r>
              <a:rPr lang="en-US" sz="5400" b="1" dirty="0">
                <a:solidFill>
                  <a:schemeClr val="bg1"/>
                </a:solidFill>
              </a:rPr>
              <a:t>Connectivity and a structured approach to data are driving forces towards </a:t>
            </a:r>
            <a:r>
              <a:rPr lang="en-US" sz="5400" b="1" dirty="0" err="1">
                <a:solidFill>
                  <a:schemeClr val="bg1"/>
                </a:solidFill>
              </a:rPr>
              <a:t>Industrie</a:t>
            </a:r>
            <a:r>
              <a:rPr lang="en-US" sz="5400" b="1" dirty="0">
                <a:solidFill>
                  <a:schemeClr val="bg1"/>
                </a:solidFill>
              </a:rPr>
              <a:t> 4.0</a:t>
            </a:r>
          </a:p>
        </p:txBody>
      </p:sp>
    </p:spTree>
    <p:extLst>
      <p:ext uri="{BB962C8B-B14F-4D97-AF65-F5344CB8AC3E}">
        <p14:creationId xmlns:p14="http://schemas.microsoft.com/office/powerpoint/2010/main" val="241656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DT_VERSION" val="4.1.2.0"/>
  <p:tag name="CDT_CREATORVERSION" val="4.1.2.0"/>
  <p:tag name="CDT_TEMPLATEVERSION" val="2.0.0"/>
  <p:tag name="CDT_FONTSET" val="Arial"/>
  <p:tag name="CDT_CUSTOMER" val="Siemens_2016_16x9"/>
  <p:tag name="CDT_CUSTOMER_NAME" val="Siemens AG (Corporate Design Update 2016)"/>
  <p:tag name="CDT_LANGUAGE" val="1033"/>
  <p:tag name="THINKCELLPRESENTATIONDONOTDELETE" val="&lt;?xml version=&quot;1.0&quot; encoding=&quot;UTF-16&quot; standalone=&quot;yes&quot;?&gt;&lt;root reqver=&quot;23045&quot;&gt;&lt;version val=&quot;2510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1&quot;/&gt;&lt;m_eweekdayFirstOfWeekend val=&quot;6&quot;/&gt;&lt;/CPresentation&gt;&lt;/root&gt;"/>
  <p:tag name="ARTICULATE_PROJECT_OPEN" val="0"/>
  <p:tag name="ARTICULATE_SLIDE_COUNT" val="19"/>
  <p:tag name="MEKKOFORMATS" val="&lt;?xml version=&quot;1.0&quot; encoding=&quot;utf-8&quot;?&gt;&lt;MekkoFormats&gt;&lt;NumberFormat DecimalSeparator=&quot;,&quot; ThousandSeparator=&quot;.&quot; NegativeNumberFormat=&quot;1&quot; /&gt;&lt;/MekkoFormats&gt;"/>
  <p:tag name="EE4P_STYLE_ID" val="040887b0-086c-4ff4-2016-b5b55c2754ed"/>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10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2.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10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10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7.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10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109.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110.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11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Title fullscreen (big bar up)"/>
  <p:tag name="CDT_LAYOUT_TYPE" val="1"/>
  <p:tag name="CDT_ORIGINAL_DESIGNS_NAME" val="Siemens 2013 – 16:9"/>
  <p:tag name="CDT_ORIGINAL_MASTERS_NAME" val="Title fullscreen (big bar up)"/>
  <p:tag name="CDT_ORIGINAL_LAYOUT_TYPE" val="1"/>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OATW2ZvKTceRoSnh59.hn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bW261rjuTmSz8JrZwn6Xs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TGf0ae.ZKkm3kSuKJ9LNM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EV..71WWo0S2oO5klIoU3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d03WaeadoEyHb3aMOM.X8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9pxnI14U50WRLqdXeuNXq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UihAKd5jKUmgAuRRfjet2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bGy7we9T4.S75WOtZiPlw"/>
</p:tagLst>
</file>

<file path=ppt/tags/tag129.xml><?xml version="1.0" encoding="utf-8"?>
<p:tagLst xmlns:a="http://schemas.openxmlformats.org/drawingml/2006/main" xmlns:r="http://schemas.openxmlformats.org/officeDocument/2006/relationships" xmlns:p="http://schemas.openxmlformats.org/presentationml/2006/main">
  <p:tag name="EE4P_STYLE_ID" val="040887b0-086c-4ff4-2016-b5b55c2754ed"/>
  <p:tag name="EE4P_STYLE_NAME" val="Siemens 16:9"/>
  <p:tag name="EE4P_SMART_ELEMENT_XML" val="&lt;smartelement id=&quot;ProcessArrow&quot; custom=&quot;1&quot;&gt;&lt;value angle=&quot;4&quot; /&gt;&lt;/smartelement&gt;"/>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SJ1.Ao.uQtyaczEyY_TuVQ"/>
</p:tagLst>
</file>

<file path=ppt/tags/tag132.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33.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34.xml><?xml version="1.0" encoding="utf-8"?>
<p:tagLst xmlns:a="http://schemas.openxmlformats.org/drawingml/2006/main" xmlns:r="http://schemas.openxmlformats.org/officeDocument/2006/relationships" xmlns:p="http://schemas.openxmlformats.org/presentationml/2006/main">
  <p:tag name="MIO_EKGUID" val="2fac9904-8035-44ad-b789-851c6f0bb7c4"/>
  <p:tag name="MIO_GUID" val="74b20c9f-93bc-4390-8cf6-701ca89f1f9a"/>
  <p:tag name="MIO_UPDATE" val="True"/>
  <p:tag name="MIO_VERSION" val="19.01.2017 07:10:02"/>
  <p:tag name="MIO_DBID" val="598A5C07-C27D-430B-A8FC-FA667BE665A4"/>
  <p:tag name="MIO_LASTDOWNLOADED" val="17.04.2018 14:59:32"/>
  <p:tag name="MIO_OBJECTNAME" val="product_pc-based-ipc.png"/>
  <p:tag name="MIO_LASTEDITORNAME" val="Dietmar Klug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SjOpaKOqSQ.9VtnZO3sPhQ"/>
</p:tagLst>
</file>

<file path=ppt/tags/tag137.xml><?xml version="1.0" encoding="utf-8"?>
<p:tagLst xmlns:a="http://schemas.openxmlformats.org/drawingml/2006/main" xmlns:r="http://schemas.openxmlformats.org/officeDocument/2006/relationships" xmlns:p="http://schemas.openxmlformats.org/presentationml/2006/main">
  <p:tag name="EE4P_TEMPLATESTYLE" val="18"/>
</p:tagLst>
</file>

<file path=ppt/tags/tag138.xml><?xml version="1.0" encoding="utf-8"?>
<p:tagLst xmlns:a="http://schemas.openxmlformats.org/drawingml/2006/main" xmlns:r="http://schemas.openxmlformats.org/officeDocument/2006/relationships" xmlns:p="http://schemas.openxmlformats.org/presentationml/2006/main">
  <p:tag name="EE4P_TEMPLATESTYLE" val="18"/>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SjOpaKOqSQ.9VtnZO3sPh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vAYhRlfDTd.LXoJYR0URD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AB5_vqVTS8C7WXlOlg_v8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nKbRtAOYTA.Ao7gpjmFCmQ"/>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fvT_indFTWO_72YzovP0z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AB5_vqVTS8C7WXlOlg_v8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o.pPX_uDT9eil4zNCuJcwQ"/>
</p:tagLst>
</file>

<file path=ppt/tags/tag153.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154.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Title fullscreen (big bar up)"/>
  <p:tag name="CDT_LAYOUT_TYPE" val="1"/>
  <p:tag name="CDT_ORIGINAL_DESIGNS_NAME" val="Siemens 2013 – 16:9"/>
  <p:tag name="CDT_ORIGINAL_MASTERS_NAME" val="Title fullscreen (big bar up)"/>
  <p:tag name="CDT_ORIGINAL_LAYOUT_TYPE" val="1"/>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LLNMmxi2TiuPy2YFYIVZG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3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32.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5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5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6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6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6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7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7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72.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3.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74.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75.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7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7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7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80.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8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82.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8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8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8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9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9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92.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9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9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9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9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9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heme/theme1.xml><?xml version="1.0" encoding="utf-8"?>
<a:theme xmlns:a="http://schemas.openxmlformats.org/drawingml/2006/main" name="CT Master_16x9_EN_2017">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rtlCol="0" anchor="ctr"/>
      <a:lstStyle>
        <a:defPPr algn="ctr">
          <a:defRPr dirty="0" err="1" smtClean="0">
            <a:solidFill>
              <a:schemeClr val="tx1"/>
            </a:solidFill>
          </a:defRPr>
        </a:defPPr>
      </a:lstStyle>
    </a:spDef>
    <a:lnDef>
      <a:spPr bwMode="auto">
        <a:solidFill>
          <a:schemeClr val="tx2"/>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none" lIns="0" tIns="0" rIns="0" bIns="0" rtlCol="0">
        <a:spAutoFit/>
      </a:bodyPr>
      <a:lstStyle>
        <a:defPPr>
          <a:spcBef>
            <a:spcPts val="0"/>
          </a:spcBef>
          <a:defRPr sz="1200" dirty="0" err="1" smtClean="0">
            <a:solidFill>
              <a:schemeClr val="tx1"/>
            </a:solidFill>
          </a:defRPr>
        </a:defPPr>
      </a:lstStyle>
    </a:tx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4ppTags>
  <Name>Two columns + Navigation</Name>
  <PpLayout>32</PpLayout>
  <Index>19</Index>
</p4ppTags>
</file>

<file path=customXml/item10.xml><?xml version="1.0" encoding="utf-8"?>
<p4ppTags>
  <Name>Four objects</Name>
  <PpLayout>24</PpLayout>
  <Index>15</Index>
</p4ppTags>
</file>

<file path=customXml/item11.xml><?xml version="1.0" encoding="utf-8"?>
<p4ppTags>
  <Name>One object (large) + Navigation</Name>
  <PpLayout>32</PpLayout>
  <Index>17</Index>
</p4ppTags>
</file>

<file path=customXml/item12.xml><?xml version="1.0" encoding="utf-8"?>
<p4ppTags/>
</file>

<file path=customXml/item13.xml><?xml version="1.0" encoding="utf-8"?>
<p4ppTags>
  <Name>Free Content</Name>
  <PpLayout>11</PpLayout>
  <Index>9</Index>
</p4ppTags>
</file>

<file path=customXml/item14.xml><?xml version="1.0" encoding="utf-8"?>
<p4ppTags>
  <Name>Four objects + Navigation</Name>
  <PpLayout>32</PpLayout>
  <Index>22</Index>
</p4ppTags>
</file>

<file path=customXml/item15.xml><?xml version="1.0" encoding="utf-8"?>
<p4ppTags>
  <Name>Three columns + Navigation</Name>
  <PpLayout>32</PpLayout>
  <Index>20</Index>
</p4ppTags>
</file>

<file path=customXml/item16.xml><?xml version="1.0" encoding="utf-8"?>
<p4ppTags>
  <Name>One object (small)</Name>
  <PpLayout>16</PpLayout>
  <Index>11</Index>
</p4ppTags>
</file>

<file path=customXml/item2.xml><?xml version="1.0" encoding="utf-8"?>
<p4ppTags>
  <Name>Two rows + Navigation</Name>
  <PpLayout>32</PpLayout>
  <Index>21</Index>
</p4ppTags>
</file>

<file path=customXml/item3.xml><?xml version="1.0" encoding="utf-8"?>
<p4ppTags>
  <Name>Two rows</Name>
  <PpLayout>32</PpLayout>
  <Index>13</Index>
</p4ppTags>
</file>

<file path=customXml/item4.xml><?xml version="1.0" encoding="utf-8"?>
<p4ppTags>
  <Name>One object (large)</Name>
  <PpLayout>16</PpLayout>
  <Index>10</Index>
</p4ppTags>
</file>

<file path=customXml/item5.xml><?xml version="1.0" encoding="utf-8"?>
<p4ppTags>
  <Name>Free Content + Navigation</Name>
  <PpLayout>32</PpLayout>
  <Index>16</Index>
</p4ppTags>
</file>

<file path=customXml/item6.xml><?xml version="1.0" encoding="utf-8"?>
<p4ppTags>
  <Name>Two columns</Name>
  <PpLayout>29</PpLayout>
  <Index>12</Index>
</p4ppTags>
</file>

<file path=customXml/item7.xml><?xml version="1.0" encoding="utf-8"?>
<p4ppTags>
  <Name>One object (small) + Navigation</Name>
  <PpLayout>32</PpLayout>
  <Index>18</Index>
</p4ppTags>
</file>

<file path=customXml/item8.xml><?xml version="1.0" encoding="utf-8"?>
<p4ppTags>
  <Name>Text + Index</Name>
  <PpLayout>32</PpLayout>
  <Index>8</Index>
</p4ppTags>
</file>

<file path=customXml/item9.xml><?xml version="1.0" encoding="utf-8"?>
<p4ppTags>
  <Name>Three columns</Name>
  <PpLayout>32</PpLayout>
  <Index>14</Index>
</p4ppTags>
</file>

<file path=customXml/itemProps1.xml><?xml version="1.0" encoding="utf-8"?>
<ds:datastoreItem xmlns:ds="http://schemas.openxmlformats.org/officeDocument/2006/customXml" ds:itemID="{D7BABA95-BFFE-422B-8591-3271669EEA88}">
  <ds:schemaRefs/>
</ds:datastoreItem>
</file>

<file path=customXml/itemProps10.xml><?xml version="1.0" encoding="utf-8"?>
<ds:datastoreItem xmlns:ds="http://schemas.openxmlformats.org/officeDocument/2006/customXml" ds:itemID="{1581BFFB-B4CE-47A8-BE77-DC1339B1E5A7}">
  <ds:schemaRefs/>
</ds:datastoreItem>
</file>

<file path=customXml/itemProps11.xml><?xml version="1.0" encoding="utf-8"?>
<ds:datastoreItem xmlns:ds="http://schemas.openxmlformats.org/officeDocument/2006/customXml" ds:itemID="{B27F640E-84DF-4F97-BC70-D045F1E6594F}">
  <ds:schemaRefs/>
</ds:datastoreItem>
</file>

<file path=customXml/itemProps12.xml><?xml version="1.0" encoding="utf-8"?>
<ds:datastoreItem xmlns:ds="http://schemas.openxmlformats.org/officeDocument/2006/customXml" ds:itemID="{572FBA73-6DBF-45DA-8282-9342320CFAB0}">
  <ds:schemaRefs/>
</ds:datastoreItem>
</file>

<file path=customXml/itemProps13.xml><?xml version="1.0" encoding="utf-8"?>
<ds:datastoreItem xmlns:ds="http://schemas.openxmlformats.org/officeDocument/2006/customXml" ds:itemID="{D8097D0C-BE3E-4AEC-9593-65CFCCB19297}">
  <ds:schemaRefs/>
</ds:datastoreItem>
</file>

<file path=customXml/itemProps14.xml><?xml version="1.0" encoding="utf-8"?>
<ds:datastoreItem xmlns:ds="http://schemas.openxmlformats.org/officeDocument/2006/customXml" ds:itemID="{EAB520BC-C6EC-457E-8AB5-55DB67C86858}">
  <ds:schemaRefs/>
</ds:datastoreItem>
</file>

<file path=customXml/itemProps15.xml><?xml version="1.0" encoding="utf-8"?>
<ds:datastoreItem xmlns:ds="http://schemas.openxmlformats.org/officeDocument/2006/customXml" ds:itemID="{85D77EE6-52B7-48BE-9EDB-748F1EBB53DE}">
  <ds:schemaRefs/>
</ds:datastoreItem>
</file>

<file path=customXml/itemProps16.xml><?xml version="1.0" encoding="utf-8"?>
<ds:datastoreItem xmlns:ds="http://schemas.openxmlformats.org/officeDocument/2006/customXml" ds:itemID="{1618AA06-B22E-4D19-9680-0D7830426729}">
  <ds:schemaRefs/>
</ds:datastoreItem>
</file>

<file path=customXml/itemProps2.xml><?xml version="1.0" encoding="utf-8"?>
<ds:datastoreItem xmlns:ds="http://schemas.openxmlformats.org/officeDocument/2006/customXml" ds:itemID="{6C79E4F8-DCFB-483C-880A-AEEC6AAFC838}">
  <ds:schemaRefs/>
</ds:datastoreItem>
</file>

<file path=customXml/itemProps3.xml><?xml version="1.0" encoding="utf-8"?>
<ds:datastoreItem xmlns:ds="http://schemas.openxmlformats.org/officeDocument/2006/customXml" ds:itemID="{38AB8DE4-FD9B-4166-BEC3-3F1753596133}">
  <ds:schemaRefs/>
</ds:datastoreItem>
</file>

<file path=customXml/itemProps4.xml><?xml version="1.0" encoding="utf-8"?>
<ds:datastoreItem xmlns:ds="http://schemas.openxmlformats.org/officeDocument/2006/customXml" ds:itemID="{80661B8B-A327-44F9-823B-4D9EE0B3EC78}">
  <ds:schemaRefs/>
</ds:datastoreItem>
</file>

<file path=customXml/itemProps5.xml><?xml version="1.0" encoding="utf-8"?>
<ds:datastoreItem xmlns:ds="http://schemas.openxmlformats.org/officeDocument/2006/customXml" ds:itemID="{7CC5F709-E74B-4E5F-A728-923D5062EBEF}">
  <ds:schemaRefs/>
</ds:datastoreItem>
</file>

<file path=customXml/itemProps6.xml><?xml version="1.0" encoding="utf-8"?>
<ds:datastoreItem xmlns:ds="http://schemas.openxmlformats.org/officeDocument/2006/customXml" ds:itemID="{1666F4C2-68F5-4840-A44A-1A646C0925A1}">
  <ds:schemaRefs/>
</ds:datastoreItem>
</file>

<file path=customXml/itemProps7.xml><?xml version="1.0" encoding="utf-8"?>
<ds:datastoreItem xmlns:ds="http://schemas.openxmlformats.org/officeDocument/2006/customXml" ds:itemID="{D9FE249F-833E-4CF0-BECB-552D01D7DC9E}">
  <ds:schemaRefs/>
</ds:datastoreItem>
</file>

<file path=customXml/itemProps8.xml><?xml version="1.0" encoding="utf-8"?>
<ds:datastoreItem xmlns:ds="http://schemas.openxmlformats.org/officeDocument/2006/customXml" ds:itemID="{7E35FEDB-1F0E-4D67-A313-4AC59C26FF29}">
  <ds:schemaRefs/>
</ds:datastoreItem>
</file>

<file path=customXml/itemProps9.xml><?xml version="1.0" encoding="utf-8"?>
<ds:datastoreItem xmlns:ds="http://schemas.openxmlformats.org/officeDocument/2006/customXml" ds:itemID="{15CF3461-70D1-4B54-AFAB-DAFDA0A238CD}">
  <ds:schemaRefs/>
</ds:datastoreItem>
</file>

<file path=docProps/app.xml><?xml version="1.0" encoding="utf-8"?>
<Properties xmlns="http://schemas.openxmlformats.org/officeDocument/2006/extended-properties" xmlns:vt="http://schemas.openxmlformats.org/officeDocument/2006/docPropsVTypes">
  <Template>CT Master_16x9_EN_2017</Template>
  <TotalTime>0</TotalTime>
  <Words>1255</Words>
  <Application>Microsoft Office PowerPoint</Application>
  <PresentationFormat>Benutzerdefiniert</PresentationFormat>
  <Paragraphs>216</Paragraphs>
  <Slides>16</Slides>
  <Notes>10</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16</vt:i4>
      </vt:variant>
    </vt:vector>
  </HeadingPairs>
  <TitlesOfParts>
    <vt:vector size="24" baseType="lpstr">
      <vt:lpstr>Arial Unicode MS</vt:lpstr>
      <vt:lpstr>ＭＳ Ｐゴシック</vt:lpstr>
      <vt:lpstr>Arial</vt:lpstr>
      <vt:lpstr>Siemens Sans</vt:lpstr>
      <vt:lpstr>Wingdings</vt:lpstr>
      <vt:lpstr>ヒラギノ角ゴ Pro W3</vt:lpstr>
      <vt:lpstr>CT Master_16x9_EN_2017</vt:lpstr>
      <vt:lpstr>think-cell Folie</vt:lpstr>
      <vt:lpstr>Industrie 4.0 - from vision to implementation    Dr. Norbert Gaus | October 26, 2018 4th CII Smart Manufacturing Summit 2018</vt:lpstr>
      <vt:lpstr>Digitalization is changing everything …</vt:lpstr>
      <vt:lpstr>Industrie 4.0 is driven by the needs of our customers</vt:lpstr>
      <vt:lpstr>PowerPoint-Präsentation</vt:lpstr>
      <vt:lpstr>Edge devices bring intelligence, flexibility and fast innovation</vt:lpstr>
      <vt:lpstr>SINUMERIK Edge – an open system to provide local machine intelligence as add-on functionality</vt:lpstr>
      <vt:lpstr>Implementing “data driven services”  to optimize service delivery and to generate new business</vt:lpstr>
      <vt:lpstr>Industrie 4.0 @ work in India – transforming the manufacturing process of low voltage switchgear at Kalwa Works</vt:lpstr>
      <vt:lpstr>PowerPoint-Präsentation</vt:lpstr>
      <vt:lpstr>OPC-UA as THE backbone for communication and information modeling – Industrie 4.0 is becoming reality </vt:lpstr>
      <vt:lpstr>Connecting assets and enhancing data with context –  the key to a successful Industrie 4.0 / Digitalization strategy</vt:lpstr>
      <vt:lpstr>4 steps to a successful OPC-UA implementation –  Implementation guideline available from VDMA  </vt:lpstr>
      <vt:lpstr>Industrie 4.0 is becoming reality with OPC-UA as its backbone for communication and information modeling</vt:lpstr>
      <vt:lpstr>PowerPoint-Präsentation</vt:lpstr>
      <vt:lpstr>“Industrie 4.0” for India – first steps achieved</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C_Unrestricted</cp:keywords>
  <cp:lastModifiedBy/>
  <cp:revision>1</cp:revision>
  <dcterms:created xsi:type="dcterms:W3CDTF">2017-08-14T07:26:50Z</dcterms:created>
  <dcterms:modified xsi:type="dcterms:W3CDTF">2018-10-26T02:39:03Z</dcterms:modified>
  <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0D75E8D1-C9CD-4441-B7B2-E498FD46492A</vt:lpwstr>
  </property>
  <property fmtid="{D5CDD505-2E9C-101B-9397-08002B2CF9AE}" pid="3" name="ArticulatePath">
    <vt:lpwstr>sie-ppt-2010-16x9-standard-eng-v2-0</vt:lpwstr>
  </property>
  <property fmtid="{D5CDD505-2E9C-101B-9397-08002B2CF9AE}" pid="4" name="_AdHocReviewCycleID">
    <vt:i4>-1899964035</vt:i4>
  </property>
  <property fmtid="{D5CDD505-2E9C-101B-9397-08002B2CF9AE}" pid="5" name="_NewReviewCycle">
    <vt:lpwstr/>
  </property>
  <property fmtid="{D5CDD505-2E9C-101B-9397-08002B2CF9AE}" pid="6" name="_PreviousAdHocReviewCycleID">
    <vt:i4>767911060</vt:i4>
  </property>
  <property fmtid="{D5CDD505-2E9C-101B-9397-08002B2CF9AE}" pid="7" name="Document Confidentiality">
    <vt:lpwstr>Unrestricted</vt:lpwstr>
  </property>
  <property fmtid="{D5CDD505-2E9C-101B-9397-08002B2CF9AE}" pid="8" name="sodocoClasLang">
    <vt:lpwstr>Unrestricted</vt:lpwstr>
  </property>
  <property fmtid="{D5CDD505-2E9C-101B-9397-08002B2CF9AE}" pid="9" name="sodocoClasLangId">
    <vt:i4>1</vt:i4>
  </property>
  <property fmtid="{D5CDD505-2E9C-101B-9397-08002B2CF9AE}" pid="10" name="sodocoClasId">
    <vt:i4>0</vt:i4>
  </property>
</Properties>
</file>