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5248" r:id="rId1"/>
  </p:sldMasterIdLst>
  <p:notesMasterIdLst>
    <p:notesMasterId r:id="rId7"/>
  </p:notesMasterIdLst>
  <p:handoutMasterIdLst>
    <p:handoutMasterId r:id="rId8"/>
  </p:handoutMasterIdLst>
  <p:sldIdLst>
    <p:sldId id="368" r:id="rId2"/>
    <p:sldId id="367" r:id="rId3"/>
    <p:sldId id="343" r:id="rId4"/>
    <p:sldId id="342" r:id="rId5"/>
    <p:sldId id="369" r:id="rId6"/>
  </p:sldIdLst>
  <p:sldSz cx="12192000" cy="6858000"/>
  <p:notesSz cx="6858000" cy="9144000"/>
  <p:embeddedFontLst>
    <p:embeddedFont>
      <p:font typeface="Arial Narrow" panose="020B0606020202030204" pitchFamily="34" charset="0"/>
      <p:regular r:id="rId9"/>
      <p:bold r:id="rId10"/>
      <p:italic r:id="rId11"/>
      <p:boldItalic r:id="rId12"/>
    </p:embeddedFont>
    <p:embeddedFont>
      <p:font typeface="Calibri" panose="020F0502020204030204" pitchFamily="34" charset="0"/>
      <p:regular r:id="rId13"/>
      <p:bold r:id="rId14"/>
      <p:italic r:id="rId15"/>
      <p:boldItalic r:id="rId16"/>
    </p:embeddedFont>
  </p:embeddedFontLst>
  <p:defaultTextStyle>
    <a:defPPr>
      <a:defRPr lang="en-US"/>
    </a:defPPr>
    <a:lvl1pPr marL="0" algn="l" defTabSz="914309" rtl="0" eaLnBrk="1" latinLnBrk="0" hangingPunct="1">
      <a:defRPr sz="1900" kern="1200">
        <a:solidFill>
          <a:schemeClr val="tx1"/>
        </a:solidFill>
        <a:latin typeface="+mn-lt"/>
        <a:ea typeface="+mn-ea"/>
        <a:cs typeface="+mn-cs"/>
      </a:defRPr>
    </a:lvl1pPr>
    <a:lvl2pPr marL="457155" algn="l" defTabSz="914309" rtl="0" eaLnBrk="1" latinLnBrk="0" hangingPunct="1">
      <a:defRPr sz="1900" kern="1200">
        <a:solidFill>
          <a:schemeClr val="tx1"/>
        </a:solidFill>
        <a:latin typeface="+mn-lt"/>
        <a:ea typeface="+mn-ea"/>
        <a:cs typeface="+mn-cs"/>
      </a:defRPr>
    </a:lvl2pPr>
    <a:lvl3pPr marL="914309" algn="l" defTabSz="914309" rtl="0" eaLnBrk="1" latinLnBrk="0" hangingPunct="1">
      <a:defRPr sz="1900" kern="1200">
        <a:solidFill>
          <a:schemeClr val="tx1"/>
        </a:solidFill>
        <a:latin typeface="+mn-lt"/>
        <a:ea typeface="+mn-ea"/>
        <a:cs typeface="+mn-cs"/>
      </a:defRPr>
    </a:lvl3pPr>
    <a:lvl4pPr marL="1371464" algn="l" defTabSz="914309" rtl="0" eaLnBrk="1" latinLnBrk="0" hangingPunct="1">
      <a:defRPr sz="1900" kern="1200">
        <a:solidFill>
          <a:schemeClr val="tx1"/>
        </a:solidFill>
        <a:latin typeface="+mn-lt"/>
        <a:ea typeface="+mn-ea"/>
        <a:cs typeface="+mn-cs"/>
      </a:defRPr>
    </a:lvl4pPr>
    <a:lvl5pPr marL="1828618" algn="l" defTabSz="914309" rtl="0" eaLnBrk="1" latinLnBrk="0" hangingPunct="1">
      <a:defRPr sz="1900" kern="1200">
        <a:solidFill>
          <a:schemeClr val="tx1"/>
        </a:solidFill>
        <a:latin typeface="+mn-lt"/>
        <a:ea typeface="+mn-ea"/>
        <a:cs typeface="+mn-cs"/>
      </a:defRPr>
    </a:lvl5pPr>
    <a:lvl6pPr marL="2285774" algn="l" defTabSz="914309" rtl="0" eaLnBrk="1" latinLnBrk="0" hangingPunct="1">
      <a:defRPr sz="1900" kern="1200">
        <a:solidFill>
          <a:schemeClr val="tx1"/>
        </a:solidFill>
        <a:latin typeface="+mn-lt"/>
        <a:ea typeface="+mn-ea"/>
        <a:cs typeface="+mn-cs"/>
      </a:defRPr>
    </a:lvl6pPr>
    <a:lvl7pPr marL="2742926" algn="l" defTabSz="914309" rtl="0" eaLnBrk="1" latinLnBrk="0" hangingPunct="1">
      <a:defRPr sz="1900" kern="1200">
        <a:solidFill>
          <a:schemeClr val="tx1"/>
        </a:solidFill>
        <a:latin typeface="+mn-lt"/>
        <a:ea typeface="+mn-ea"/>
        <a:cs typeface="+mn-cs"/>
      </a:defRPr>
    </a:lvl7pPr>
    <a:lvl8pPr marL="3200080" algn="l" defTabSz="914309" rtl="0" eaLnBrk="1" latinLnBrk="0" hangingPunct="1">
      <a:defRPr sz="1900" kern="1200">
        <a:solidFill>
          <a:schemeClr val="tx1"/>
        </a:solidFill>
        <a:latin typeface="+mn-lt"/>
        <a:ea typeface="+mn-ea"/>
        <a:cs typeface="+mn-cs"/>
      </a:defRPr>
    </a:lvl8pPr>
    <a:lvl9pPr marL="3657235" algn="l" defTabSz="914309"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8">
          <p15:clr>
            <a:srgbClr val="A4A3A4"/>
          </p15:clr>
        </p15:guide>
        <p15:guide id="2" orient="horz" pos="3068">
          <p15:clr>
            <a:srgbClr val="A4A3A4"/>
          </p15:clr>
        </p15:guide>
        <p15:guide id="3" orient="horz" pos="972">
          <p15:clr>
            <a:srgbClr val="A4A3A4"/>
          </p15:clr>
        </p15:guide>
        <p15:guide id="4" orient="horz" pos="2655">
          <p15:clr>
            <a:srgbClr val="A4A3A4"/>
          </p15:clr>
        </p15:guide>
        <p15:guide id="5" pos="3840">
          <p15:clr>
            <a:srgbClr val="A4A3A4"/>
          </p15:clr>
        </p15:guide>
        <p15:guide id="6" pos="427">
          <p15:clr>
            <a:srgbClr val="A4A3A4"/>
          </p15:clr>
        </p15:guide>
        <p15:guide id="7" pos="5467">
          <p15:clr>
            <a:srgbClr val="A4A3A4"/>
          </p15:clr>
        </p15:guide>
        <p15:guide id="8" pos="5303">
          <p15:clr>
            <a:srgbClr val="A4A3A4"/>
          </p15:clr>
        </p15:guide>
        <p15:guide id="9" orient="horz" pos="1826">
          <p15:clr>
            <a:srgbClr val="A4A3A4"/>
          </p15:clr>
        </p15:guide>
        <p15:guide id="10" orient="horz" pos="638">
          <p15:clr>
            <a:srgbClr val="A4A3A4"/>
          </p15:clr>
        </p15:guide>
        <p15:guide id="11" orient="horz" pos="4156">
          <p15:clr>
            <a:srgbClr val="A4A3A4"/>
          </p15:clr>
        </p15:guide>
        <p15:guide id="12" orient="horz" pos="1827">
          <p15:clr>
            <a:srgbClr val="A4A3A4"/>
          </p15:clr>
        </p15:guide>
        <p15:guide id="13" orient="horz" pos="63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E31837"/>
    <a:srgbClr val="005696"/>
    <a:srgbClr val="FFDD71"/>
    <a:srgbClr val="FFD757"/>
    <a:srgbClr val="F0F0F0"/>
    <a:srgbClr val="021628"/>
    <a:srgbClr val="FFC000"/>
    <a:srgbClr val="16D1DA"/>
    <a:srgbClr val="525355"/>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9467" autoAdjust="0"/>
  </p:normalViewPr>
  <p:slideViewPr>
    <p:cSldViewPr snapToGrid="0">
      <p:cViewPr varScale="1">
        <p:scale>
          <a:sx n="67" d="100"/>
          <a:sy n="67" d="100"/>
        </p:scale>
        <p:origin x="173" y="31"/>
      </p:cViewPr>
      <p:guideLst>
        <p:guide orient="horz" pos="2188"/>
        <p:guide orient="horz" pos="3068"/>
        <p:guide orient="horz" pos="972"/>
        <p:guide orient="horz" pos="2655"/>
        <p:guide pos="3840"/>
        <p:guide pos="427"/>
        <p:guide pos="5467"/>
        <p:guide pos="5303"/>
        <p:guide orient="horz" pos="1826"/>
        <p:guide orient="horz" pos="638"/>
        <p:guide orient="horz" pos="4156"/>
        <p:guide orient="horz" pos="1827"/>
        <p:guide orient="horz" pos="639"/>
      </p:guideLst>
    </p:cSldViewPr>
  </p:slideViewPr>
  <p:notesTextViewPr>
    <p:cViewPr>
      <p:scale>
        <a:sx n="1" d="1"/>
        <a:sy n="1" d="1"/>
      </p:scale>
      <p:origin x="0" y="0"/>
    </p:cViewPr>
  </p:notesTextViewPr>
  <p:sorterViewPr>
    <p:cViewPr varScale="1">
      <p:scale>
        <a:sx n="100" d="100"/>
        <a:sy n="100" d="100"/>
      </p:scale>
      <p:origin x="0" y="-3828"/>
    </p:cViewPr>
  </p:sorterViewPr>
  <p:notesViewPr>
    <p:cSldViewPr snapToGrid="0" showGuides="1">
      <p:cViewPr varScale="1">
        <p:scale>
          <a:sx n="54" d="100"/>
          <a:sy n="54" d="100"/>
        </p:scale>
        <p:origin x="-2844"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font" Target="fonts/font5.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font" Target="fonts/font4.fntdata"/><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8.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font" Target="fonts/font7.fntdata"/><Relationship Id="rId10" Type="http://schemas.openxmlformats.org/officeDocument/2006/relationships/font" Target="fonts/font2.fntdata"/><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font" Target="fonts/font6.fntdata"/></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B0EF261-358C-4E9F-906C-E3D7BC5490DE}" type="datetimeFigureOut">
              <a:rPr lang="en-US" smtClean="0"/>
              <a:pPr/>
              <a:t>10/26/2018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5075B99-A20B-401A-A3CF-307DDB1F9D8E}" type="slidenum">
              <a:rPr lang="en-US" smtClean="0"/>
              <a:pPr/>
              <a:t>‹#›</a:t>
            </a:fld>
            <a:endParaRPr lang="en-US"/>
          </a:p>
        </p:txBody>
      </p:sp>
    </p:spTree>
    <p:extLst>
      <p:ext uri="{BB962C8B-B14F-4D97-AF65-F5344CB8AC3E}">
        <p14:creationId xmlns:p14="http://schemas.microsoft.com/office/powerpoint/2010/main" val="26235936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0C9C20-447B-461A-AEF1-E410F6114D7E}" type="datetimeFigureOut">
              <a:rPr lang="en-US" smtClean="0"/>
              <a:pPr/>
              <a:t>10/26/2018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478E70-B6CD-47D2-81C9-E4D869472194}" type="slidenum">
              <a:rPr lang="en-US" smtClean="0"/>
              <a:pPr/>
              <a:t>‹#›</a:t>
            </a:fld>
            <a:endParaRPr lang="en-US"/>
          </a:p>
        </p:txBody>
      </p:sp>
    </p:spTree>
    <p:extLst>
      <p:ext uri="{BB962C8B-B14F-4D97-AF65-F5344CB8AC3E}">
        <p14:creationId xmlns:p14="http://schemas.microsoft.com/office/powerpoint/2010/main" val="3763992479"/>
      </p:ext>
    </p:extLst>
  </p:cSld>
  <p:clrMap bg1="lt1" tx1="dk1" bg2="lt2" tx2="dk2" accent1="accent1" accent2="accent2" accent3="accent3" accent4="accent4" accent5="accent5" accent6="accent6" hlink="hlink" folHlink="folHlink"/>
  <p:notesStyle>
    <a:lvl1pPr marL="0" algn="l" defTabSz="914309" rtl="0" eaLnBrk="1" latinLnBrk="0" hangingPunct="1">
      <a:defRPr sz="1200" kern="1200">
        <a:solidFill>
          <a:schemeClr val="tx1"/>
        </a:solidFill>
        <a:latin typeface="+mn-lt"/>
        <a:ea typeface="+mn-ea"/>
        <a:cs typeface="+mn-cs"/>
      </a:defRPr>
    </a:lvl1pPr>
    <a:lvl2pPr marL="457155" algn="l" defTabSz="914309" rtl="0" eaLnBrk="1" latinLnBrk="0" hangingPunct="1">
      <a:defRPr sz="1200" kern="1200">
        <a:solidFill>
          <a:schemeClr val="tx1"/>
        </a:solidFill>
        <a:latin typeface="+mn-lt"/>
        <a:ea typeface="+mn-ea"/>
        <a:cs typeface="+mn-cs"/>
      </a:defRPr>
    </a:lvl2pPr>
    <a:lvl3pPr marL="914309" algn="l" defTabSz="914309" rtl="0" eaLnBrk="1" latinLnBrk="0" hangingPunct="1">
      <a:defRPr sz="1200" kern="1200">
        <a:solidFill>
          <a:schemeClr val="tx1"/>
        </a:solidFill>
        <a:latin typeface="+mn-lt"/>
        <a:ea typeface="+mn-ea"/>
        <a:cs typeface="+mn-cs"/>
      </a:defRPr>
    </a:lvl3pPr>
    <a:lvl4pPr marL="1371464" algn="l" defTabSz="914309" rtl="0" eaLnBrk="1" latinLnBrk="0" hangingPunct="1">
      <a:defRPr sz="1200" kern="1200">
        <a:solidFill>
          <a:schemeClr val="tx1"/>
        </a:solidFill>
        <a:latin typeface="+mn-lt"/>
        <a:ea typeface="+mn-ea"/>
        <a:cs typeface="+mn-cs"/>
      </a:defRPr>
    </a:lvl4pPr>
    <a:lvl5pPr marL="1828618" algn="l" defTabSz="914309" rtl="0" eaLnBrk="1" latinLnBrk="0" hangingPunct="1">
      <a:defRPr sz="1200" kern="1200">
        <a:solidFill>
          <a:schemeClr val="tx1"/>
        </a:solidFill>
        <a:latin typeface="+mn-lt"/>
        <a:ea typeface="+mn-ea"/>
        <a:cs typeface="+mn-cs"/>
      </a:defRPr>
    </a:lvl5pPr>
    <a:lvl6pPr marL="2285774" algn="l" defTabSz="914309" rtl="0" eaLnBrk="1" latinLnBrk="0" hangingPunct="1">
      <a:defRPr sz="1200" kern="1200">
        <a:solidFill>
          <a:schemeClr val="tx1"/>
        </a:solidFill>
        <a:latin typeface="+mn-lt"/>
        <a:ea typeface="+mn-ea"/>
        <a:cs typeface="+mn-cs"/>
      </a:defRPr>
    </a:lvl6pPr>
    <a:lvl7pPr marL="2742926" algn="l" defTabSz="914309" rtl="0" eaLnBrk="1" latinLnBrk="0" hangingPunct="1">
      <a:defRPr sz="1200" kern="1200">
        <a:solidFill>
          <a:schemeClr val="tx1"/>
        </a:solidFill>
        <a:latin typeface="+mn-lt"/>
        <a:ea typeface="+mn-ea"/>
        <a:cs typeface="+mn-cs"/>
      </a:defRPr>
    </a:lvl7pPr>
    <a:lvl8pPr marL="3200080" algn="l" defTabSz="914309" rtl="0" eaLnBrk="1" latinLnBrk="0" hangingPunct="1">
      <a:defRPr sz="1200" kern="1200">
        <a:solidFill>
          <a:schemeClr val="tx1"/>
        </a:solidFill>
        <a:latin typeface="+mn-lt"/>
        <a:ea typeface="+mn-ea"/>
        <a:cs typeface="+mn-cs"/>
      </a:defRPr>
    </a:lvl8pPr>
    <a:lvl9pPr marL="3657235" algn="l" defTabSz="914309"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t>Competency:</a:t>
            </a:r>
            <a:r>
              <a:rPr lang="en-US" sz="1200" b="1" baseline="0" dirty="0"/>
              <a:t>  </a:t>
            </a:r>
            <a:r>
              <a:rPr lang="en-US" sz="1200" b="0" baseline="0" dirty="0"/>
              <a:t>CRM</a:t>
            </a:r>
            <a:endParaRPr lang="en-US" sz="1200" b="0" dirty="0"/>
          </a:p>
          <a:p>
            <a:r>
              <a:rPr lang="en-US" sz="1200" b="1" dirty="0"/>
              <a:t>Case Study:</a:t>
            </a:r>
            <a:r>
              <a:rPr lang="en-US" sz="1200" b="1" baseline="0" dirty="0"/>
              <a:t>  </a:t>
            </a:r>
            <a:r>
              <a:rPr lang="en-US" sz="1200" b="0" baseline="0" dirty="0"/>
              <a:t>CRM Consulting for Swedish Auto Major</a:t>
            </a:r>
            <a:endParaRPr lang="en-US" sz="1200" b="0" dirty="0"/>
          </a:p>
          <a:p>
            <a:r>
              <a:rPr lang="en-US" sz="1200" b="1" dirty="0"/>
              <a:t>Customer:</a:t>
            </a:r>
            <a:r>
              <a:rPr lang="en-US" sz="1200" b="1" baseline="0" dirty="0"/>
              <a:t>  </a:t>
            </a:r>
            <a:r>
              <a:rPr lang="en-US" sz="1200" b="0" baseline="0" dirty="0"/>
              <a:t>Volvo</a:t>
            </a:r>
          </a:p>
          <a:p>
            <a:r>
              <a:rPr lang="en-US" sz="1200" b="1" dirty="0"/>
              <a:t>Industry:</a:t>
            </a:r>
            <a:r>
              <a:rPr lang="en-US" sz="1200" b="1" baseline="0" dirty="0"/>
              <a:t>  </a:t>
            </a:r>
            <a:r>
              <a:rPr lang="en-US" sz="1200" b="0" baseline="0" dirty="0"/>
              <a:t>Automotive</a:t>
            </a:r>
          </a:p>
          <a:p>
            <a:r>
              <a:rPr lang="en-US" sz="1200" b="1" dirty="0"/>
              <a:t>Region:</a:t>
            </a:r>
            <a:r>
              <a:rPr lang="en-US" sz="1200" b="1" baseline="0" dirty="0"/>
              <a:t>  </a:t>
            </a:r>
            <a:r>
              <a:rPr lang="en-US" sz="1200" b="0" baseline="0" dirty="0"/>
              <a:t>India</a:t>
            </a:r>
            <a:endParaRPr lang="en-US" sz="1800" b="0"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3A218D-F311-4799-90C5-974E162849B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37200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t>Competency:</a:t>
            </a:r>
            <a:r>
              <a:rPr lang="en-US" sz="1200" b="1" baseline="0" dirty="0"/>
              <a:t>  </a:t>
            </a:r>
            <a:r>
              <a:rPr lang="en-US" sz="1200" b="0" baseline="0" dirty="0"/>
              <a:t>CRM</a:t>
            </a:r>
            <a:endParaRPr lang="en-US" sz="1200" b="0" dirty="0"/>
          </a:p>
          <a:p>
            <a:r>
              <a:rPr lang="en-US" sz="1200" b="1" dirty="0"/>
              <a:t>Case Study:</a:t>
            </a:r>
            <a:r>
              <a:rPr lang="en-US" sz="1200" b="1" baseline="0" dirty="0"/>
              <a:t>  </a:t>
            </a:r>
            <a:r>
              <a:rPr lang="en-US" sz="1200" b="0" baseline="0" dirty="0"/>
              <a:t>CRM Consulting for Swedish Auto Major</a:t>
            </a:r>
            <a:endParaRPr lang="en-US" sz="1200" b="0" dirty="0"/>
          </a:p>
          <a:p>
            <a:r>
              <a:rPr lang="en-US" sz="1200" b="1" dirty="0"/>
              <a:t>Customer:</a:t>
            </a:r>
            <a:r>
              <a:rPr lang="en-US" sz="1200" b="1" baseline="0" dirty="0"/>
              <a:t>  </a:t>
            </a:r>
            <a:r>
              <a:rPr lang="en-US" sz="1200" b="0" baseline="0" dirty="0"/>
              <a:t>Volvo</a:t>
            </a:r>
          </a:p>
          <a:p>
            <a:r>
              <a:rPr lang="en-US" sz="1200" b="1" dirty="0"/>
              <a:t>Industry:</a:t>
            </a:r>
            <a:r>
              <a:rPr lang="en-US" sz="1200" b="1" baseline="0" dirty="0"/>
              <a:t>  </a:t>
            </a:r>
            <a:r>
              <a:rPr lang="en-US" sz="1200" b="0" baseline="0" dirty="0"/>
              <a:t>Automotive</a:t>
            </a:r>
          </a:p>
          <a:p>
            <a:r>
              <a:rPr lang="en-US" sz="1200" b="1" dirty="0"/>
              <a:t>Region:</a:t>
            </a:r>
            <a:r>
              <a:rPr lang="en-US" sz="1200" b="1" baseline="0" dirty="0"/>
              <a:t>  </a:t>
            </a:r>
            <a:r>
              <a:rPr lang="en-US" sz="1200" b="0" baseline="0" dirty="0"/>
              <a:t>India</a:t>
            </a:r>
            <a:endParaRPr lang="en-US" sz="1800" b="0"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3A218D-F311-4799-90C5-974E162849B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14564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4" name="Title 1"/>
          <p:cNvSpPr>
            <a:spLocks noGrp="1"/>
          </p:cNvSpPr>
          <p:nvPr>
            <p:ph type="title"/>
          </p:nvPr>
        </p:nvSpPr>
        <p:spPr bwMode="gray">
          <a:xfrm>
            <a:off x="641350" y="428835"/>
            <a:ext cx="10968567" cy="492443"/>
          </a:xfrm>
          <a:prstGeom prst="rect">
            <a:avLst/>
          </a:prstGeom>
          <a:noFill/>
          <a:ln w="9525">
            <a:noFill/>
            <a:miter lim="800000"/>
            <a:headEnd/>
            <a:tailEnd/>
          </a:ln>
        </p:spPr>
        <p:txBody>
          <a:bodyPr/>
          <a:lstStyle>
            <a:lvl1pPr algn="r">
              <a:defRPr lang="en-US" sz="3200" b="1" kern="1200" dirty="0">
                <a:solidFill>
                  <a:schemeClr val="tx2"/>
                </a:solidFill>
                <a:latin typeface="+mj-lt"/>
                <a:ea typeface="+mj-ea"/>
                <a:cs typeface="Arial" pitchFamily="34" charset="0"/>
              </a:defRPr>
            </a:lvl1pPr>
          </a:lstStyle>
          <a:p>
            <a:pPr lvl="0"/>
            <a:r>
              <a:rPr lang="en-US" dirty="0"/>
              <a:t>Click to edit Master title style</a:t>
            </a:r>
          </a:p>
        </p:txBody>
      </p:sp>
      <p:sp>
        <p:nvSpPr>
          <p:cNvPr id="5" name="Text Placeholder 4"/>
          <p:cNvSpPr>
            <a:spLocks noGrp="1"/>
          </p:cNvSpPr>
          <p:nvPr>
            <p:ph type="body" sz="quarter" idx="10"/>
          </p:nvPr>
        </p:nvSpPr>
        <p:spPr bwMode="gray">
          <a:xfrm>
            <a:off x="643465" y="1063760"/>
            <a:ext cx="10966451" cy="1887696"/>
          </a:xfrm>
          <a:prstGeom prst="rect">
            <a:avLst/>
          </a:prstGeom>
        </p:spPr>
        <p:txBody>
          <a:bodyPr/>
          <a:lstStyle>
            <a:lvl1pPr>
              <a:spcBef>
                <a:spcPts val="0"/>
              </a:spcBef>
              <a:spcAft>
                <a:spcPts val="0"/>
              </a:spcAft>
              <a:defRPr lang="en-US" sz="2400" b="0" kern="1200" baseline="0" dirty="0" smtClean="0">
                <a:solidFill>
                  <a:schemeClr val="tx1"/>
                </a:solidFill>
                <a:latin typeface="+mn-lt"/>
                <a:ea typeface="+mn-ea"/>
                <a:cs typeface="Arial" pitchFamily="34" charset="0"/>
              </a:defRPr>
            </a:lvl1pPr>
            <a:lvl2pPr>
              <a:spcBef>
                <a:spcPts val="0"/>
              </a:spcBef>
              <a:spcAft>
                <a:spcPts val="0"/>
              </a:spcAft>
              <a:buClr>
                <a:schemeClr val="bg2"/>
              </a:buClr>
              <a:defRPr lang="en-US" sz="2400" b="0" kern="1200" baseline="0" dirty="0" smtClean="0">
                <a:solidFill>
                  <a:schemeClr val="tx1"/>
                </a:solidFill>
                <a:latin typeface="+mn-lt"/>
                <a:ea typeface="+mn-ea"/>
                <a:cs typeface="Arial" pitchFamily="34" charset="0"/>
              </a:defRPr>
            </a:lvl2pPr>
            <a:lvl3pPr>
              <a:spcBef>
                <a:spcPts val="0"/>
              </a:spcBef>
              <a:spcAft>
                <a:spcPts val="0"/>
              </a:spcAft>
              <a:buClr>
                <a:schemeClr val="bg2"/>
              </a:buClr>
              <a:defRPr lang="en-US" sz="2400" b="0" kern="1200" baseline="0" dirty="0" smtClean="0">
                <a:solidFill>
                  <a:schemeClr val="tx1"/>
                </a:solidFill>
                <a:latin typeface="+mn-lt"/>
                <a:ea typeface="+mn-ea"/>
                <a:cs typeface="Arial" pitchFamily="34" charset="0"/>
              </a:defRPr>
            </a:lvl3pPr>
            <a:lvl4pPr>
              <a:spcBef>
                <a:spcPts val="0"/>
              </a:spcBef>
              <a:spcAft>
                <a:spcPts val="0"/>
              </a:spcAft>
              <a:buClr>
                <a:schemeClr val="bg2"/>
              </a:buClr>
              <a:defRPr lang="en-US" sz="2400" b="0" kern="1200" baseline="0" dirty="0" smtClean="0">
                <a:solidFill>
                  <a:schemeClr val="tx1"/>
                </a:solidFill>
                <a:latin typeface="+mn-lt"/>
                <a:ea typeface="+mn-ea"/>
                <a:cs typeface="Arial" pitchFamily="34" charset="0"/>
              </a:defRPr>
            </a:lvl4pPr>
            <a:lvl5pPr>
              <a:spcBef>
                <a:spcPts val="0"/>
              </a:spcBef>
              <a:spcAft>
                <a:spcPts val="0"/>
              </a:spcAft>
              <a:buClr>
                <a:schemeClr val="bg2"/>
              </a:buClr>
              <a:defRPr lang="en-US" sz="2400" b="0" kern="1200" baseline="0" dirty="0" smtClean="0">
                <a:solidFill>
                  <a:schemeClr val="tx1"/>
                </a:solidFill>
                <a:latin typeface="+mn-lt"/>
                <a:ea typeface="+mn-ea"/>
                <a:cs typeface="Arial" pitchFamily="34" charset="0"/>
              </a:defRPr>
            </a:lvl5pPr>
            <a:lvl6pPr marL="1913419" indent="-380990">
              <a:spcBef>
                <a:spcPts val="0"/>
              </a:spcBef>
              <a:spcAft>
                <a:spcPts val="0"/>
              </a:spcAft>
              <a:buClr>
                <a:schemeClr val="tx2"/>
              </a:buClr>
              <a:buSzPct val="70000"/>
              <a:buFont typeface="Wingdings" pitchFamily="2" charset="2"/>
              <a:buChar char="§"/>
              <a:defRPr lang="en-US" sz="3200" kern="1200" dirty="0" smtClean="0">
                <a:solidFill>
                  <a:schemeClr val="tx1"/>
                </a:solidFill>
                <a:latin typeface="Arial" pitchFamily="34" charset="0"/>
                <a:ea typeface="+mn-ea"/>
                <a:cs typeface="Arial" pitchFamily="34" charset="0"/>
              </a:defRPr>
            </a:lvl6pPr>
            <a:lvl7pPr marL="2285943" indent="-364058">
              <a:spcBef>
                <a:spcPts val="0"/>
              </a:spcBef>
              <a:spcAft>
                <a:spcPts val="0"/>
              </a:spcAft>
              <a:buClr>
                <a:schemeClr val="tx2"/>
              </a:buClr>
              <a:buSzPct val="70000"/>
              <a:buFont typeface="Arial" pitchFamily="34" charset="0"/>
              <a:buChar char="–"/>
              <a:defRPr sz="2400" baseline="0">
                <a:solidFill>
                  <a:schemeClr val="tx1"/>
                </a:solidFill>
                <a:latin typeface="+mn-lt"/>
                <a:cs typeface="Arial" pitchFamily="34" charset="0"/>
              </a:defRPr>
            </a:lvl7pPr>
            <a:lvl8pPr marL="2133547" indent="-304792">
              <a:spcBef>
                <a:spcPts val="0"/>
              </a:spcBef>
              <a:spcAft>
                <a:spcPts val="0"/>
              </a:spcAft>
              <a:buSzPct val="70000"/>
              <a:defRPr sz="2400" baseline="0">
                <a:latin typeface="Arial" pitchFamily="34" charset="0"/>
                <a:cs typeface="Arial" pitchFamily="34" charset="0"/>
              </a:defRPr>
            </a:lvl8pPr>
            <a:lvl9pPr marL="2431990" indent="-298443">
              <a:spcBef>
                <a:spcPts val="0"/>
              </a:spcBef>
              <a:spcAft>
                <a:spcPts val="0"/>
              </a:spcAft>
              <a:buSzPct val="70000"/>
              <a:buFont typeface="Arial" pitchFamily="34" charset="0"/>
              <a:buChar char="–"/>
              <a:defRPr sz="2400">
                <a:latin typeface="Arial" pitchFamily="34" charset="0"/>
                <a:cs typeface="Arial" pitchFamily="34" charset="0"/>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71930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Large audience">
    <p:spTree>
      <p:nvGrpSpPr>
        <p:cNvPr id="1" name=""/>
        <p:cNvGrpSpPr/>
        <p:nvPr/>
      </p:nvGrpSpPr>
      <p:grpSpPr>
        <a:xfrm>
          <a:off x="0" y="0"/>
          <a:ext cx="0" cy="0"/>
          <a:chOff x="0" y="0"/>
          <a:chExt cx="0" cy="0"/>
        </a:xfrm>
      </p:grpSpPr>
      <p:sp>
        <p:nvSpPr>
          <p:cNvPr id="3" name="Title 1"/>
          <p:cNvSpPr>
            <a:spLocks noGrp="1"/>
          </p:cNvSpPr>
          <p:nvPr>
            <p:ph type="title"/>
          </p:nvPr>
        </p:nvSpPr>
        <p:spPr bwMode="gray">
          <a:xfrm>
            <a:off x="641350" y="351011"/>
            <a:ext cx="10968567" cy="492443"/>
          </a:xfrm>
          <a:prstGeom prst="rect">
            <a:avLst/>
          </a:prstGeom>
          <a:noFill/>
          <a:ln w="9525">
            <a:noFill/>
            <a:miter lim="800000"/>
            <a:headEnd/>
            <a:tailEnd/>
          </a:ln>
        </p:spPr>
        <p:txBody>
          <a:bodyPr/>
          <a:lstStyle>
            <a:lvl1pPr algn="r">
              <a:defRPr lang="en-US" sz="3200" b="1" kern="1200" dirty="0">
                <a:solidFill>
                  <a:schemeClr val="tx2"/>
                </a:solidFill>
                <a:latin typeface="+mj-lt"/>
                <a:ea typeface="+mj-ea"/>
                <a:cs typeface="Arial" pitchFamily="34" charset="0"/>
              </a:defRPr>
            </a:lvl1pPr>
          </a:lstStyle>
          <a:p>
            <a:pPr lvl="0"/>
            <a:r>
              <a:rPr lang="en-US" dirty="0"/>
              <a:t>Click to edit Master title style</a:t>
            </a:r>
          </a:p>
        </p:txBody>
      </p:sp>
      <p:sp>
        <p:nvSpPr>
          <p:cNvPr id="4" name="Text Placeholder 4"/>
          <p:cNvSpPr>
            <a:spLocks noGrp="1"/>
          </p:cNvSpPr>
          <p:nvPr>
            <p:ph type="body" sz="quarter" idx="10"/>
          </p:nvPr>
        </p:nvSpPr>
        <p:spPr bwMode="gray">
          <a:xfrm>
            <a:off x="643465" y="1063760"/>
            <a:ext cx="10966451" cy="1887696"/>
          </a:xfrm>
          <a:prstGeom prst="rect">
            <a:avLst/>
          </a:prstGeom>
        </p:spPr>
        <p:txBody>
          <a:bodyPr/>
          <a:lstStyle>
            <a:lvl1pPr>
              <a:spcBef>
                <a:spcPts val="0"/>
              </a:spcBef>
              <a:spcAft>
                <a:spcPts val="0"/>
              </a:spcAft>
              <a:defRPr lang="en-US" sz="2400" b="0" kern="1200" baseline="0" dirty="0" smtClean="0">
                <a:solidFill>
                  <a:schemeClr val="tx1"/>
                </a:solidFill>
                <a:latin typeface="+mn-lt"/>
                <a:ea typeface="+mn-ea"/>
                <a:cs typeface="Arial" pitchFamily="34" charset="0"/>
              </a:defRPr>
            </a:lvl1pPr>
            <a:lvl2pPr>
              <a:spcBef>
                <a:spcPts val="0"/>
              </a:spcBef>
              <a:spcAft>
                <a:spcPts val="0"/>
              </a:spcAft>
              <a:buClr>
                <a:schemeClr val="bg2"/>
              </a:buClr>
              <a:defRPr lang="en-US" sz="2400" b="0" kern="1200" baseline="0" dirty="0" smtClean="0">
                <a:solidFill>
                  <a:schemeClr val="tx1"/>
                </a:solidFill>
                <a:latin typeface="+mn-lt"/>
                <a:ea typeface="+mn-ea"/>
                <a:cs typeface="Arial" pitchFamily="34" charset="0"/>
              </a:defRPr>
            </a:lvl2pPr>
            <a:lvl3pPr>
              <a:spcBef>
                <a:spcPts val="0"/>
              </a:spcBef>
              <a:spcAft>
                <a:spcPts val="0"/>
              </a:spcAft>
              <a:buClr>
                <a:schemeClr val="bg2"/>
              </a:buClr>
              <a:defRPr lang="en-US" sz="2400" b="0" kern="1200" baseline="0" dirty="0" smtClean="0">
                <a:solidFill>
                  <a:schemeClr val="tx1"/>
                </a:solidFill>
                <a:latin typeface="+mn-lt"/>
                <a:ea typeface="+mn-ea"/>
                <a:cs typeface="Arial" pitchFamily="34" charset="0"/>
              </a:defRPr>
            </a:lvl3pPr>
            <a:lvl4pPr>
              <a:spcBef>
                <a:spcPts val="0"/>
              </a:spcBef>
              <a:spcAft>
                <a:spcPts val="0"/>
              </a:spcAft>
              <a:buClr>
                <a:schemeClr val="bg2"/>
              </a:buClr>
              <a:defRPr lang="en-US" sz="2400" b="0" kern="1200" baseline="0" dirty="0" smtClean="0">
                <a:solidFill>
                  <a:schemeClr val="tx1"/>
                </a:solidFill>
                <a:latin typeface="+mn-lt"/>
                <a:ea typeface="+mn-ea"/>
                <a:cs typeface="Arial" pitchFamily="34" charset="0"/>
              </a:defRPr>
            </a:lvl4pPr>
            <a:lvl5pPr>
              <a:spcBef>
                <a:spcPts val="0"/>
              </a:spcBef>
              <a:spcAft>
                <a:spcPts val="0"/>
              </a:spcAft>
              <a:buClr>
                <a:schemeClr val="bg2"/>
              </a:buClr>
              <a:defRPr lang="en-US" sz="2400" b="0" kern="1200" baseline="0" dirty="0" smtClean="0">
                <a:solidFill>
                  <a:schemeClr val="tx1"/>
                </a:solidFill>
                <a:latin typeface="+mn-lt"/>
                <a:ea typeface="+mn-ea"/>
                <a:cs typeface="Arial" pitchFamily="34" charset="0"/>
              </a:defRPr>
            </a:lvl5pPr>
            <a:lvl6pPr marL="1913419" indent="-380990">
              <a:spcBef>
                <a:spcPts val="0"/>
              </a:spcBef>
              <a:spcAft>
                <a:spcPts val="0"/>
              </a:spcAft>
              <a:buClr>
                <a:schemeClr val="tx2"/>
              </a:buClr>
              <a:buSzPct val="70000"/>
              <a:buFont typeface="Wingdings" pitchFamily="2" charset="2"/>
              <a:buChar char="§"/>
              <a:defRPr lang="en-US" sz="3200" kern="1200" dirty="0" smtClean="0">
                <a:solidFill>
                  <a:schemeClr val="tx1"/>
                </a:solidFill>
                <a:latin typeface="Arial" pitchFamily="34" charset="0"/>
                <a:ea typeface="+mn-ea"/>
                <a:cs typeface="Arial" pitchFamily="34" charset="0"/>
              </a:defRPr>
            </a:lvl6pPr>
            <a:lvl7pPr marL="2285943" indent="-364058">
              <a:spcBef>
                <a:spcPts val="0"/>
              </a:spcBef>
              <a:spcAft>
                <a:spcPts val="0"/>
              </a:spcAft>
              <a:buClr>
                <a:schemeClr val="tx2"/>
              </a:buClr>
              <a:buSzPct val="70000"/>
              <a:buFont typeface="Arial" pitchFamily="34" charset="0"/>
              <a:buChar char="–"/>
              <a:defRPr sz="2400" baseline="0">
                <a:solidFill>
                  <a:schemeClr val="tx1"/>
                </a:solidFill>
                <a:latin typeface="+mn-lt"/>
                <a:cs typeface="Arial" pitchFamily="34" charset="0"/>
              </a:defRPr>
            </a:lvl7pPr>
            <a:lvl8pPr marL="2133547" indent="-304792">
              <a:spcBef>
                <a:spcPts val="0"/>
              </a:spcBef>
              <a:spcAft>
                <a:spcPts val="0"/>
              </a:spcAft>
              <a:buSzPct val="70000"/>
              <a:defRPr sz="2400" baseline="0">
                <a:latin typeface="Arial" pitchFamily="34" charset="0"/>
                <a:cs typeface="Arial" pitchFamily="34" charset="0"/>
              </a:defRPr>
            </a:lvl8pPr>
            <a:lvl9pPr marL="2431990" indent="-298443">
              <a:spcBef>
                <a:spcPts val="0"/>
              </a:spcBef>
              <a:spcAft>
                <a:spcPts val="0"/>
              </a:spcAft>
              <a:buSzPct val="70000"/>
              <a:buFont typeface="Arial" pitchFamily="34" charset="0"/>
              <a:buChar char="–"/>
              <a:defRPr sz="2400">
                <a:latin typeface="Arial" pitchFamily="34" charset="0"/>
                <a:cs typeface="Arial" pitchFamily="34" charset="0"/>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Rectangle 1"/>
          <p:cNvSpPr/>
          <p:nvPr userDrawn="1"/>
        </p:nvSpPr>
        <p:spPr>
          <a:xfrm>
            <a:off x="641350" y="890799"/>
            <a:ext cx="10968567" cy="60959"/>
          </a:xfrm>
          <a:prstGeom prst="rect">
            <a:avLst/>
          </a:prstGeom>
          <a:solidFill>
            <a:srgbClr val="E31837"/>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533" dirty="0"/>
          </a:p>
        </p:txBody>
      </p:sp>
    </p:spTree>
    <p:extLst>
      <p:ext uri="{BB962C8B-B14F-4D97-AF65-F5344CB8AC3E}">
        <p14:creationId xmlns:p14="http://schemas.microsoft.com/office/powerpoint/2010/main" val="996980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5" name="TextBox 4"/>
          <p:cNvSpPr txBox="1">
            <a:spLocks noChangeArrowheads="1"/>
          </p:cNvSpPr>
          <p:nvPr/>
        </p:nvSpPr>
        <p:spPr bwMode="gray">
          <a:xfrm>
            <a:off x="1822451" y="3225416"/>
            <a:ext cx="9006416" cy="2422010"/>
          </a:xfrm>
          <a:prstGeom prst="rect">
            <a:avLst/>
          </a:prstGeom>
          <a:noFill/>
          <a:ln w="9525">
            <a:noFill/>
            <a:miter lim="800000"/>
            <a:headEnd/>
            <a:tailEnd/>
          </a:ln>
        </p:spPr>
        <p:txBody>
          <a:bodyPr lIns="0" tIns="0" rIns="0" bIns="0">
            <a:spAutoFit/>
          </a:bodyPr>
          <a:lstStyle/>
          <a:p>
            <a:pPr algn="just" fontAlgn="auto">
              <a:spcBef>
                <a:spcPts val="800"/>
              </a:spcBef>
              <a:spcAft>
                <a:spcPts val="0"/>
              </a:spcAft>
              <a:defRPr/>
            </a:pPr>
            <a:r>
              <a:rPr lang="en-US" sz="1200" b="1" dirty="0">
                <a:solidFill>
                  <a:srgbClr val="6D6E71"/>
                </a:solidFill>
                <a:latin typeface="Arial" pitchFamily="34" charset="0"/>
                <a:cs typeface="Arial" pitchFamily="34" charset="0"/>
              </a:rPr>
              <a:t>Disclaimer </a:t>
            </a:r>
          </a:p>
          <a:p>
            <a:pPr algn="just" fontAlgn="auto">
              <a:spcBef>
                <a:spcPts val="800"/>
              </a:spcBef>
              <a:spcAft>
                <a:spcPts val="0"/>
              </a:spcAft>
              <a:defRPr/>
            </a:pPr>
            <a:r>
              <a:rPr lang="en-US" sz="1067" dirty="0">
                <a:solidFill>
                  <a:srgbClr val="6D6E71"/>
                </a:solidFill>
                <a:latin typeface="Arial" pitchFamily="34" charset="0"/>
                <a:cs typeface="Arial" pitchFamily="34" charset="0"/>
              </a:rPr>
              <a:t>Tech Mahindra Limited, herein referred to as TechM provide a wide array of presentations and reports, with the contributions of various professionals. These presentations and reports are for information purposes and private circulation only and do not constitute an offer to buy or sell any services mentioned therein. They do not purport to be a complete description of the market conditions or developments referred to in the material. While utmost care has been taken in preparing the above, we claim no responsibility for their accuracy. We shall not be liable for any direct or indirect losses arising from the use thereof and the viewers are requested to use the information contained herein at their own risk. These presentations and reports should not be reproduced, re-circulated, published in any media, website or otherwise, in any form or manner, in part or as a whole, without the express consent in writing of TechM or its subsidiaries. Any unauthorized use, disclosure or public dissemination of information contained herein is prohibited. Individual situations and local practices and standards may vary, so viewers and others utilizing information contained within a presentation are free to adopt differing standards and approaches as they see fit. You may not repackage or sell the presentation. Products and names mentioned in materials or presentations are the property of their respective owners and the mention of them does not constitute an endorsement by TechM. Information contained in a presentation hosted or promoted by TechM is provided “as is” without warranty of any kind, either expressed or implied, including any warranty of merchantability or fitness for a particular purpose. TechM assumes no liability or responsibility for the contents of a presentation or the opinions expressed by the presenters. All expressions of opinion are subject to change without notice.</a:t>
            </a:r>
          </a:p>
        </p:txBody>
      </p:sp>
      <p:sp>
        <p:nvSpPr>
          <p:cNvPr id="2" name="Title 1"/>
          <p:cNvSpPr>
            <a:spLocks noGrp="1"/>
          </p:cNvSpPr>
          <p:nvPr>
            <p:ph type="title"/>
          </p:nvPr>
        </p:nvSpPr>
        <p:spPr bwMode="gray">
          <a:xfrm>
            <a:off x="1822451" y="1527297"/>
            <a:ext cx="8973312" cy="656591"/>
          </a:xfrm>
          <a:prstGeom prst="rect">
            <a:avLst/>
          </a:prstGeom>
          <a:noFill/>
          <a:ln w="9525">
            <a:noFill/>
            <a:miter lim="800000"/>
            <a:headEnd/>
            <a:tailEnd/>
          </a:ln>
        </p:spPr>
        <p:txBody>
          <a:bodyPr/>
          <a:lstStyle>
            <a:lvl1pPr algn="l">
              <a:defRPr lang="en-US" sz="4267" b="1" kern="1200" dirty="0">
                <a:solidFill>
                  <a:schemeClr val="tx2"/>
                </a:solidFill>
                <a:latin typeface="Arial" pitchFamily="34" charset="0"/>
                <a:ea typeface="+mj-ea"/>
                <a:cs typeface="Arial" pitchFamily="34" charset="0"/>
              </a:defRPr>
            </a:lvl1pPr>
          </a:lstStyle>
          <a:p>
            <a:pPr lvl="0"/>
            <a:r>
              <a:rPr lang="en-US"/>
              <a:t>Click to edit Master title style</a:t>
            </a:r>
            <a:endParaRPr lang="en-US" dirty="0"/>
          </a:p>
        </p:txBody>
      </p:sp>
      <p:sp>
        <p:nvSpPr>
          <p:cNvPr id="4" name="Text Placeholder 41"/>
          <p:cNvSpPr>
            <a:spLocks noGrp="1"/>
          </p:cNvSpPr>
          <p:nvPr>
            <p:ph type="body" sz="quarter" idx="14"/>
          </p:nvPr>
        </p:nvSpPr>
        <p:spPr bwMode="gray">
          <a:xfrm>
            <a:off x="1822452" y="2140170"/>
            <a:ext cx="8979503" cy="369332"/>
          </a:xfrm>
          <a:prstGeom prst="rect">
            <a:avLst/>
          </a:prstGeom>
          <a:noFill/>
          <a:ln w="9525">
            <a:noFill/>
            <a:miter lim="800000"/>
            <a:headEnd/>
            <a:tailEnd/>
          </a:ln>
        </p:spPr>
        <p:txBody>
          <a:bodyPr/>
          <a:lstStyle>
            <a:lvl1pPr marL="0" indent="0" algn="l" defTabSz="1219170" rtl="0" eaLnBrk="1" fontAlgn="base" latinLnBrk="0" hangingPunct="1">
              <a:spcBef>
                <a:spcPts val="0"/>
              </a:spcBef>
              <a:spcAft>
                <a:spcPct val="0"/>
              </a:spcAft>
              <a:buClr>
                <a:schemeClr val="tx2"/>
              </a:buClr>
              <a:buFont typeface="Arial" pitchFamily="34" charset="0"/>
              <a:buNone/>
              <a:defRPr lang="en-US" sz="2400" b="1" kern="1200" baseline="0" dirty="0" smtClean="0">
                <a:solidFill>
                  <a:schemeClr val="bg2"/>
                </a:solidFill>
                <a:latin typeface="Arial" pitchFamily="34" charset="0"/>
                <a:ea typeface="+mn-ea"/>
                <a:cs typeface="Arial" pitchFamily="34" charset="0"/>
              </a:defRPr>
            </a:lvl1pPr>
          </a:lstStyle>
          <a:p>
            <a:pPr lvl="0"/>
            <a:endParaRPr lang="en-US" dirty="0"/>
          </a:p>
        </p:txBody>
      </p:sp>
    </p:spTree>
    <p:extLst>
      <p:ext uri="{BB962C8B-B14F-4D97-AF65-F5344CB8AC3E}">
        <p14:creationId xmlns:p14="http://schemas.microsoft.com/office/powerpoint/2010/main" val="3279665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Rectangle 1"/>
          <p:cNvSpPr/>
          <p:nvPr/>
        </p:nvSpPr>
        <p:spPr bwMode="gray">
          <a:xfrm>
            <a:off x="0" y="0"/>
            <a:ext cx="12192000" cy="6858000"/>
          </a:xfrm>
          <a:prstGeom prst="rect">
            <a:avLst/>
          </a:prstGeom>
          <a:solidFill>
            <a:schemeClr val="bg1"/>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sz="2533" dirty="0">
              <a:solidFill>
                <a:prstClr val="black"/>
              </a:solidFill>
            </a:endParaRPr>
          </a:p>
        </p:txBody>
      </p:sp>
      <p:pic>
        <p:nvPicPr>
          <p:cNvPr id="3" name="Picture 10" descr="Mahindra Logo.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gray">
          <a:xfrm>
            <a:off x="2851896" y="2717802"/>
            <a:ext cx="6141203" cy="1490663"/>
          </a:xfrm>
          <a:prstGeom prst="rect">
            <a:avLst/>
          </a:prstGeom>
          <a:noFill/>
          <a:ln w="9525">
            <a:noFill/>
            <a:miter lim="800000"/>
            <a:headEnd/>
            <a:tailEnd/>
          </a:ln>
        </p:spPr>
      </p:pic>
    </p:spTree>
    <p:extLst>
      <p:ext uri="{BB962C8B-B14F-4D97-AF65-F5344CB8AC3E}">
        <p14:creationId xmlns:p14="http://schemas.microsoft.com/office/powerpoint/2010/main" val="410510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3_Content slide with subtitle">
    <p:spTree>
      <p:nvGrpSpPr>
        <p:cNvPr id="1" name=""/>
        <p:cNvGrpSpPr/>
        <p:nvPr/>
      </p:nvGrpSpPr>
      <p:grpSpPr>
        <a:xfrm>
          <a:off x="0" y="0"/>
          <a:ext cx="0" cy="0"/>
          <a:chOff x="0" y="0"/>
          <a:chExt cx="0" cy="0"/>
        </a:xfrm>
      </p:grpSpPr>
      <p:sp>
        <p:nvSpPr>
          <p:cNvPr id="5" name="Title Placeholder 1"/>
          <p:cNvSpPr>
            <a:spLocks noGrp="1"/>
          </p:cNvSpPr>
          <p:nvPr>
            <p:ph type="title"/>
          </p:nvPr>
        </p:nvSpPr>
        <p:spPr bwMode="auto">
          <a:xfrm>
            <a:off x="1642536" y="333377"/>
            <a:ext cx="10352616" cy="65665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defRPr/>
            </a:lvl1pPr>
          </a:lstStyle>
          <a:p>
            <a:pPr lvl="0"/>
            <a:r>
              <a:rPr lang="en-US" dirty="0"/>
              <a:t>Click to edit Master title style</a:t>
            </a:r>
          </a:p>
        </p:txBody>
      </p:sp>
      <p:sp>
        <p:nvSpPr>
          <p:cNvPr id="6" name="Text Placeholder 2"/>
          <p:cNvSpPr>
            <a:spLocks noGrp="1"/>
          </p:cNvSpPr>
          <p:nvPr>
            <p:ph idx="1"/>
          </p:nvPr>
        </p:nvSpPr>
        <p:spPr>
          <a:xfrm>
            <a:off x="524958" y="898527"/>
            <a:ext cx="10949516" cy="160050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defRPr/>
            </a:lvl1pPr>
            <a:lvl3pPr>
              <a:defRPr/>
            </a:lvl3pPr>
          </a:lstStyle>
          <a:p>
            <a:pPr lvl="0"/>
            <a:r>
              <a:rPr lang="en-US" dirty="0"/>
              <a:t>Click to edit master text styles</a:t>
            </a:r>
          </a:p>
          <a:p>
            <a:pPr lvl="2"/>
            <a:r>
              <a:rPr lang="en-US" dirty="0"/>
              <a:t>First level</a:t>
            </a:r>
          </a:p>
          <a:p>
            <a:pPr lvl="3"/>
            <a:r>
              <a:rPr lang="en-US" dirty="0"/>
              <a:t>Second level</a:t>
            </a:r>
          </a:p>
          <a:p>
            <a:pPr lvl="4"/>
            <a:r>
              <a:rPr lang="en-US" dirty="0"/>
              <a:t>Third level</a:t>
            </a:r>
          </a:p>
          <a:p>
            <a:pPr lvl="5"/>
            <a:r>
              <a:rPr lang="en-US" dirty="0"/>
              <a:t>Fifth level</a:t>
            </a:r>
          </a:p>
        </p:txBody>
      </p:sp>
      <p:sp>
        <p:nvSpPr>
          <p:cNvPr id="4" name="Slide Number Placeholder 5"/>
          <p:cNvSpPr txBox="1">
            <a:spLocks/>
          </p:cNvSpPr>
          <p:nvPr userDrawn="1"/>
        </p:nvSpPr>
        <p:spPr bwMode="auto">
          <a:xfrm>
            <a:off x="11772366" y="6588398"/>
            <a:ext cx="200375" cy="205121"/>
          </a:xfrm>
          <a:prstGeom prst="rect">
            <a:avLst/>
          </a:prstGeom>
          <a:noFill/>
          <a:ln w="9525">
            <a:noFill/>
            <a:miter lim="800000"/>
            <a:headEnd/>
            <a:tailEnd/>
          </a:ln>
        </p:spPr>
        <p:txBody>
          <a:bodyPr wrap="none" lIns="0" tIns="0" rIns="0" bIns="0" anchor="ctr">
            <a:spAutoFit/>
          </a:bodyPr>
          <a:lstStyle/>
          <a:p>
            <a:pPr algn="r" defTabSz="1217972" fontAlgn="auto">
              <a:spcBef>
                <a:spcPts val="0"/>
              </a:spcBef>
              <a:spcAft>
                <a:spcPts val="0"/>
              </a:spcAft>
              <a:defRPr/>
            </a:pPr>
            <a:fld id="{6856ECDB-1CEE-4F69-ADCA-557460F2116E}" type="slidenum">
              <a:rPr lang="en-US" sz="1333">
                <a:solidFill>
                  <a:srgbClr val="6D6E71"/>
                </a:solidFill>
                <a:latin typeface="Calibri"/>
                <a:cs typeface="Arial" pitchFamily="34" charset="0"/>
              </a:rPr>
              <a:pPr algn="r" defTabSz="1217972" fontAlgn="auto">
                <a:spcBef>
                  <a:spcPts val="0"/>
                </a:spcBef>
                <a:spcAft>
                  <a:spcPts val="0"/>
                </a:spcAft>
                <a:defRPr/>
              </a:pPr>
              <a:t>‹#›</a:t>
            </a:fld>
            <a:endParaRPr lang="en-US" sz="1333" dirty="0">
              <a:solidFill>
                <a:srgbClr val="6D6E71"/>
              </a:solidFill>
              <a:latin typeface="Calibri"/>
              <a:cs typeface="Arial" pitchFamily="34" charset="0"/>
            </a:endParaRPr>
          </a:p>
        </p:txBody>
      </p:sp>
    </p:spTree>
    <p:extLst>
      <p:ext uri="{BB962C8B-B14F-4D97-AF65-F5344CB8AC3E}">
        <p14:creationId xmlns:p14="http://schemas.microsoft.com/office/powerpoint/2010/main" val="2200478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fontAlgn="base">
              <a:spcBef>
                <a:spcPct val="0"/>
              </a:spcBef>
              <a:spcAft>
                <a:spcPct val="0"/>
              </a:spcAft>
            </a:pPr>
            <a:endParaRPr lang="en-US" dirty="0">
              <a:solidFill>
                <a:prstClr val="black"/>
              </a:solidFill>
              <a:cs typeface="Arial" charset="0"/>
            </a:endParaRPr>
          </a:p>
        </p:txBody>
      </p:sp>
      <p:sp>
        <p:nvSpPr>
          <p:cNvPr id="3" name="Footer Placeholder 2"/>
          <p:cNvSpPr>
            <a:spLocks noGrp="1"/>
          </p:cNvSpPr>
          <p:nvPr>
            <p:ph type="ftr" sz="quarter" idx="11"/>
          </p:nvPr>
        </p:nvSpPr>
        <p:spPr/>
        <p:txBody>
          <a:bodyPr/>
          <a:lstStyle/>
          <a:p>
            <a:pPr fontAlgn="base">
              <a:spcBef>
                <a:spcPct val="0"/>
              </a:spcBef>
              <a:spcAft>
                <a:spcPct val="0"/>
              </a:spcAft>
            </a:pPr>
            <a:endParaRPr lang="en-US" dirty="0">
              <a:solidFill>
                <a:prstClr val="black"/>
              </a:solidFill>
              <a:cs typeface="Arial" charset="0"/>
            </a:endParaRPr>
          </a:p>
        </p:txBody>
      </p:sp>
      <p:sp>
        <p:nvSpPr>
          <p:cNvPr id="4" name="Slide Number Placeholder 3"/>
          <p:cNvSpPr>
            <a:spLocks noGrp="1"/>
          </p:cNvSpPr>
          <p:nvPr>
            <p:ph type="sldNum" sz="quarter" idx="12"/>
          </p:nvPr>
        </p:nvSpPr>
        <p:spPr/>
        <p:txBody>
          <a:bodyPr/>
          <a:lstStyle/>
          <a:p>
            <a:pPr fontAlgn="base">
              <a:spcBef>
                <a:spcPct val="0"/>
              </a:spcBef>
              <a:spcAft>
                <a:spcPct val="0"/>
              </a:spcAft>
            </a:pPr>
            <a:fld id="{CFD9E79F-3053-4112-9002-C4611AABD991}" type="slidenum">
              <a:rPr lang="en-US" smtClean="0">
                <a:solidFill>
                  <a:prstClr val="black"/>
                </a:solidFill>
                <a:cs typeface="Arial" charset="0"/>
              </a:rPr>
              <a:pPr fontAlgn="base">
                <a:spcBef>
                  <a:spcPct val="0"/>
                </a:spcBef>
                <a:spcAft>
                  <a:spcPct val="0"/>
                </a:spcAft>
              </a:pPr>
              <a:t>‹#›</a:t>
            </a:fld>
            <a:endParaRPr lang="en-US" dirty="0">
              <a:solidFill>
                <a:prstClr val="black"/>
              </a:solidFill>
              <a:cs typeface="Arial" charset="0"/>
            </a:endParaRPr>
          </a:p>
        </p:txBody>
      </p:sp>
    </p:spTree>
    <p:extLst>
      <p:ext uri="{BB962C8B-B14F-4D97-AF65-F5344CB8AC3E}">
        <p14:creationId xmlns:p14="http://schemas.microsoft.com/office/powerpoint/2010/main" val="1225671393"/>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5_Content slide">
    <p:spTree>
      <p:nvGrpSpPr>
        <p:cNvPr id="1" name=""/>
        <p:cNvGrpSpPr/>
        <p:nvPr/>
      </p:nvGrpSpPr>
      <p:grpSpPr>
        <a:xfrm>
          <a:off x="0" y="0"/>
          <a:ext cx="0" cy="0"/>
          <a:chOff x="0" y="0"/>
          <a:chExt cx="0" cy="0"/>
        </a:xfrm>
      </p:grpSpPr>
      <p:sp>
        <p:nvSpPr>
          <p:cNvPr id="10" name="Rectangle 9"/>
          <p:cNvSpPr/>
          <p:nvPr userDrawn="1"/>
        </p:nvSpPr>
        <p:spPr>
          <a:xfrm rot="16200000">
            <a:off x="3915803" y="-1419829"/>
            <a:ext cx="4363655" cy="12192000"/>
          </a:xfrm>
          <a:prstGeom prst="rect">
            <a:avLst/>
          </a:prstGeom>
          <a:gradFill>
            <a:gsLst>
              <a:gs pos="0">
                <a:srgbClr val="FFFFFF">
                  <a:alpha val="87000"/>
                </a:srgbClr>
              </a:gs>
              <a:gs pos="100000">
                <a:schemeClr val="bg1">
                  <a:alpha val="0"/>
                </a:schemeClr>
              </a:gs>
            </a:gsLst>
            <a:lin ang="0" scaled="0"/>
          </a:gradFill>
          <a:ln w="9525">
            <a:noFill/>
            <a:prstDash val="sysDot"/>
          </a:ln>
        </p:spPr>
        <p:style>
          <a:lnRef idx="1">
            <a:schemeClr val="accent1"/>
          </a:lnRef>
          <a:fillRef idx="0">
            <a:schemeClr val="accent1"/>
          </a:fillRef>
          <a:effectRef idx="0">
            <a:schemeClr val="accent1"/>
          </a:effectRef>
          <a:fontRef idx="minor">
            <a:schemeClr val="tx1"/>
          </a:fontRef>
        </p:style>
        <p:txBody>
          <a:bodyPr lIns="90592" tIns="45296" rIns="90592" bIns="45296" rtlCol="0" anchor="ctr"/>
          <a:lstStyle/>
          <a:p>
            <a:pPr algn="ctr"/>
            <a:endParaRPr lang="en-IN" sz="2340" dirty="0">
              <a:solidFill>
                <a:prstClr val="black"/>
              </a:solidFill>
            </a:endParaRPr>
          </a:p>
        </p:txBody>
      </p:sp>
      <p:sp>
        <p:nvSpPr>
          <p:cNvPr id="8" name="Slide Number Placeholder 5"/>
          <p:cNvSpPr txBox="1">
            <a:spLocks/>
          </p:cNvSpPr>
          <p:nvPr userDrawn="1"/>
        </p:nvSpPr>
        <p:spPr bwMode="auto">
          <a:xfrm>
            <a:off x="11838083" y="6610935"/>
            <a:ext cx="134652" cy="160044"/>
          </a:xfrm>
          <a:prstGeom prst="rect">
            <a:avLst/>
          </a:prstGeom>
          <a:noFill/>
          <a:ln w="9525">
            <a:noFill/>
            <a:miter lim="800000"/>
            <a:headEnd/>
            <a:tailEnd/>
          </a:ln>
        </p:spPr>
        <p:txBody>
          <a:bodyPr wrap="none" lIns="0" tIns="0" rIns="0" bIns="0" anchor="ctr">
            <a:spAutoFit/>
          </a:bodyPr>
          <a:lstStyle/>
          <a:p>
            <a:pPr algn="r">
              <a:defRPr/>
            </a:pPr>
            <a:fld id="{6856ECDB-1CEE-4F69-ADCA-557460F2116E}" type="slidenum">
              <a:rPr lang="en-US" sz="1040" smtClean="0">
                <a:solidFill>
                  <a:srgbClr val="6D6E71"/>
                </a:solidFill>
                <a:cs typeface="Arial" pitchFamily="34" charset="0"/>
              </a:rPr>
              <a:pPr algn="r">
                <a:defRPr/>
              </a:pPr>
              <a:t>‹#›</a:t>
            </a:fld>
            <a:endParaRPr lang="en-US" sz="1040" dirty="0">
              <a:solidFill>
                <a:srgbClr val="6D6E71"/>
              </a:solidFill>
              <a:cs typeface="Arial" pitchFamily="34" charset="0"/>
            </a:endParaRPr>
          </a:p>
        </p:txBody>
      </p:sp>
      <p:sp>
        <p:nvSpPr>
          <p:cNvPr id="12" name="TextBox 20"/>
          <p:cNvSpPr txBox="1">
            <a:spLocks noChangeArrowheads="1"/>
          </p:cNvSpPr>
          <p:nvPr userDrawn="1"/>
        </p:nvSpPr>
        <p:spPr bwMode="gray">
          <a:xfrm>
            <a:off x="641351" y="6629404"/>
            <a:ext cx="2258632" cy="140167"/>
          </a:xfrm>
          <a:prstGeom prst="rect">
            <a:avLst/>
          </a:prstGeom>
          <a:noFill/>
          <a:ln w="9525">
            <a:noFill/>
            <a:miter lim="800000"/>
            <a:headEnd/>
            <a:tailEnd/>
          </a:ln>
        </p:spPr>
        <p:txBody>
          <a:bodyPr wrap="none" lIns="0" tIns="0" rIns="0" bIns="0">
            <a:spAutoFit/>
          </a:bodyPr>
          <a:lstStyle/>
          <a:p>
            <a:pPr>
              <a:defRPr/>
            </a:pPr>
            <a:r>
              <a:rPr lang="en-US" sz="911" dirty="0">
                <a:solidFill>
                  <a:srgbClr val="6D6E71"/>
                </a:solidFill>
                <a:cs typeface="Arial" pitchFamily="34" charset="0"/>
              </a:rPr>
              <a:t>Copyright © 2017 Tech Mahindra. All rights reserved.</a:t>
            </a:r>
          </a:p>
        </p:txBody>
      </p:sp>
      <p:sp>
        <p:nvSpPr>
          <p:cNvPr id="7" name="Title 1"/>
          <p:cNvSpPr>
            <a:spLocks noGrp="1"/>
          </p:cNvSpPr>
          <p:nvPr>
            <p:ph type="title"/>
          </p:nvPr>
        </p:nvSpPr>
        <p:spPr bwMode="gray">
          <a:xfrm>
            <a:off x="641358" y="719179"/>
            <a:ext cx="10966449" cy="43088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gn="l">
              <a:defRPr lang="en-US" sz="2800" b="1" kern="1200" dirty="0">
                <a:solidFill>
                  <a:schemeClr val="tx1">
                    <a:lumMod val="85000"/>
                    <a:lumOff val="15000"/>
                  </a:schemeClr>
                </a:solidFill>
                <a:latin typeface="Calibri" pitchFamily="34" charset="0"/>
                <a:ea typeface="+mj-ea"/>
                <a:cs typeface="Calibri" pitchFamily="34" charset="0"/>
              </a:defRPr>
            </a:lvl1pPr>
          </a:lstStyle>
          <a:p>
            <a:pPr lvl="0" algn="l" defTabSz="746132" rtl="0" eaLnBrk="1" fontAlgn="base" latinLnBrk="0" hangingPunct="1">
              <a:spcBef>
                <a:spcPct val="0"/>
              </a:spcBef>
              <a:spcAft>
                <a:spcPct val="0"/>
              </a:spcAft>
              <a:buNone/>
            </a:pPr>
            <a:r>
              <a:rPr lang="en-US" dirty="0"/>
              <a:t>Click to edit Master title style</a:t>
            </a:r>
          </a:p>
        </p:txBody>
      </p:sp>
      <p:pic>
        <p:nvPicPr>
          <p:cNvPr id="14" name="Picture 7" descr="Ridge.pdf">
            <a:extLst>
              <a:ext uri="{FF2B5EF4-FFF2-40B4-BE49-F238E27FC236}">
                <a16:creationId xmlns:a16="http://schemas.microsoft.com/office/drawing/2014/main" id="{7C801A0E-C20A-4603-8D3C-14F3B6CF4FE6}"/>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ltGray">
          <a:xfrm>
            <a:off x="2" y="1"/>
            <a:ext cx="2524257" cy="572395"/>
          </a:xfrm>
          <a:prstGeom prst="rect">
            <a:avLst/>
          </a:prstGeom>
          <a:noFill/>
          <a:ln w="9525">
            <a:noFill/>
            <a:miter lim="800000"/>
            <a:headEnd/>
            <a:tailEnd/>
          </a:ln>
        </p:spPr>
      </p:pic>
    </p:spTree>
    <p:extLst>
      <p:ext uri="{BB962C8B-B14F-4D97-AF65-F5344CB8AC3E}">
        <p14:creationId xmlns:p14="http://schemas.microsoft.com/office/powerpoint/2010/main" val="2332813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2_Title Slide">
    <p:spTree>
      <p:nvGrpSpPr>
        <p:cNvPr id="1" name=""/>
        <p:cNvGrpSpPr/>
        <p:nvPr/>
      </p:nvGrpSpPr>
      <p:grpSpPr>
        <a:xfrm>
          <a:off x="0" y="0"/>
          <a:ext cx="0" cy="0"/>
          <a:chOff x="0" y="0"/>
          <a:chExt cx="0" cy="0"/>
        </a:xfrm>
      </p:grpSpPr>
      <p:pic>
        <p:nvPicPr>
          <p:cNvPr id="1026" name="Picture 2" descr="D:\Images Library\Corporate2\CATEGORISED\Connected Factories\shutterstock_567943072.jpg"/>
          <p:cNvPicPr>
            <a:picLocks noChangeAspect="1" noChangeArrowheads="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userDrawn="1"/>
        </p:nvSpPr>
        <p:spPr>
          <a:xfrm rot="16200000">
            <a:off x="4771751" y="-563881"/>
            <a:ext cx="2651759" cy="12192000"/>
          </a:xfrm>
          <a:prstGeom prst="rect">
            <a:avLst/>
          </a:prstGeom>
          <a:gradFill>
            <a:gsLst>
              <a:gs pos="0">
                <a:srgbClr val="FFFFFF">
                  <a:alpha val="59000"/>
                </a:srgbClr>
              </a:gs>
              <a:gs pos="100000">
                <a:schemeClr val="bg1">
                  <a:alpha val="0"/>
                </a:schemeClr>
              </a:gs>
            </a:gsLst>
            <a:lin ang="0" scaled="0"/>
          </a:gradFill>
          <a:ln w="9525">
            <a:noFill/>
            <a:prstDash val="sysDot"/>
          </a:ln>
        </p:spPr>
        <p:style>
          <a:lnRef idx="1">
            <a:schemeClr val="accent1"/>
          </a:lnRef>
          <a:fillRef idx="0">
            <a:schemeClr val="accent1"/>
          </a:fillRef>
          <a:effectRef idx="0">
            <a:schemeClr val="accent1"/>
          </a:effectRef>
          <a:fontRef idx="minor">
            <a:schemeClr val="tx1"/>
          </a:fontRef>
        </p:style>
        <p:txBody>
          <a:bodyPr lIns="90592" tIns="45296" rIns="90592" bIns="45296" rtlCol="0" anchor="ctr"/>
          <a:lstStyle/>
          <a:p>
            <a:pPr algn="ctr"/>
            <a:endParaRPr lang="en-IN" sz="2340" dirty="0">
              <a:solidFill>
                <a:prstClr val="black"/>
              </a:solidFill>
            </a:endParaRPr>
          </a:p>
        </p:txBody>
      </p:sp>
      <p:pic>
        <p:nvPicPr>
          <p:cNvPr id="18" name="Picture 17" descr="Mahindra Logo.png"/>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bwMode="gray">
          <a:xfrm>
            <a:off x="9114434" y="491240"/>
            <a:ext cx="2457223" cy="661595"/>
          </a:xfrm>
          <a:prstGeom prst="rect">
            <a:avLst/>
          </a:prstGeom>
          <a:effectLst>
            <a:softEdge rad="0"/>
          </a:effectLst>
        </p:spPr>
      </p:pic>
    </p:spTree>
    <p:extLst>
      <p:ext uri="{BB962C8B-B14F-4D97-AF65-F5344CB8AC3E}">
        <p14:creationId xmlns:p14="http://schemas.microsoft.com/office/powerpoint/2010/main" val="323730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Ridge.pdf"/>
          <p:cNvPicPr>
            <a:picLocks noChangeAspect="1"/>
          </p:cNvPicPr>
          <p:nvPr/>
        </p:nvPicPr>
        <p:blipFill>
          <a:blip r:embed="rId10" cstate="email">
            <a:extLst>
              <a:ext uri="{28A0092B-C50C-407E-A947-70E740481C1C}">
                <a14:useLocalDpi xmlns:a14="http://schemas.microsoft.com/office/drawing/2010/main"/>
              </a:ext>
            </a:extLst>
          </a:blip>
          <a:srcRect/>
          <a:stretch>
            <a:fillRect/>
          </a:stretch>
        </p:blipFill>
        <p:spPr bwMode="ltGray">
          <a:xfrm>
            <a:off x="2" y="1"/>
            <a:ext cx="2524257" cy="572395"/>
          </a:xfrm>
          <a:prstGeom prst="rect">
            <a:avLst/>
          </a:prstGeom>
          <a:noFill/>
          <a:ln w="9525">
            <a:noFill/>
            <a:miter lim="800000"/>
            <a:headEnd/>
            <a:tailEnd/>
          </a:ln>
        </p:spPr>
      </p:pic>
      <p:sp>
        <p:nvSpPr>
          <p:cNvPr id="9" name="Slide Number Placeholder 5"/>
          <p:cNvSpPr txBox="1">
            <a:spLocks/>
          </p:cNvSpPr>
          <p:nvPr/>
        </p:nvSpPr>
        <p:spPr bwMode="auto">
          <a:xfrm>
            <a:off x="11806758" y="6608414"/>
            <a:ext cx="165109" cy="164212"/>
          </a:xfrm>
          <a:prstGeom prst="rect">
            <a:avLst/>
          </a:prstGeom>
          <a:noFill/>
          <a:ln w="9525">
            <a:noFill/>
            <a:miter lim="800000"/>
            <a:headEnd/>
            <a:tailEnd/>
          </a:ln>
        </p:spPr>
        <p:txBody>
          <a:bodyPr wrap="none" lIns="0" tIns="0" rIns="0" bIns="0" anchor="ctr">
            <a:spAutoFit/>
          </a:bodyPr>
          <a:lstStyle/>
          <a:p>
            <a:pPr algn="r" fontAlgn="auto">
              <a:spcBef>
                <a:spcPts val="0"/>
              </a:spcBef>
              <a:spcAft>
                <a:spcPts val="0"/>
              </a:spcAft>
              <a:defRPr/>
            </a:pPr>
            <a:fld id="{13CCAD47-FD76-46E6-8D9F-02939C3786FE}" type="slidenum">
              <a:rPr lang="en-US" sz="1067">
                <a:solidFill>
                  <a:srgbClr val="6D6E71"/>
                </a:solidFill>
                <a:latin typeface="Arial" pitchFamily="34" charset="0"/>
                <a:cs typeface="Arial" pitchFamily="34" charset="0"/>
              </a:rPr>
              <a:pPr algn="r" fontAlgn="auto">
                <a:spcBef>
                  <a:spcPts val="0"/>
                </a:spcBef>
                <a:spcAft>
                  <a:spcPts val="0"/>
                </a:spcAft>
                <a:defRPr/>
              </a:pPr>
              <a:t>‹#›</a:t>
            </a:fld>
            <a:endParaRPr lang="en-US" sz="1067" dirty="0">
              <a:solidFill>
                <a:srgbClr val="6D6E71"/>
              </a:solidFill>
              <a:latin typeface="Arial" pitchFamily="34" charset="0"/>
              <a:cs typeface="Arial" pitchFamily="34" charset="0"/>
            </a:endParaRPr>
          </a:p>
        </p:txBody>
      </p:sp>
      <p:sp>
        <p:nvSpPr>
          <p:cNvPr id="7" name="TextBox 20"/>
          <p:cNvSpPr txBox="1">
            <a:spLocks noChangeArrowheads="1"/>
          </p:cNvSpPr>
          <p:nvPr/>
        </p:nvSpPr>
        <p:spPr bwMode="gray">
          <a:xfrm>
            <a:off x="641351" y="6608446"/>
            <a:ext cx="3215624" cy="164212"/>
          </a:xfrm>
          <a:prstGeom prst="rect">
            <a:avLst/>
          </a:prstGeom>
          <a:noFill/>
          <a:ln w="9525">
            <a:noFill/>
            <a:miter lim="800000"/>
            <a:headEnd/>
            <a:tailEnd/>
          </a:ln>
        </p:spPr>
        <p:txBody>
          <a:bodyPr wrap="none" lIns="0" tIns="0" rIns="0" bIns="0">
            <a:spAutoFit/>
          </a:bodyPr>
          <a:lstStyle/>
          <a:p>
            <a:pPr fontAlgn="auto">
              <a:spcBef>
                <a:spcPts val="0"/>
              </a:spcBef>
              <a:spcAft>
                <a:spcPts val="0"/>
              </a:spcAft>
              <a:defRPr/>
            </a:pPr>
            <a:r>
              <a:rPr lang="en-US" sz="1067" dirty="0">
                <a:solidFill>
                  <a:srgbClr val="6D6E71"/>
                </a:solidFill>
                <a:latin typeface="Arial" pitchFamily="34" charset="0"/>
                <a:cs typeface="Arial" pitchFamily="34" charset="0"/>
              </a:rPr>
              <a:t>Copyright © 2018 Tech Mahindra. All rights reserved.</a:t>
            </a:r>
          </a:p>
        </p:txBody>
      </p:sp>
    </p:spTree>
    <p:extLst>
      <p:ext uri="{BB962C8B-B14F-4D97-AF65-F5344CB8AC3E}">
        <p14:creationId xmlns:p14="http://schemas.microsoft.com/office/powerpoint/2010/main" val="1330471637"/>
      </p:ext>
    </p:extLst>
  </p:cSld>
  <p:clrMap bg1="lt1" tx1="dk1" bg2="lt2" tx2="dk2" accent1="accent1" accent2="accent2" accent3="accent3" accent4="accent4" accent5="accent5" accent6="accent6" hlink="hlink" folHlink="folHlink"/>
  <p:sldLayoutIdLst>
    <p:sldLayoutId id="2147485249" r:id="rId1"/>
    <p:sldLayoutId id="2147485250" r:id="rId2"/>
    <p:sldLayoutId id="2147485251" r:id="rId3"/>
    <p:sldLayoutId id="2147485252" r:id="rId4"/>
    <p:sldLayoutId id="2147485253" r:id="rId5"/>
    <p:sldLayoutId id="2147485254" r:id="rId6"/>
    <p:sldLayoutId id="2147485255" r:id="rId7"/>
    <p:sldLayoutId id="2147485256" r:id="rId8"/>
  </p:sldLayoutIdLst>
  <p:txStyles>
    <p:titleStyle>
      <a:lvl1pPr algn="l" rtl="0" eaLnBrk="1" fontAlgn="base" hangingPunct="1">
        <a:spcBef>
          <a:spcPct val="0"/>
        </a:spcBef>
        <a:spcAft>
          <a:spcPct val="0"/>
        </a:spcAft>
        <a:defRPr lang="en-US" sz="4267" b="1" kern="1200" dirty="0">
          <a:solidFill>
            <a:schemeClr val="tx2"/>
          </a:solidFill>
          <a:latin typeface="Arial" pitchFamily="34" charset="0"/>
          <a:ea typeface="+mj-ea"/>
          <a:cs typeface="Arial" pitchFamily="34" charset="0"/>
        </a:defRPr>
      </a:lvl1pPr>
      <a:lvl2pPr algn="l" rtl="0" eaLnBrk="1" fontAlgn="base" hangingPunct="1">
        <a:spcBef>
          <a:spcPct val="0"/>
        </a:spcBef>
        <a:spcAft>
          <a:spcPct val="0"/>
        </a:spcAft>
        <a:defRPr sz="4267" b="1">
          <a:solidFill>
            <a:schemeClr val="tx2"/>
          </a:solidFill>
          <a:latin typeface="Arial" charset="0"/>
          <a:cs typeface="Arial" charset="0"/>
        </a:defRPr>
      </a:lvl2pPr>
      <a:lvl3pPr algn="l" rtl="0" eaLnBrk="1" fontAlgn="base" hangingPunct="1">
        <a:spcBef>
          <a:spcPct val="0"/>
        </a:spcBef>
        <a:spcAft>
          <a:spcPct val="0"/>
        </a:spcAft>
        <a:defRPr sz="4267" b="1">
          <a:solidFill>
            <a:schemeClr val="tx2"/>
          </a:solidFill>
          <a:latin typeface="Arial" charset="0"/>
          <a:cs typeface="Arial" charset="0"/>
        </a:defRPr>
      </a:lvl3pPr>
      <a:lvl4pPr algn="l" rtl="0" eaLnBrk="1" fontAlgn="base" hangingPunct="1">
        <a:spcBef>
          <a:spcPct val="0"/>
        </a:spcBef>
        <a:spcAft>
          <a:spcPct val="0"/>
        </a:spcAft>
        <a:defRPr sz="4267" b="1">
          <a:solidFill>
            <a:schemeClr val="tx2"/>
          </a:solidFill>
          <a:latin typeface="Arial" charset="0"/>
          <a:cs typeface="Arial" charset="0"/>
        </a:defRPr>
      </a:lvl4pPr>
      <a:lvl5pPr algn="l" rtl="0" eaLnBrk="1" fontAlgn="base" hangingPunct="1">
        <a:spcBef>
          <a:spcPct val="0"/>
        </a:spcBef>
        <a:spcAft>
          <a:spcPct val="0"/>
        </a:spcAft>
        <a:defRPr sz="4267" b="1">
          <a:solidFill>
            <a:schemeClr val="tx2"/>
          </a:solidFill>
          <a:latin typeface="Arial" charset="0"/>
          <a:cs typeface="Arial" charset="0"/>
        </a:defRPr>
      </a:lvl5pPr>
      <a:lvl6pPr marL="609585" algn="l" rtl="0" eaLnBrk="1" fontAlgn="base" hangingPunct="1">
        <a:spcBef>
          <a:spcPct val="0"/>
        </a:spcBef>
        <a:spcAft>
          <a:spcPct val="0"/>
        </a:spcAft>
        <a:defRPr sz="4267" b="1">
          <a:solidFill>
            <a:schemeClr val="tx2"/>
          </a:solidFill>
          <a:latin typeface="Arial" charset="0"/>
          <a:cs typeface="Arial" charset="0"/>
        </a:defRPr>
      </a:lvl6pPr>
      <a:lvl7pPr marL="1219170" algn="l" rtl="0" eaLnBrk="1" fontAlgn="base" hangingPunct="1">
        <a:spcBef>
          <a:spcPct val="0"/>
        </a:spcBef>
        <a:spcAft>
          <a:spcPct val="0"/>
        </a:spcAft>
        <a:defRPr sz="4267" b="1">
          <a:solidFill>
            <a:schemeClr val="tx2"/>
          </a:solidFill>
          <a:latin typeface="Arial" charset="0"/>
          <a:cs typeface="Arial" charset="0"/>
        </a:defRPr>
      </a:lvl7pPr>
      <a:lvl8pPr marL="1828754" algn="l" rtl="0" eaLnBrk="1" fontAlgn="base" hangingPunct="1">
        <a:spcBef>
          <a:spcPct val="0"/>
        </a:spcBef>
        <a:spcAft>
          <a:spcPct val="0"/>
        </a:spcAft>
        <a:defRPr sz="4267" b="1">
          <a:solidFill>
            <a:schemeClr val="tx2"/>
          </a:solidFill>
          <a:latin typeface="Arial" charset="0"/>
          <a:cs typeface="Arial" charset="0"/>
        </a:defRPr>
      </a:lvl8pPr>
      <a:lvl9pPr marL="2438339" algn="l" rtl="0" eaLnBrk="1" fontAlgn="base" hangingPunct="1">
        <a:spcBef>
          <a:spcPct val="0"/>
        </a:spcBef>
        <a:spcAft>
          <a:spcPct val="0"/>
        </a:spcAft>
        <a:defRPr sz="4267" b="1">
          <a:solidFill>
            <a:schemeClr val="tx2"/>
          </a:solidFill>
          <a:latin typeface="Arial" charset="0"/>
          <a:cs typeface="Arial" charset="0"/>
        </a:defRPr>
      </a:lvl9pPr>
    </p:titleStyle>
    <p:bodyStyle>
      <a:lvl1pPr marL="387341" indent="-387341" algn="l" rtl="0" eaLnBrk="1" fontAlgn="base" hangingPunct="1">
        <a:spcBef>
          <a:spcPct val="0"/>
        </a:spcBef>
        <a:spcAft>
          <a:spcPct val="0"/>
        </a:spcAft>
        <a:buClr>
          <a:schemeClr val="bg2"/>
        </a:buClr>
        <a:buSzPct val="120000"/>
        <a:buFont typeface="Wingdings" pitchFamily="2" charset="2"/>
        <a:buChar char="§"/>
        <a:defRPr lang="en-US" kern="1200" dirty="0">
          <a:solidFill>
            <a:schemeClr val="tx1"/>
          </a:solidFill>
          <a:latin typeface="Arial" pitchFamily="34" charset="0"/>
          <a:ea typeface="+mn-ea"/>
          <a:cs typeface="Arial" pitchFamily="34" charset="0"/>
        </a:defRPr>
      </a:lvl1pPr>
      <a:lvl2pPr marL="380990" indent="-380990" algn="l" rtl="0" eaLnBrk="1" fontAlgn="base" hangingPunct="1">
        <a:spcBef>
          <a:spcPct val="0"/>
        </a:spcBef>
        <a:spcAft>
          <a:spcPct val="0"/>
        </a:spcAft>
        <a:buClr>
          <a:schemeClr val="bg2"/>
        </a:buClr>
        <a:buSzPct val="100000"/>
        <a:buFont typeface="Wingdings" pitchFamily="2" charset="2"/>
        <a:buChar char="§"/>
        <a:defRPr lang="en-US" kern="1200" dirty="0">
          <a:solidFill>
            <a:schemeClr val="tx1"/>
          </a:solidFill>
          <a:latin typeface="+mn-lt"/>
          <a:ea typeface="+mn-ea"/>
          <a:cs typeface="Arial" charset="0"/>
        </a:defRPr>
      </a:lvl2pPr>
      <a:lvl3pPr marL="761981" indent="-372524" algn="l" rtl="0" eaLnBrk="1" fontAlgn="base" hangingPunct="1">
        <a:spcBef>
          <a:spcPct val="0"/>
        </a:spcBef>
        <a:spcAft>
          <a:spcPct val="0"/>
        </a:spcAft>
        <a:buClr>
          <a:schemeClr val="bg2"/>
        </a:buClr>
        <a:buSzPct val="90000"/>
        <a:buFont typeface="Arial" charset="0"/>
        <a:buChar char="–"/>
        <a:defRPr lang="en-US" kern="1200" dirty="0">
          <a:solidFill>
            <a:schemeClr val="tx1"/>
          </a:solidFill>
          <a:latin typeface="Arial" pitchFamily="34" charset="0"/>
          <a:ea typeface="+mn-ea"/>
          <a:cs typeface="Arial" pitchFamily="34" charset="0"/>
        </a:defRPr>
      </a:lvl3pPr>
      <a:lvl4pPr marL="1134505" indent="-372524" algn="l" rtl="0" eaLnBrk="1" fontAlgn="base" hangingPunct="1">
        <a:spcBef>
          <a:spcPct val="0"/>
        </a:spcBef>
        <a:spcAft>
          <a:spcPct val="0"/>
        </a:spcAft>
        <a:buClr>
          <a:schemeClr val="bg2"/>
        </a:buClr>
        <a:buSzPct val="80000"/>
        <a:buFont typeface="Wingdings" pitchFamily="2" charset="2"/>
        <a:buChar char="§"/>
        <a:defRPr lang="en-US" kern="1200" dirty="0">
          <a:solidFill>
            <a:schemeClr val="tx1"/>
          </a:solidFill>
          <a:latin typeface="Arial" pitchFamily="34" charset="0"/>
          <a:ea typeface="+mn-ea"/>
          <a:cs typeface="Arial" charset="0"/>
        </a:defRPr>
      </a:lvl4pPr>
      <a:lvl5pPr marL="1515495" indent="-380990" algn="l" defTabSz="1244569" rtl="0" eaLnBrk="1" fontAlgn="base" hangingPunct="1">
        <a:spcBef>
          <a:spcPct val="0"/>
        </a:spcBef>
        <a:spcAft>
          <a:spcPct val="0"/>
        </a:spcAft>
        <a:buClr>
          <a:schemeClr val="bg2"/>
        </a:buClr>
        <a:buSzPct val="70000"/>
        <a:buFont typeface="Arial" charset="0"/>
        <a:buChar char="–"/>
        <a:defRPr lang="en-US" kern="1200" dirty="0">
          <a:solidFill>
            <a:schemeClr val="tx1"/>
          </a:solidFill>
          <a:latin typeface="Arial" pitchFamily="34" charset="0"/>
          <a:ea typeface="+mn-ea"/>
          <a:cs typeface="Arial" charset="0"/>
        </a:defRPr>
      </a:lvl5pPr>
      <a:lvl6pPr marL="1828754" indent="-321725" algn="l" defTabSz="1219170" rtl="0" eaLnBrk="1" latinLnBrk="0" hangingPunct="1">
        <a:spcBef>
          <a:spcPct val="20000"/>
        </a:spcBef>
        <a:buClr>
          <a:schemeClr val="bg2"/>
        </a:buClr>
        <a:buSzPct val="60000"/>
        <a:buFont typeface="Wingdings" pitchFamily="2" charset="2"/>
        <a:buChar char="§"/>
        <a:defRPr sz="2667" kern="1200">
          <a:solidFill>
            <a:schemeClr val="tx1"/>
          </a:solidFill>
          <a:latin typeface="Arial" pitchFamily="34" charset="0"/>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85181AB2-BCD8-4B37-AB76-41B47F7028BF}"/>
              </a:ext>
            </a:extLst>
          </p:cNvPr>
          <p:cNvSpPr txBox="1">
            <a:spLocks noChangeArrowheads="1"/>
          </p:cNvSpPr>
          <p:nvPr/>
        </p:nvSpPr>
        <p:spPr>
          <a:xfrm>
            <a:off x="80010" y="4351032"/>
            <a:ext cx="11927205" cy="1828193"/>
          </a:xfrm>
          <a:prstGeom prst="rect">
            <a:avLst/>
          </a:prstGeom>
          <a:noFill/>
          <a:ln w="9525">
            <a:noFill/>
            <a:miter lim="800000"/>
            <a:headEnd/>
            <a:tailEnd/>
          </a:ln>
        </p:spPr>
        <p:txBody>
          <a:bodyPr vert="horz" wrap="square" lIns="457200" tIns="91440" rIns="91440" bIns="45720" numCol="1" anchor="t" anchorCtr="0" compatLnSpc="1">
            <a:prstTxWarp prst="textNoShape">
              <a:avLst/>
            </a:prstTxWarp>
            <a:spAutoFit/>
          </a:bodyPr>
          <a:lstStyle>
            <a:defPPr>
              <a:defRPr lang="en-US"/>
            </a:defPPr>
            <a:lvl1pPr algn="ctr" defTabSz="1022350">
              <a:lnSpc>
                <a:spcPct val="90000"/>
              </a:lnSpc>
              <a:spcBef>
                <a:spcPct val="0"/>
              </a:spcBef>
              <a:spcAft>
                <a:spcPct val="35000"/>
              </a:spcAft>
              <a:defRPr sz="2400" b="1">
                <a:latin typeface="Cambria" pitchFamily="18" charset="0"/>
                <a:ea typeface="+mj-ea"/>
                <a:cs typeface="Arial" pitchFamily="34" charset="0"/>
              </a:defRPr>
            </a:lvl1pPr>
          </a:lstStyle>
          <a:p>
            <a:pPr defTabSz="1363099" fontAlgn="base">
              <a:spcAft>
                <a:spcPct val="0"/>
              </a:spcAft>
              <a:defRPr/>
            </a:pPr>
            <a:r>
              <a:rPr lang="en-US" sz="4000" dirty="0">
                <a:latin typeface="Arial Narrow" panose="020B0606020202030204" pitchFamily="34" charset="0"/>
              </a:rPr>
              <a:t>Couple of Use Cases &amp; Business Impact</a:t>
            </a:r>
          </a:p>
          <a:p>
            <a:pPr defTabSz="1363099" fontAlgn="base">
              <a:spcAft>
                <a:spcPct val="0"/>
              </a:spcAft>
              <a:defRPr/>
            </a:pPr>
            <a:r>
              <a:rPr lang="en-US" sz="4000" dirty="0">
                <a:latin typeface="Arial Narrow" panose="020B0606020202030204" pitchFamily="34" charset="0"/>
              </a:rPr>
              <a:t>Automotive Plant in India</a:t>
            </a:r>
          </a:p>
          <a:p>
            <a:pPr defTabSz="1363099" fontAlgn="base">
              <a:spcAft>
                <a:spcPct val="0"/>
              </a:spcAft>
              <a:defRPr/>
            </a:pPr>
            <a:endParaRPr lang="en-US" sz="1600" dirty="0">
              <a:latin typeface="Arial Narrow" panose="020B0606020202030204" pitchFamily="34" charset="0"/>
            </a:endParaRPr>
          </a:p>
          <a:p>
            <a:pPr defTabSz="1363099" fontAlgn="base">
              <a:spcAft>
                <a:spcPct val="0"/>
              </a:spcAft>
              <a:defRPr/>
            </a:pPr>
            <a:r>
              <a:rPr lang="en-US" b="0" dirty="0">
                <a:solidFill>
                  <a:srgbClr val="C00000"/>
                </a:solidFill>
                <a:latin typeface="Arial Narrow" panose="020B0606020202030204" pitchFamily="34" charset="0"/>
              </a:rPr>
              <a:t>Smart Manufacturing Summit, 26</a:t>
            </a:r>
            <a:r>
              <a:rPr lang="en-US" b="0" baseline="30000" dirty="0">
                <a:solidFill>
                  <a:srgbClr val="C00000"/>
                </a:solidFill>
                <a:latin typeface="Arial Narrow" panose="020B0606020202030204" pitchFamily="34" charset="0"/>
              </a:rPr>
              <a:t>th</a:t>
            </a:r>
            <a:r>
              <a:rPr lang="en-US" b="0" dirty="0">
                <a:solidFill>
                  <a:srgbClr val="C00000"/>
                </a:solidFill>
                <a:latin typeface="Arial Narrow" panose="020B0606020202030204" pitchFamily="34" charset="0"/>
              </a:rPr>
              <a:t> Oct, New Delhi</a:t>
            </a:r>
          </a:p>
        </p:txBody>
      </p:sp>
      <p:pic>
        <p:nvPicPr>
          <p:cNvPr id="3" name="Picture 2">
            <a:extLst>
              <a:ext uri="{FF2B5EF4-FFF2-40B4-BE49-F238E27FC236}">
                <a16:creationId xmlns:a16="http://schemas.microsoft.com/office/drawing/2014/main" id="{B3819C15-453B-4C6B-B20E-532B04E287EA}"/>
              </a:ext>
            </a:extLst>
          </p:cNvPr>
          <p:cNvPicPr>
            <a:picLocks noChangeAspect="1"/>
          </p:cNvPicPr>
          <p:nvPr/>
        </p:nvPicPr>
        <p:blipFill>
          <a:blip r:embed="rId2"/>
          <a:stretch>
            <a:fillRect/>
          </a:stretch>
        </p:blipFill>
        <p:spPr>
          <a:xfrm>
            <a:off x="420052" y="373750"/>
            <a:ext cx="1540193" cy="944509"/>
          </a:xfrm>
          <a:prstGeom prst="rect">
            <a:avLst/>
          </a:prstGeom>
        </p:spPr>
      </p:pic>
    </p:spTree>
    <p:extLst>
      <p:ext uri="{BB962C8B-B14F-4D97-AF65-F5344CB8AC3E}">
        <p14:creationId xmlns:p14="http://schemas.microsoft.com/office/powerpoint/2010/main" val="915786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2">
            <a:extLst>
              <a:ext uri="{FF2B5EF4-FFF2-40B4-BE49-F238E27FC236}">
                <a16:creationId xmlns:a16="http://schemas.microsoft.com/office/drawing/2014/main" id="{C0A3D664-855E-4D24-9120-0D25C8B49EAE}"/>
              </a:ext>
            </a:extLst>
          </p:cNvPr>
          <p:cNvSpPr/>
          <p:nvPr/>
        </p:nvSpPr>
        <p:spPr>
          <a:xfrm>
            <a:off x="4451507" y="1003719"/>
            <a:ext cx="3562020" cy="855821"/>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2012" tIns="41005" rIns="82012" bIns="41005" rtlCol="0" anchor="ctr"/>
          <a:lstStyle/>
          <a:p>
            <a:pPr algn="ctr" defTabSz="820178">
              <a:defRPr/>
            </a:pPr>
            <a:r>
              <a:rPr lang="en-US" sz="2800" b="1" dirty="0">
                <a:solidFill>
                  <a:prstClr val="white"/>
                </a:solidFill>
                <a:latin typeface="Calibri" panose="020F0502020204030204" pitchFamily="34" charset="0"/>
              </a:rPr>
              <a:t>Digital Manufacturing &amp; Simulation</a:t>
            </a:r>
          </a:p>
        </p:txBody>
      </p:sp>
      <p:sp>
        <p:nvSpPr>
          <p:cNvPr id="3" name="Rounded Rectangle 3">
            <a:extLst>
              <a:ext uri="{FF2B5EF4-FFF2-40B4-BE49-F238E27FC236}">
                <a16:creationId xmlns:a16="http://schemas.microsoft.com/office/drawing/2014/main" id="{38DAE10A-D863-4046-BAF3-B1522190F742}"/>
              </a:ext>
            </a:extLst>
          </p:cNvPr>
          <p:cNvSpPr/>
          <p:nvPr/>
        </p:nvSpPr>
        <p:spPr>
          <a:xfrm>
            <a:off x="189497" y="1003719"/>
            <a:ext cx="3988980" cy="855821"/>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2012" tIns="41005" rIns="82012" bIns="41005" rtlCol="0" anchor="ctr"/>
          <a:lstStyle/>
          <a:p>
            <a:pPr algn="ctr" defTabSz="820178">
              <a:defRPr/>
            </a:pPr>
            <a:r>
              <a:rPr lang="en-US" sz="2800" b="1" dirty="0">
                <a:solidFill>
                  <a:prstClr val="white"/>
                </a:solidFill>
                <a:latin typeface="Calibri" panose="020F0502020204030204" pitchFamily="34" charset="0"/>
                <a:cs typeface="Calibri" pitchFamily="34" charset="0"/>
              </a:rPr>
              <a:t>Factory IT – MES, SCM, SAP, Infra</a:t>
            </a:r>
            <a:endParaRPr lang="en-US" sz="2800" dirty="0">
              <a:solidFill>
                <a:prstClr val="white"/>
              </a:solidFill>
              <a:latin typeface="Calibri" panose="020F0502020204030204" pitchFamily="34" charset="0"/>
              <a:cs typeface="Calibri" pitchFamily="34" charset="0"/>
            </a:endParaRPr>
          </a:p>
        </p:txBody>
      </p:sp>
      <p:sp>
        <p:nvSpPr>
          <p:cNvPr id="4" name="Rounded Rectangle 4">
            <a:extLst>
              <a:ext uri="{FF2B5EF4-FFF2-40B4-BE49-F238E27FC236}">
                <a16:creationId xmlns:a16="http://schemas.microsoft.com/office/drawing/2014/main" id="{5F446CF5-BC26-43D9-8476-82B47B22D136}"/>
              </a:ext>
            </a:extLst>
          </p:cNvPr>
          <p:cNvSpPr/>
          <p:nvPr/>
        </p:nvSpPr>
        <p:spPr>
          <a:xfrm>
            <a:off x="8215201" y="1003717"/>
            <a:ext cx="3787303" cy="854624"/>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2012" tIns="41005" rIns="82012" bIns="41005" rtlCol="0" anchor="ctr"/>
          <a:lstStyle/>
          <a:p>
            <a:pPr algn="ctr" defTabSz="820178">
              <a:defRPr/>
            </a:pPr>
            <a:r>
              <a:rPr lang="en-US" sz="3200" b="1" dirty="0">
                <a:solidFill>
                  <a:prstClr val="white"/>
                </a:solidFill>
                <a:latin typeface="Calibri" panose="020F0502020204030204" pitchFamily="34" charset="0"/>
              </a:rPr>
              <a:t>Robotics &amp; CNC Machines</a:t>
            </a:r>
          </a:p>
        </p:txBody>
      </p:sp>
      <p:sp>
        <p:nvSpPr>
          <p:cNvPr id="5" name="Rectangle 4">
            <a:extLst>
              <a:ext uri="{FF2B5EF4-FFF2-40B4-BE49-F238E27FC236}">
                <a16:creationId xmlns:a16="http://schemas.microsoft.com/office/drawing/2014/main" id="{97BE2E05-3698-4887-8A7E-9CF60A90DD27}"/>
              </a:ext>
            </a:extLst>
          </p:cNvPr>
          <p:cNvSpPr/>
          <p:nvPr/>
        </p:nvSpPr>
        <p:spPr>
          <a:xfrm>
            <a:off x="197836" y="3177248"/>
            <a:ext cx="3988980" cy="3052875"/>
          </a:xfrm>
          <a:prstGeom prst="rect">
            <a:avLst/>
          </a:prstGeom>
          <a:noFill/>
          <a:ln>
            <a:noFill/>
          </a:ln>
        </p:spPr>
        <p:txBody>
          <a:bodyPr wrap="square" lIns="82031" tIns="41015" rIns="82031" bIns="41015">
            <a:spAutoFit/>
          </a:bodyPr>
          <a:lstStyle/>
          <a:p>
            <a:pPr marL="207957" indent="-207957" defTabSz="820178">
              <a:spcBef>
                <a:spcPts val="300"/>
              </a:spcBef>
              <a:spcAft>
                <a:spcPts val="300"/>
              </a:spcAft>
              <a:buClr>
                <a:srgbClr val="625756"/>
              </a:buClr>
              <a:buFont typeface="Wingdings" panose="05000000000000000000" pitchFamily="2" charset="2"/>
              <a:buChar char="§"/>
              <a:defRPr/>
            </a:pPr>
            <a:r>
              <a:rPr lang="en-US" sz="2400" dirty="0">
                <a:solidFill>
                  <a:prstClr val="black">
                    <a:lumMod val="95000"/>
                    <a:lumOff val="5000"/>
                  </a:prstClr>
                </a:solidFill>
                <a:latin typeface="Calibri" panose="020F0502020204030204" pitchFamily="34" charset="0"/>
                <a:cs typeface="Calibri" panose="020F0502020204030204" pitchFamily="34" charset="0"/>
              </a:rPr>
              <a:t>SCM, JIT &amp; JIS</a:t>
            </a:r>
          </a:p>
          <a:p>
            <a:pPr marL="207957" indent="-207957" defTabSz="820178">
              <a:spcBef>
                <a:spcPts val="300"/>
              </a:spcBef>
              <a:spcAft>
                <a:spcPts val="300"/>
              </a:spcAft>
              <a:buClr>
                <a:srgbClr val="625756"/>
              </a:buClr>
              <a:buFont typeface="Wingdings" panose="05000000000000000000" pitchFamily="2" charset="2"/>
              <a:buChar char="§"/>
              <a:defRPr/>
            </a:pPr>
            <a:r>
              <a:rPr lang="en-US" sz="2400" dirty="0">
                <a:solidFill>
                  <a:prstClr val="black">
                    <a:lumMod val="95000"/>
                    <a:lumOff val="5000"/>
                  </a:prstClr>
                </a:solidFill>
                <a:latin typeface="Calibri" panose="020F0502020204030204" pitchFamily="34" charset="0"/>
                <a:cs typeface="Calibri" panose="020F0502020204030204" pitchFamily="34" charset="0"/>
              </a:rPr>
              <a:t>Track &amp; Trace </a:t>
            </a:r>
          </a:p>
          <a:p>
            <a:pPr marL="207957" indent="-207957" defTabSz="820178">
              <a:spcBef>
                <a:spcPts val="300"/>
              </a:spcBef>
              <a:spcAft>
                <a:spcPts val="300"/>
              </a:spcAft>
              <a:buClr>
                <a:srgbClr val="625756"/>
              </a:buClr>
              <a:buFont typeface="Wingdings" panose="05000000000000000000" pitchFamily="2" charset="2"/>
              <a:buChar char="§"/>
              <a:defRPr/>
            </a:pPr>
            <a:r>
              <a:rPr lang="en-US" sz="2400" dirty="0">
                <a:solidFill>
                  <a:prstClr val="black">
                    <a:lumMod val="95000"/>
                    <a:lumOff val="5000"/>
                  </a:prstClr>
                </a:solidFill>
                <a:latin typeface="Calibri" panose="020F0502020204030204" pitchFamily="34" charset="0"/>
                <a:cs typeface="Calibri" panose="020F0502020204030204" pitchFamily="34" charset="0"/>
              </a:rPr>
              <a:t>Quality Management</a:t>
            </a:r>
          </a:p>
          <a:p>
            <a:pPr marL="207957" indent="-207957" defTabSz="820178">
              <a:spcBef>
                <a:spcPts val="300"/>
              </a:spcBef>
              <a:spcAft>
                <a:spcPts val="300"/>
              </a:spcAft>
              <a:buClr>
                <a:srgbClr val="625756"/>
              </a:buClr>
              <a:buFont typeface="Wingdings" panose="05000000000000000000" pitchFamily="2" charset="2"/>
              <a:buChar char="§"/>
              <a:defRPr/>
            </a:pPr>
            <a:r>
              <a:rPr lang="en-US" sz="2400" dirty="0">
                <a:solidFill>
                  <a:prstClr val="black">
                    <a:lumMod val="95000"/>
                    <a:lumOff val="5000"/>
                  </a:prstClr>
                </a:solidFill>
                <a:latin typeface="Calibri" panose="020F0502020204030204" pitchFamily="34" charset="0"/>
                <a:cs typeface="Calibri" panose="020F0502020204030204" pitchFamily="34" charset="0"/>
              </a:rPr>
              <a:t>Error Proofing</a:t>
            </a:r>
          </a:p>
          <a:p>
            <a:pPr marL="207957" indent="-207957" defTabSz="820178">
              <a:spcBef>
                <a:spcPts val="300"/>
              </a:spcBef>
              <a:spcAft>
                <a:spcPts val="300"/>
              </a:spcAft>
              <a:buClr>
                <a:srgbClr val="625756"/>
              </a:buClr>
              <a:buFont typeface="Wingdings" panose="05000000000000000000" pitchFamily="2" charset="2"/>
              <a:buChar char="§"/>
              <a:defRPr/>
            </a:pPr>
            <a:r>
              <a:rPr lang="en-US" sz="2400" dirty="0">
                <a:solidFill>
                  <a:prstClr val="black">
                    <a:lumMod val="95000"/>
                    <a:lumOff val="5000"/>
                  </a:prstClr>
                </a:solidFill>
                <a:latin typeface="Calibri" panose="020F0502020204030204" pitchFamily="34" charset="0"/>
                <a:cs typeface="Calibri" panose="020F0502020204030204" pitchFamily="34" charset="0"/>
              </a:rPr>
              <a:t>350 PLC’s, 300 L-2 &amp;L3 switches</a:t>
            </a:r>
          </a:p>
          <a:p>
            <a:pPr marL="207957" indent="-207957" defTabSz="820178">
              <a:spcBef>
                <a:spcPts val="300"/>
              </a:spcBef>
              <a:spcAft>
                <a:spcPts val="300"/>
              </a:spcAft>
              <a:buClr>
                <a:srgbClr val="625756"/>
              </a:buClr>
              <a:buFont typeface="Wingdings" panose="05000000000000000000" pitchFamily="2" charset="2"/>
              <a:buChar char="§"/>
              <a:defRPr/>
            </a:pPr>
            <a:r>
              <a:rPr lang="en-US" sz="2400" dirty="0">
                <a:solidFill>
                  <a:prstClr val="black">
                    <a:lumMod val="95000"/>
                    <a:lumOff val="5000"/>
                  </a:prstClr>
                </a:solidFill>
                <a:latin typeface="Calibri" panose="020F0502020204030204" pitchFamily="34" charset="0"/>
                <a:cs typeface="Calibri" panose="020F0502020204030204" pitchFamily="34" charset="0"/>
              </a:rPr>
              <a:t>Real time Network Controls</a:t>
            </a:r>
          </a:p>
        </p:txBody>
      </p:sp>
      <p:sp>
        <p:nvSpPr>
          <p:cNvPr id="6" name="Rectangle 5">
            <a:extLst>
              <a:ext uri="{FF2B5EF4-FFF2-40B4-BE49-F238E27FC236}">
                <a16:creationId xmlns:a16="http://schemas.microsoft.com/office/drawing/2014/main" id="{0772DCA0-4DD3-4EA2-8DBC-178125EB94FC}"/>
              </a:ext>
            </a:extLst>
          </p:cNvPr>
          <p:cNvSpPr/>
          <p:nvPr/>
        </p:nvSpPr>
        <p:spPr>
          <a:xfrm>
            <a:off x="189497" y="1913238"/>
            <a:ext cx="3988979" cy="830987"/>
          </a:xfrm>
          <a:prstGeom prst="rect">
            <a:avLst/>
          </a:prstGeom>
        </p:spPr>
        <p:txBody>
          <a:bodyPr wrap="square" lIns="91429" tIns="45715" rIns="91429" bIns="45715">
            <a:spAutoFit/>
          </a:bodyPr>
          <a:lstStyle/>
          <a:p>
            <a:pPr defTabSz="1219170">
              <a:defRPr/>
            </a:pPr>
            <a:r>
              <a:rPr lang="en-IN" sz="2400" b="1" dirty="0">
                <a:solidFill>
                  <a:srgbClr val="C00000"/>
                </a:solidFill>
                <a:latin typeface="Calibri" panose="020F0502020204030204" pitchFamily="34" charset="0"/>
                <a:cs typeface="Arial" pitchFamily="34" charset="0"/>
              </a:rPr>
              <a:t>Implemented MES &amp; IT system for 20 shops</a:t>
            </a:r>
            <a:endParaRPr lang="en-US" sz="2400" b="1" dirty="0">
              <a:solidFill>
                <a:srgbClr val="C00000"/>
              </a:solidFill>
              <a:latin typeface="Calibri" panose="020F0502020204030204" pitchFamily="34" charset="0"/>
              <a:cs typeface="Arial" charset="0"/>
            </a:endParaRPr>
          </a:p>
        </p:txBody>
      </p:sp>
      <p:sp>
        <p:nvSpPr>
          <p:cNvPr id="7" name="Rectangle 2">
            <a:extLst>
              <a:ext uri="{FF2B5EF4-FFF2-40B4-BE49-F238E27FC236}">
                <a16:creationId xmlns:a16="http://schemas.microsoft.com/office/drawing/2014/main" id="{B543470B-C0B7-4D69-8340-C6D33EDE772E}"/>
              </a:ext>
            </a:extLst>
          </p:cNvPr>
          <p:cNvSpPr txBox="1">
            <a:spLocks noChangeArrowheads="1"/>
          </p:cNvSpPr>
          <p:nvPr/>
        </p:nvSpPr>
        <p:spPr>
          <a:xfrm>
            <a:off x="189496" y="270522"/>
            <a:ext cx="11797096" cy="581698"/>
          </a:xfrm>
          <a:prstGeom prst="rect">
            <a:avLst/>
          </a:prstGeom>
          <a:noFill/>
          <a:ln w="9525">
            <a:noFill/>
            <a:miter lim="800000"/>
            <a:headEnd/>
            <a:tailEnd/>
          </a:ln>
        </p:spPr>
        <p:txBody>
          <a:bodyPr vert="horz" wrap="square" lIns="457200" tIns="91440" rIns="91440" bIns="45720" numCol="1" anchor="t" anchorCtr="0" compatLnSpc="1">
            <a:prstTxWarp prst="textNoShape">
              <a:avLst/>
            </a:prstTxWarp>
            <a:spAutoFit/>
          </a:bodyPr>
          <a:lstStyle>
            <a:defPPr>
              <a:defRPr lang="en-US"/>
            </a:defPPr>
            <a:lvl1pPr algn="ctr" defTabSz="1022350">
              <a:lnSpc>
                <a:spcPct val="90000"/>
              </a:lnSpc>
              <a:spcBef>
                <a:spcPct val="0"/>
              </a:spcBef>
              <a:spcAft>
                <a:spcPct val="35000"/>
              </a:spcAft>
              <a:defRPr sz="2400" b="1">
                <a:latin typeface="Cambria" pitchFamily="18" charset="0"/>
                <a:ea typeface="+mj-ea"/>
                <a:cs typeface="Arial" pitchFamily="34" charset="0"/>
              </a:defRPr>
            </a:lvl1pPr>
          </a:lstStyle>
          <a:p>
            <a:pPr algn="l" defTabSz="1363099" fontAlgn="base">
              <a:spcAft>
                <a:spcPct val="0"/>
              </a:spcAft>
              <a:defRPr/>
            </a:pPr>
            <a:r>
              <a:rPr lang="en-US" sz="3200" dirty="0">
                <a:solidFill>
                  <a:prstClr val="black">
                    <a:lumMod val="75000"/>
                    <a:lumOff val="25000"/>
                  </a:prstClr>
                </a:solidFill>
                <a:latin typeface="Arial Narrow" panose="020B0606020202030204" pitchFamily="34" charset="0"/>
              </a:rPr>
              <a:t>Factory of Future @ Automotive Plant in West India region</a:t>
            </a:r>
          </a:p>
        </p:txBody>
      </p:sp>
      <p:sp>
        <p:nvSpPr>
          <p:cNvPr id="8" name="Rectangle 7">
            <a:extLst>
              <a:ext uri="{FF2B5EF4-FFF2-40B4-BE49-F238E27FC236}">
                <a16:creationId xmlns:a16="http://schemas.microsoft.com/office/drawing/2014/main" id="{5F925CCA-DE01-4F4C-A2F3-27607BD546DE}"/>
              </a:ext>
            </a:extLst>
          </p:cNvPr>
          <p:cNvSpPr/>
          <p:nvPr/>
        </p:nvSpPr>
        <p:spPr>
          <a:xfrm>
            <a:off x="4380150" y="3314826"/>
            <a:ext cx="3633377" cy="2898987"/>
          </a:xfrm>
          <a:prstGeom prst="rect">
            <a:avLst/>
          </a:prstGeom>
          <a:noFill/>
          <a:ln>
            <a:noFill/>
          </a:ln>
        </p:spPr>
        <p:txBody>
          <a:bodyPr wrap="square" lIns="82031" tIns="41015" rIns="82031" bIns="41015">
            <a:spAutoFit/>
          </a:bodyPr>
          <a:lstStyle/>
          <a:p>
            <a:pPr marL="207957" indent="-207957" algn="just" defTabSz="820178">
              <a:spcBef>
                <a:spcPts val="300"/>
              </a:spcBef>
              <a:spcAft>
                <a:spcPts val="300"/>
              </a:spcAft>
              <a:buClr>
                <a:srgbClr val="625756"/>
              </a:buClr>
              <a:buFont typeface="Wingdings" panose="05000000000000000000" pitchFamily="2" charset="2"/>
              <a:buChar char="§"/>
              <a:defRPr/>
            </a:pPr>
            <a:r>
              <a:rPr lang="en-US" sz="2400" dirty="0">
                <a:solidFill>
                  <a:prstClr val="black">
                    <a:lumMod val="95000"/>
                    <a:lumOff val="5000"/>
                  </a:prstClr>
                </a:solidFill>
                <a:latin typeface="Calibri" panose="020F0502020204030204" pitchFamily="34" charset="0"/>
                <a:cs typeface="Calibri" panose="020F0502020204030204" pitchFamily="34" charset="0"/>
              </a:rPr>
              <a:t>BOM &amp; 3-D Layouts</a:t>
            </a:r>
          </a:p>
          <a:p>
            <a:pPr marL="207957" indent="-207957" algn="just" defTabSz="820178">
              <a:spcBef>
                <a:spcPts val="300"/>
              </a:spcBef>
              <a:spcAft>
                <a:spcPts val="300"/>
              </a:spcAft>
              <a:buClr>
                <a:srgbClr val="625756"/>
              </a:buClr>
              <a:buFont typeface="Wingdings" panose="05000000000000000000" pitchFamily="2" charset="2"/>
              <a:buChar char="§"/>
              <a:defRPr/>
            </a:pPr>
            <a:r>
              <a:rPr lang="en-US" sz="2400" dirty="0">
                <a:solidFill>
                  <a:prstClr val="black">
                    <a:lumMod val="95000"/>
                    <a:lumOff val="5000"/>
                  </a:prstClr>
                </a:solidFill>
                <a:latin typeface="Calibri" panose="020F0502020204030204" pitchFamily="34" charset="0"/>
                <a:cs typeface="Calibri" panose="020F0502020204030204" pitchFamily="34" charset="0"/>
              </a:rPr>
              <a:t>Bill of Process, Bill of Equipment</a:t>
            </a:r>
          </a:p>
          <a:p>
            <a:pPr marL="207957" indent="-207957" algn="just" defTabSz="820178">
              <a:spcBef>
                <a:spcPts val="300"/>
              </a:spcBef>
              <a:spcAft>
                <a:spcPts val="300"/>
              </a:spcAft>
              <a:buClr>
                <a:srgbClr val="625756"/>
              </a:buClr>
              <a:buFont typeface="Wingdings" panose="05000000000000000000" pitchFamily="2" charset="2"/>
              <a:buChar char="§"/>
              <a:defRPr/>
            </a:pPr>
            <a:r>
              <a:rPr lang="en-US" sz="2400" dirty="0">
                <a:solidFill>
                  <a:prstClr val="black">
                    <a:lumMod val="95000"/>
                    <a:lumOff val="5000"/>
                  </a:prstClr>
                </a:solidFill>
                <a:latin typeface="Calibri" panose="020F0502020204030204" pitchFamily="34" charset="0"/>
                <a:cs typeface="Calibri" panose="020F0502020204030204" pitchFamily="34" charset="0"/>
              </a:rPr>
              <a:t>Reduced lead time  from design to production</a:t>
            </a:r>
          </a:p>
          <a:p>
            <a:pPr marL="207957" indent="-207957" algn="just" defTabSz="820178">
              <a:spcBef>
                <a:spcPts val="300"/>
              </a:spcBef>
              <a:spcAft>
                <a:spcPts val="300"/>
              </a:spcAft>
              <a:buClr>
                <a:srgbClr val="625756"/>
              </a:buClr>
              <a:buFont typeface="Wingdings" panose="05000000000000000000" pitchFamily="2" charset="2"/>
              <a:buChar char="§"/>
              <a:defRPr/>
            </a:pPr>
            <a:r>
              <a:rPr lang="en-US" sz="2400" dirty="0">
                <a:solidFill>
                  <a:prstClr val="black">
                    <a:lumMod val="95000"/>
                    <a:lumOff val="5000"/>
                  </a:prstClr>
                </a:solidFill>
                <a:latin typeface="Calibri" panose="020F0502020204030204" pitchFamily="34" charset="0"/>
                <a:cs typeface="Calibri" panose="020F0502020204030204" pitchFamily="34" charset="0"/>
              </a:rPr>
              <a:t>Reduced bottlenecks in production</a:t>
            </a:r>
          </a:p>
        </p:txBody>
      </p:sp>
      <p:sp>
        <p:nvSpPr>
          <p:cNvPr id="9" name="Rectangle 8">
            <a:extLst>
              <a:ext uri="{FF2B5EF4-FFF2-40B4-BE49-F238E27FC236}">
                <a16:creationId xmlns:a16="http://schemas.microsoft.com/office/drawing/2014/main" id="{0C0B7CC9-EE43-4B9C-A733-73F06ED42972}"/>
              </a:ext>
            </a:extLst>
          </p:cNvPr>
          <p:cNvSpPr/>
          <p:nvPr/>
        </p:nvSpPr>
        <p:spPr>
          <a:xfrm>
            <a:off x="4254264" y="1913238"/>
            <a:ext cx="3879461" cy="1446540"/>
          </a:xfrm>
          <a:prstGeom prst="rect">
            <a:avLst/>
          </a:prstGeom>
        </p:spPr>
        <p:txBody>
          <a:bodyPr wrap="square" lIns="91429" tIns="45715" rIns="91429" bIns="45715">
            <a:spAutoFit/>
          </a:bodyPr>
          <a:lstStyle/>
          <a:p>
            <a:pPr defTabSz="1219170">
              <a:defRPr/>
            </a:pPr>
            <a:r>
              <a:rPr lang="en-IN" sz="2200" b="1" dirty="0">
                <a:solidFill>
                  <a:srgbClr val="C00000"/>
                </a:solidFill>
                <a:latin typeface="Calibri" panose="020F0502020204030204" pitchFamily="34" charset="0"/>
                <a:cs typeface="Arial" pitchFamily="34" charset="0"/>
              </a:rPr>
              <a:t>Implemented digital tools to assist the plant in reducing Capex by 15% with Plant simulation and 3-D. </a:t>
            </a:r>
          </a:p>
        </p:txBody>
      </p:sp>
      <p:sp>
        <p:nvSpPr>
          <p:cNvPr id="10" name="Rectangle 9">
            <a:extLst>
              <a:ext uri="{FF2B5EF4-FFF2-40B4-BE49-F238E27FC236}">
                <a16:creationId xmlns:a16="http://schemas.microsoft.com/office/drawing/2014/main" id="{727D82CB-E87A-458F-9211-35B875C7FBAE}"/>
              </a:ext>
            </a:extLst>
          </p:cNvPr>
          <p:cNvSpPr/>
          <p:nvPr/>
        </p:nvSpPr>
        <p:spPr>
          <a:xfrm>
            <a:off x="8206861" y="3991993"/>
            <a:ext cx="3722596" cy="2452711"/>
          </a:xfrm>
          <a:prstGeom prst="rect">
            <a:avLst/>
          </a:prstGeom>
          <a:noFill/>
          <a:ln>
            <a:noFill/>
          </a:ln>
        </p:spPr>
        <p:txBody>
          <a:bodyPr wrap="square" lIns="82031" tIns="41015" rIns="82031" bIns="41015">
            <a:spAutoFit/>
          </a:bodyPr>
          <a:lstStyle/>
          <a:p>
            <a:pPr marL="207957" indent="-207957" algn="just" defTabSz="820178">
              <a:spcBef>
                <a:spcPts val="300"/>
              </a:spcBef>
              <a:spcAft>
                <a:spcPts val="300"/>
              </a:spcAft>
              <a:buClr>
                <a:srgbClr val="625756"/>
              </a:buClr>
              <a:buFont typeface="Wingdings" panose="05000000000000000000" pitchFamily="2" charset="2"/>
              <a:buChar char="§"/>
              <a:defRPr/>
            </a:pPr>
            <a:r>
              <a:rPr lang="en-US" sz="2400" dirty="0">
                <a:solidFill>
                  <a:prstClr val="black">
                    <a:lumMod val="95000"/>
                    <a:lumOff val="5000"/>
                  </a:prstClr>
                </a:solidFill>
                <a:latin typeface="Calibri" panose="020F0502020204030204" pitchFamily="34" charset="0"/>
                <a:cs typeface="Calibri" panose="020F0502020204030204" pitchFamily="34" charset="0"/>
              </a:rPr>
              <a:t>Leverage Plant Floor Network</a:t>
            </a:r>
          </a:p>
          <a:p>
            <a:pPr marL="207957" indent="-207957" algn="just" defTabSz="820178">
              <a:spcBef>
                <a:spcPts val="300"/>
              </a:spcBef>
              <a:spcAft>
                <a:spcPts val="300"/>
              </a:spcAft>
              <a:buClr>
                <a:srgbClr val="625756"/>
              </a:buClr>
              <a:buFont typeface="Wingdings" panose="05000000000000000000" pitchFamily="2" charset="2"/>
              <a:buChar char="§"/>
              <a:defRPr/>
            </a:pPr>
            <a:r>
              <a:rPr lang="en-US" sz="2400" dirty="0">
                <a:solidFill>
                  <a:prstClr val="black">
                    <a:lumMod val="95000"/>
                    <a:lumOff val="5000"/>
                  </a:prstClr>
                </a:solidFill>
                <a:latin typeface="Calibri" panose="020F0502020204030204" pitchFamily="34" charset="0"/>
                <a:cs typeface="Calibri" panose="020F0502020204030204" pitchFamily="34" charset="0"/>
              </a:rPr>
              <a:t>Cyber secure I/O and interlocks on Network</a:t>
            </a:r>
          </a:p>
          <a:p>
            <a:pPr marL="207957" indent="-207957" algn="just" defTabSz="820178">
              <a:spcBef>
                <a:spcPts val="300"/>
              </a:spcBef>
              <a:spcAft>
                <a:spcPts val="300"/>
              </a:spcAft>
              <a:buClr>
                <a:srgbClr val="625756"/>
              </a:buClr>
              <a:buFont typeface="Wingdings" panose="05000000000000000000" pitchFamily="2" charset="2"/>
              <a:buChar char="§"/>
              <a:defRPr/>
            </a:pPr>
            <a:r>
              <a:rPr lang="en-US" sz="2400" dirty="0">
                <a:solidFill>
                  <a:prstClr val="black">
                    <a:lumMod val="95000"/>
                    <a:lumOff val="5000"/>
                  </a:prstClr>
                </a:solidFill>
                <a:latin typeface="Calibri" panose="020F0502020204030204" pitchFamily="34" charset="0"/>
                <a:cs typeface="Calibri" panose="020F0502020204030204" pitchFamily="34" charset="0"/>
              </a:rPr>
              <a:t>Interface wide array of devices and manufacturers</a:t>
            </a:r>
          </a:p>
        </p:txBody>
      </p:sp>
      <p:sp>
        <p:nvSpPr>
          <p:cNvPr id="11" name="Rectangle 10">
            <a:extLst>
              <a:ext uri="{FF2B5EF4-FFF2-40B4-BE49-F238E27FC236}">
                <a16:creationId xmlns:a16="http://schemas.microsoft.com/office/drawing/2014/main" id="{3DDAB235-49F3-4FAF-B6EC-C7134F070502}"/>
              </a:ext>
            </a:extLst>
          </p:cNvPr>
          <p:cNvSpPr/>
          <p:nvPr/>
        </p:nvSpPr>
        <p:spPr>
          <a:xfrm>
            <a:off x="8162360" y="1930564"/>
            <a:ext cx="3840144" cy="1938982"/>
          </a:xfrm>
          <a:prstGeom prst="rect">
            <a:avLst/>
          </a:prstGeom>
        </p:spPr>
        <p:txBody>
          <a:bodyPr wrap="square" lIns="91429" tIns="45715" rIns="91429" bIns="45715">
            <a:spAutoFit/>
          </a:bodyPr>
          <a:lstStyle/>
          <a:p>
            <a:pPr algn="just" defTabSz="1219170">
              <a:defRPr/>
            </a:pPr>
            <a:r>
              <a:rPr lang="en-IN" sz="2000" b="1" dirty="0">
                <a:solidFill>
                  <a:srgbClr val="C00000"/>
                </a:solidFill>
                <a:latin typeface="Calibri" panose="020F0502020204030204" pitchFamily="34" charset="0"/>
                <a:cs typeface="Arial" pitchFamily="34" charset="0"/>
              </a:rPr>
              <a:t>Plant floor automation of Robots, CNC,  and PLC’s for real time controls.  Provide visual diagnostics on site &amp; remotely in addition to monitoring  performance &amp; maintenance</a:t>
            </a:r>
            <a:endParaRPr lang="en-US" sz="2000" b="1" dirty="0">
              <a:solidFill>
                <a:srgbClr val="C00000"/>
              </a:solidFill>
              <a:latin typeface="Calibri" panose="020F0502020204030204" pitchFamily="34" charset="0"/>
              <a:cs typeface="Arial" pitchFamily="34" charset="0"/>
            </a:endParaRPr>
          </a:p>
        </p:txBody>
      </p:sp>
      <p:cxnSp>
        <p:nvCxnSpPr>
          <p:cNvPr id="12" name="Straight Connector 11">
            <a:extLst>
              <a:ext uri="{FF2B5EF4-FFF2-40B4-BE49-F238E27FC236}">
                <a16:creationId xmlns:a16="http://schemas.microsoft.com/office/drawing/2014/main" id="{3C0AD927-5356-4447-87E2-ADBE874F7E43}"/>
              </a:ext>
            </a:extLst>
          </p:cNvPr>
          <p:cNvCxnSpPr/>
          <p:nvPr/>
        </p:nvCxnSpPr>
        <p:spPr>
          <a:xfrm>
            <a:off x="4290873" y="2035946"/>
            <a:ext cx="0" cy="4220705"/>
          </a:xfrm>
          <a:prstGeom prst="line">
            <a:avLst/>
          </a:prstGeom>
          <a:ln w="31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6802E7C5-5197-4BB2-81C1-664D74914366}"/>
              </a:ext>
            </a:extLst>
          </p:cNvPr>
          <p:cNvCxnSpPr/>
          <p:nvPr/>
        </p:nvCxnSpPr>
        <p:spPr>
          <a:xfrm>
            <a:off x="8086571" y="2035946"/>
            <a:ext cx="0" cy="4220705"/>
          </a:xfrm>
          <a:prstGeom prst="line">
            <a:avLst/>
          </a:prstGeom>
          <a:ln w="317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1554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260985" y="971550"/>
            <a:ext cx="11670029" cy="5440680"/>
            <a:chOff x="270344" y="2273143"/>
            <a:chExt cx="8602657" cy="4341156"/>
          </a:xfrm>
        </p:grpSpPr>
        <p:grpSp>
          <p:nvGrpSpPr>
            <p:cNvPr id="5" name="Group 4"/>
            <p:cNvGrpSpPr/>
            <p:nvPr/>
          </p:nvGrpSpPr>
          <p:grpSpPr>
            <a:xfrm>
              <a:off x="270344" y="2273144"/>
              <a:ext cx="2533333" cy="4341155"/>
              <a:chOff x="270344" y="2148226"/>
              <a:chExt cx="2533333" cy="4341155"/>
            </a:xfrm>
          </p:grpSpPr>
          <p:sp>
            <p:nvSpPr>
              <p:cNvPr id="6" name="Rectangle 5"/>
              <p:cNvSpPr/>
              <p:nvPr/>
            </p:nvSpPr>
            <p:spPr>
              <a:xfrm>
                <a:off x="270344" y="2587148"/>
                <a:ext cx="2533333" cy="3902233"/>
              </a:xfrm>
              <a:prstGeom prst="rect">
                <a:avLst/>
              </a:prstGeom>
              <a:ln w="38100">
                <a:solidFill>
                  <a:schemeClr val="bg1">
                    <a:lumMod val="65000"/>
                  </a:schemeClr>
                </a:solidFill>
              </a:ln>
            </p:spPr>
            <p:style>
              <a:lnRef idx="2">
                <a:schemeClr val="accent3"/>
              </a:lnRef>
              <a:fillRef idx="1">
                <a:schemeClr val="lt1"/>
              </a:fillRef>
              <a:effectRef idx="0">
                <a:schemeClr val="accent3"/>
              </a:effectRef>
              <a:fontRef idx="minor">
                <a:schemeClr val="dk1"/>
              </a:fontRef>
            </p:style>
            <p:txBody>
              <a:bodyPr tIns="182880" rtlCol="0" anchor="t"/>
              <a:lstStyle/>
              <a:p>
                <a:pPr marL="402336" indent="-171450" defTabSz="914400" fontAlgn="base">
                  <a:spcBef>
                    <a:spcPct val="0"/>
                  </a:spcBef>
                  <a:spcAft>
                    <a:spcPct val="0"/>
                  </a:spcAft>
                  <a:buFont typeface="Wingdings" pitchFamily="2" charset="2"/>
                  <a:buChar char="§"/>
                </a:pPr>
                <a:r>
                  <a:rPr lang="en-US" sz="2400" dirty="0">
                    <a:solidFill>
                      <a:prstClr val="black"/>
                    </a:solidFill>
                    <a:latin typeface="Arial"/>
                  </a:rPr>
                  <a:t>Go beyond Statistical process control – improve end product quality using selective assembly</a:t>
                </a:r>
              </a:p>
              <a:p>
                <a:pPr marL="402336" indent="-171450" defTabSz="914400" fontAlgn="base">
                  <a:spcBef>
                    <a:spcPct val="0"/>
                  </a:spcBef>
                  <a:spcAft>
                    <a:spcPct val="0"/>
                  </a:spcAft>
                  <a:buFont typeface="Wingdings" pitchFamily="2" charset="2"/>
                  <a:buChar char="§"/>
                </a:pPr>
                <a:r>
                  <a:rPr lang="en-US" sz="2400" dirty="0">
                    <a:solidFill>
                      <a:prstClr val="black"/>
                    </a:solidFill>
                    <a:latin typeface="Arial"/>
                  </a:rPr>
                  <a:t>Assembly is done without pairing of optimal parts - rejection</a:t>
                </a:r>
              </a:p>
              <a:p>
                <a:pPr indent="-173736" defTabSz="914400" fontAlgn="base">
                  <a:lnSpc>
                    <a:spcPts val="1160"/>
                  </a:lnSpc>
                  <a:spcBef>
                    <a:spcPts val="288"/>
                  </a:spcBef>
                  <a:spcAft>
                    <a:spcPts val="600"/>
                  </a:spcAft>
                </a:pPr>
                <a:endParaRPr lang="en-US" sz="2000" dirty="0">
                  <a:solidFill>
                    <a:prstClr val="black"/>
                  </a:solidFill>
                  <a:latin typeface="Arial"/>
                </a:endParaRPr>
              </a:p>
            </p:txBody>
          </p:sp>
          <p:sp>
            <p:nvSpPr>
              <p:cNvPr id="7" name="Round Same Side Corner Rectangle 6"/>
              <p:cNvSpPr/>
              <p:nvPr/>
            </p:nvSpPr>
            <p:spPr>
              <a:xfrm>
                <a:off x="270344" y="2148226"/>
                <a:ext cx="2533333" cy="338534"/>
              </a:xfrm>
              <a:prstGeom prst="round2SameRect">
                <a:avLst/>
              </a:prstGeom>
              <a:solidFill>
                <a:srgbClr val="C00000"/>
              </a:solidFill>
              <a:ln w="38100">
                <a:solidFill>
                  <a:schemeClr val="bg1">
                    <a:lumMod val="65000"/>
                  </a:schemeClr>
                </a:solidFill>
              </a:ln>
            </p:spPr>
            <p:style>
              <a:lnRef idx="3">
                <a:schemeClr val="lt1"/>
              </a:lnRef>
              <a:fillRef idx="1">
                <a:schemeClr val="accent3"/>
              </a:fillRef>
              <a:effectRef idx="1">
                <a:schemeClr val="accent3"/>
              </a:effectRef>
              <a:fontRef idx="minor">
                <a:schemeClr val="lt1"/>
              </a:fontRef>
            </p:style>
            <p:txBody>
              <a:bodyPr tIns="91440" rtlCol="0" anchor="ctr"/>
              <a:lstStyle/>
              <a:p>
                <a:pPr algn="ctr" defTabSz="914400" fontAlgn="base">
                  <a:lnSpc>
                    <a:spcPts val="1160"/>
                  </a:lnSpc>
                  <a:spcBef>
                    <a:spcPts val="288"/>
                  </a:spcBef>
                  <a:spcAft>
                    <a:spcPts val="600"/>
                  </a:spcAft>
                </a:pPr>
                <a:r>
                  <a:rPr lang="en-US" sz="2400" b="1" dirty="0">
                    <a:solidFill>
                      <a:prstClr val="white"/>
                    </a:solidFill>
                    <a:latin typeface="Arial"/>
                  </a:rPr>
                  <a:t>Business Scenario</a:t>
                </a:r>
              </a:p>
            </p:txBody>
          </p:sp>
        </p:grpSp>
        <p:grpSp>
          <p:nvGrpSpPr>
            <p:cNvPr id="8" name="Group 7"/>
            <p:cNvGrpSpPr/>
            <p:nvPr/>
          </p:nvGrpSpPr>
          <p:grpSpPr>
            <a:xfrm>
              <a:off x="2946913" y="2273143"/>
              <a:ext cx="3559866" cy="4341156"/>
              <a:chOff x="17184" y="2148226"/>
              <a:chExt cx="3559866" cy="4341156"/>
            </a:xfrm>
          </p:grpSpPr>
          <p:sp>
            <p:nvSpPr>
              <p:cNvPr id="9" name="Rectangle 8"/>
              <p:cNvSpPr/>
              <p:nvPr/>
            </p:nvSpPr>
            <p:spPr>
              <a:xfrm>
                <a:off x="17184" y="2587149"/>
                <a:ext cx="3559866" cy="3902233"/>
              </a:xfrm>
              <a:prstGeom prst="rect">
                <a:avLst/>
              </a:prstGeom>
              <a:ln w="38100">
                <a:solidFill>
                  <a:schemeClr val="bg1">
                    <a:lumMod val="65000"/>
                  </a:schemeClr>
                </a:solidFill>
              </a:ln>
            </p:spPr>
            <p:style>
              <a:lnRef idx="2">
                <a:schemeClr val="accent3"/>
              </a:lnRef>
              <a:fillRef idx="1">
                <a:schemeClr val="lt1"/>
              </a:fillRef>
              <a:effectRef idx="0">
                <a:schemeClr val="accent3"/>
              </a:effectRef>
              <a:fontRef idx="minor">
                <a:schemeClr val="dk1"/>
              </a:fontRef>
            </p:style>
            <p:txBody>
              <a:bodyPr tIns="182880" rtlCol="0" anchor="t">
                <a:normAutofit lnSpcReduction="10000"/>
              </a:bodyPr>
              <a:lstStyle/>
              <a:p>
                <a:pPr marL="171450" indent="-171450" defTabSz="914400" fontAlgn="base">
                  <a:spcBef>
                    <a:spcPts val="600"/>
                  </a:spcBef>
                  <a:buFont typeface="Wingdings" panose="05000000000000000000" pitchFamily="2" charset="2"/>
                  <a:buChar char="§"/>
                </a:pPr>
                <a:r>
                  <a:rPr lang="en-US" sz="2400" dirty="0">
                    <a:solidFill>
                      <a:prstClr val="black"/>
                    </a:solidFill>
                    <a:latin typeface="Arial"/>
                  </a:rPr>
                  <a:t>Digital gauge where machine signature can be co- related to part dimension</a:t>
                </a:r>
              </a:p>
              <a:p>
                <a:pPr marL="171450" indent="-171450" defTabSz="914400" fontAlgn="base">
                  <a:spcBef>
                    <a:spcPts val="600"/>
                  </a:spcBef>
                  <a:buFont typeface="Wingdings" panose="05000000000000000000" pitchFamily="2" charset="2"/>
                  <a:buChar char="§"/>
                </a:pPr>
                <a:r>
                  <a:rPr lang="en-US" sz="2400" dirty="0">
                    <a:solidFill>
                      <a:prstClr val="black"/>
                    </a:solidFill>
                    <a:latin typeface="Arial"/>
                  </a:rPr>
                  <a:t>Machine Signature for surrogate parameters like Spindle torque, motor current, positional location to create a transfer function enabling indirect gauging of part </a:t>
                </a:r>
              </a:p>
              <a:p>
                <a:pPr marL="171450" indent="-171450" defTabSz="914400" fontAlgn="base">
                  <a:spcBef>
                    <a:spcPts val="600"/>
                  </a:spcBef>
                  <a:buFont typeface="Wingdings" panose="05000000000000000000" pitchFamily="2" charset="2"/>
                  <a:buChar char="§"/>
                </a:pPr>
                <a:r>
                  <a:rPr lang="en-US" sz="2400" dirty="0">
                    <a:solidFill>
                      <a:prstClr val="black"/>
                    </a:solidFill>
                    <a:latin typeface="Arial"/>
                  </a:rPr>
                  <a:t>Parts will be classified using this digital gauge – leading to selective assembly </a:t>
                </a:r>
              </a:p>
              <a:p>
                <a:pPr marL="171450" indent="-171450" defTabSz="914400" fontAlgn="base">
                  <a:spcBef>
                    <a:spcPts val="600"/>
                  </a:spcBef>
                  <a:buFont typeface="Wingdings" panose="05000000000000000000" pitchFamily="2" charset="2"/>
                  <a:buChar char="§"/>
                </a:pPr>
                <a:r>
                  <a:rPr lang="en-US" sz="2400" dirty="0">
                    <a:solidFill>
                      <a:prstClr val="black"/>
                    </a:solidFill>
                    <a:latin typeface="Arial"/>
                  </a:rPr>
                  <a:t>This is called </a:t>
                </a:r>
                <a:r>
                  <a:rPr lang="en-US" sz="2400" b="1" u="sng" dirty="0">
                    <a:solidFill>
                      <a:schemeClr val="accent3">
                        <a:lumMod val="75000"/>
                      </a:schemeClr>
                    </a:solidFill>
                    <a:latin typeface="Arial"/>
                  </a:rPr>
                  <a:t>Golden signature </a:t>
                </a:r>
                <a:r>
                  <a:rPr lang="en-US" sz="2400" dirty="0">
                    <a:solidFill>
                      <a:prstClr val="black"/>
                    </a:solidFill>
                    <a:latin typeface="Arial"/>
                  </a:rPr>
                  <a:t>for a perfect assembly</a:t>
                </a:r>
              </a:p>
              <a:p>
                <a:pPr defTabSz="914400" fontAlgn="base">
                  <a:spcBef>
                    <a:spcPts val="600"/>
                  </a:spcBef>
                </a:pPr>
                <a:endParaRPr lang="en-US" sz="2000" dirty="0">
                  <a:solidFill>
                    <a:prstClr val="black"/>
                  </a:solidFill>
                  <a:latin typeface="Arial"/>
                </a:endParaRPr>
              </a:p>
              <a:p>
                <a:pPr marL="173736" indent="-173736" defTabSz="914400" fontAlgn="base">
                  <a:spcBef>
                    <a:spcPts val="600"/>
                  </a:spcBef>
                  <a:buFont typeface="Arial" pitchFamily="34" charset="0"/>
                  <a:buChar char="-"/>
                </a:pPr>
                <a:endParaRPr lang="en-US" sz="2000" dirty="0">
                  <a:solidFill>
                    <a:prstClr val="black"/>
                  </a:solidFill>
                  <a:latin typeface="Arial"/>
                </a:endParaRPr>
              </a:p>
            </p:txBody>
          </p:sp>
          <p:sp>
            <p:nvSpPr>
              <p:cNvPr id="10" name="Round Same Side Corner Rectangle 9"/>
              <p:cNvSpPr/>
              <p:nvPr/>
            </p:nvSpPr>
            <p:spPr>
              <a:xfrm>
                <a:off x="17184" y="2148226"/>
                <a:ext cx="3559866" cy="338534"/>
              </a:xfrm>
              <a:prstGeom prst="round2SameRect">
                <a:avLst/>
              </a:prstGeom>
              <a:solidFill>
                <a:srgbClr val="C00000"/>
              </a:solidFill>
              <a:ln w="38100">
                <a:solidFill>
                  <a:schemeClr val="bg1">
                    <a:lumMod val="65000"/>
                  </a:schemeClr>
                </a:solidFill>
              </a:ln>
            </p:spPr>
            <p:style>
              <a:lnRef idx="3">
                <a:schemeClr val="lt1"/>
              </a:lnRef>
              <a:fillRef idx="1">
                <a:schemeClr val="accent3"/>
              </a:fillRef>
              <a:effectRef idx="1">
                <a:schemeClr val="accent3"/>
              </a:effectRef>
              <a:fontRef idx="minor">
                <a:schemeClr val="lt1"/>
              </a:fontRef>
            </p:style>
            <p:txBody>
              <a:bodyPr tIns="91440" rtlCol="0" anchor="ctr"/>
              <a:lstStyle/>
              <a:p>
                <a:pPr algn="ctr" defTabSz="914400" fontAlgn="base">
                  <a:lnSpc>
                    <a:spcPts val="1160"/>
                  </a:lnSpc>
                  <a:spcBef>
                    <a:spcPts val="288"/>
                  </a:spcBef>
                  <a:spcAft>
                    <a:spcPts val="600"/>
                  </a:spcAft>
                </a:pPr>
                <a:r>
                  <a:rPr lang="en-US" sz="2400" b="1" dirty="0">
                    <a:solidFill>
                      <a:prstClr val="white"/>
                    </a:solidFill>
                    <a:latin typeface="Arial"/>
                  </a:rPr>
                  <a:t>Solution </a:t>
                </a:r>
              </a:p>
            </p:txBody>
          </p:sp>
        </p:grpSp>
        <p:grpSp>
          <p:nvGrpSpPr>
            <p:cNvPr id="11" name="Group 10"/>
            <p:cNvGrpSpPr/>
            <p:nvPr/>
          </p:nvGrpSpPr>
          <p:grpSpPr>
            <a:xfrm>
              <a:off x="6616313" y="2273143"/>
              <a:ext cx="2256688" cy="4341156"/>
              <a:chOff x="756855" y="2148226"/>
              <a:chExt cx="2256688" cy="4341156"/>
            </a:xfrm>
          </p:grpSpPr>
          <p:sp>
            <p:nvSpPr>
              <p:cNvPr id="12" name="Rectangle 11"/>
              <p:cNvSpPr/>
              <p:nvPr/>
            </p:nvSpPr>
            <p:spPr>
              <a:xfrm>
                <a:off x="756855" y="2587149"/>
                <a:ext cx="2256688" cy="3902233"/>
              </a:xfrm>
              <a:prstGeom prst="rect">
                <a:avLst/>
              </a:prstGeom>
              <a:ln w="38100">
                <a:solidFill>
                  <a:schemeClr val="bg1">
                    <a:lumMod val="65000"/>
                  </a:schemeClr>
                </a:solidFill>
              </a:ln>
            </p:spPr>
            <p:style>
              <a:lnRef idx="2">
                <a:schemeClr val="accent3"/>
              </a:lnRef>
              <a:fillRef idx="1">
                <a:schemeClr val="lt1"/>
              </a:fillRef>
              <a:effectRef idx="0">
                <a:schemeClr val="accent3"/>
              </a:effectRef>
              <a:fontRef idx="minor">
                <a:schemeClr val="dk1"/>
              </a:fontRef>
            </p:style>
            <p:txBody>
              <a:bodyPr tIns="182880" rtlCol="0" anchor="t"/>
              <a:lstStyle/>
              <a:p>
                <a:pPr marL="173736" indent="-173736" defTabSz="914400" fontAlgn="base">
                  <a:spcBef>
                    <a:spcPts val="600"/>
                  </a:spcBef>
                  <a:spcAft>
                    <a:spcPct val="0"/>
                  </a:spcAft>
                  <a:buFont typeface="Wingdings" panose="05000000000000000000" pitchFamily="2" charset="2"/>
                  <a:buChar char="§"/>
                </a:pPr>
                <a:r>
                  <a:rPr lang="en-US" sz="2400" dirty="0">
                    <a:solidFill>
                      <a:prstClr val="black"/>
                    </a:solidFill>
                    <a:latin typeface="Arial"/>
                  </a:rPr>
                  <a:t>Improvement  in product performance on the field</a:t>
                </a:r>
              </a:p>
              <a:p>
                <a:pPr marL="173736" indent="-173736" defTabSz="914400" fontAlgn="base">
                  <a:spcBef>
                    <a:spcPts val="600"/>
                  </a:spcBef>
                  <a:spcAft>
                    <a:spcPct val="0"/>
                  </a:spcAft>
                  <a:buFont typeface="Wingdings" panose="05000000000000000000" pitchFamily="2" charset="2"/>
                  <a:buChar char="§"/>
                </a:pPr>
                <a:r>
                  <a:rPr lang="en-US" sz="2400" dirty="0">
                    <a:solidFill>
                      <a:prstClr val="black"/>
                    </a:solidFill>
                    <a:latin typeface="Arial"/>
                  </a:rPr>
                  <a:t>Immediate feedback to operator and line QC from the signature to manage process variance</a:t>
                </a:r>
              </a:p>
              <a:p>
                <a:pPr defTabSz="914400" fontAlgn="base">
                  <a:spcBef>
                    <a:spcPts val="600"/>
                  </a:spcBef>
                </a:pPr>
                <a:endParaRPr lang="en-US" sz="2000" dirty="0">
                  <a:solidFill>
                    <a:prstClr val="black"/>
                  </a:solidFill>
                  <a:latin typeface="Arial"/>
                </a:endParaRPr>
              </a:p>
            </p:txBody>
          </p:sp>
          <p:sp>
            <p:nvSpPr>
              <p:cNvPr id="13" name="Round Same Side Corner Rectangle 12"/>
              <p:cNvSpPr/>
              <p:nvPr/>
            </p:nvSpPr>
            <p:spPr>
              <a:xfrm>
                <a:off x="756855" y="2148226"/>
                <a:ext cx="2256688" cy="338534"/>
              </a:xfrm>
              <a:prstGeom prst="round2SameRect">
                <a:avLst/>
              </a:prstGeom>
              <a:solidFill>
                <a:srgbClr val="C00000"/>
              </a:solidFill>
              <a:ln w="38100">
                <a:solidFill>
                  <a:schemeClr val="bg1">
                    <a:lumMod val="65000"/>
                  </a:schemeClr>
                </a:solidFill>
              </a:ln>
            </p:spPr>
            <p:style>
              <a:lnRef idx="3">
                <a:schemeClr val="lt1"/>
              </a:lnRef>
              <a:fillRef idx="1">
                <a:schemeClr val="accent3"/>
              </a:fillRef>
              <a:effectRef idx="1">
                <a:schemeClr val="accent3"/>
              </a:effectRef>
              <a:fontRef idx="minor">
                <a:schemeClr val="lt1"/>
              </a:fontRef>
            </p:style>
            <p:txBody>
              <a:bodyPr tIns="91440" rtlCol="0" anchor="ctr"/>
              <a:lstStyle/>
              <a:p>
                <a:pPr algn="ctr" defTabSz="914400" fontAlgn="base">
                  <a:lnSpc>
                    <a:spcPts val="1160"/>
                  </a:lnSpc>
                  <a:spcBef>
                    <a:spcPts val="288"/>
                  </a:spcBef>
                  <a:spcAft>
                    <a:spcPts val="600"/>
                  </a:spcAft>
                </a:pPr>
                <a:r>
                  <a:rPr lang="en-US" sz="2400" b="1" dirty="0">
                    <a:solidFill>
                      <a:prstClr val="white"/>
                    </a:solidFill>
                    <a:latin typeface="Arial"/>
                  </a:rPr>
                  <a:t>Business Value</a:t>
                </a:r>
              </a:p>
            </p:txBody>
          </p:sp>
        </p:grpSp>
      </p:grpSp>
      <p:sp>
        <p:nvSpPr>
          <p:cNvPr id="15" name="Rectangle 14"/>
          <p:cNvSpPr/>
          <p:nvPr/>
        </p:nvSpPr>
        <p:spPr>
          <a:xfrm>
            <a:off x="634365" y="178088"/>
            <a:ext cx="11189970" cy="523220"/>
          </a:xfrm>
          <a:prstGeom prst="rect">
            <a:avLst/>
          </a:prstGeom>
        </p:spPr>
        <p:txBody>
          <a:bodyPr wrap="square">
            <a:spAutoFit/>
          </a:bodyPr>
          <a:lstStyle/>
          <a:p>
            <a:pPr algn="ctr" defTabSz="914400" fontAlgn="base">
              <a:spcBef>
                <a:spcPct val="0"/>
              </a:spcBef>
              <a:spcAft>
                <a:spcPct val="0"/>
              </a:spcAft>
            </a:pPr>
            <a:r>
              <a:rPr lang="en-US" sz="2800" b="1" dirty="0">
                <a:solidFill>
                  <a:prstClr val="black">
                    <a:lumMod val="75000"/>
                    <a:lumOff val="25000"/>
                  </a:prstClr>
                </a:solidFill>
                <a:latin typeface="Arial Narrow" panose="020B0606020202030204" pitchFamily="34" charset="0"/>
                <a:ea typeface="+mj-ea"/>
                <a:cs typeface="Arial" pitchFamily="34" charset="0"/>
              </a:rPr>
              <a:t>Digital Gauge using Machine Signature Analytics for a CNC Machining Line</a:t>
            </a:r>
          </a:p>
        </p:txBody>
      </p:sp>
    </p:spTree>
    <p:extLst>
      <p:ext uri="{BB962C8B-B14F-4D97-AF65-F5344CB8AC3E}">
        <p14:creationId xmlns:p14="http://schemas.microsoft.com/office/powerpoint/2010/main" val="1586481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274320" y="817244"/>
            <a:ext cx="11681460" cy="5572125"/>
            <a:chOff x="270344" y="2273143"/>
            <a:chExt cx="8602658" cy="4341156"/>
          </a:xfrm>
        </p:grpSpPr>
        <p:grpSp>
          <p:nvGrpSpPr>
            <p:cNvPr id="5" name="Group 4"/>
            <p:cNvGrpSpPr/>
            <p:nvPr/>
          </p:nvGrpSpPr>
          <p:grpSpPr>
            <a:xfrm>
              <a:off x="270344" y="2273144"/>
              <a:ext cx="2571538" cy="4341155"/>
              <a:chOff x="270344" y="2148226"/>
              <a:chExt cx="2571538" cy="4341155"/>
            </a:xfrm>
          </p:grpSpPr>
          <p:sp>
            <p:nvSpPr>
              <p:cNvPr id="6" name="Rectangle 5"/>
              <p:cNvSpPr/>
              <p:nvPr/>
            </p:nvSpPr>
            <p:spPr>
              <a:xfrm>
                <a:off x="270344" y="2587148"/>
                <a:ext cx="2571538" cy="3902233"/>
              </a:xfrm>
              <a:prstGeom prst="rect">
                <a:avLst/>
              </a:prstGeom>
              <a:ln w="38100">
                <a:solidFill>
                  <a:schemeClr val="bg1">
                    <a:lumMod val="65000"/>
                  </a:schemeClr>
                </a:solidFill>
              </a:ln>
            </p:spPr>
            <p:style>
              <a:lnRef idx="2">
                <a:schemeClr val="accent3"/>
              </a:lnRef>
              <a:fillRef idx="1">
                <a:schemeClr val="lt1"/>
              </a:fillRef>
              <a:effectRef idx="0">
                <a:schemeClr val="accent3"/>
              </a:effectRef>
              <a:fontRef idx="minor">
                <a:schemeClr val="dk1"/>
              </a:fontRef>
            </p:style>
            <p:txBody>
              <a:bodyPr tIns="182880" rtlCol="0" anchor="t"/>
              <a:lstStyle/>
              <a:p>
                <a:pPr marL="402336" indent="-171450" defTabSz="914400" fontAlgn="base">
                  <a:spcBef>
                    <a:spcPct val="0"/>
                  </a:spcBef>
                  <a:spcAft>
                    <a:spcPct val="0"/>
                  </a:spcAft>
                  <a:buFont typeface="Wingdings" pitchFamily="2" charset="2"/>
                  <a:buChar char="§"/>
                </a:pPr>
                <a:r>
                  <a:rPr lang="en-US" sz="2200" dirty="0">
                    <a:solidFill>
                      <a:prstClr val="black"/>
                    </a:solidFill>
                    <a:latin typeface="Arial"/>
                  </a:rPr>
                  <a:t>Improve throughput of Paint shop  from 600 vehicles to 850</a:t>
                </a:r>
              </a:p>
              <a:p>
                <a:pPr marL="402336" indent="-171450" defTabSz="914400" fontAlgn="base">
                  <a:spcBef>
                    <a:spcPct val="0"/>
                  </a:spcBef>
                  <a:spcAft>
                    <a:spcPct val="0"/>
                  </a:spcAft>
                  <a:buFont typeface="Wingdings" pitchFamily="2" charset="2"/>
                  <a:buChar char="§"/>
                </a:pPr>
                <a:r>
                  <a:rPr lang="en-US" sz="2200" dirty="0">
                    <a:solidFill>
                      <a:prstClr val="black"/>
                    </a:solidFill>
                    <a:latin typeface="Arial"/>
                  </a:rPr>
                  <a:t>Complex workflow in 66 JPH paint shop</a:t>
                </a:r>
              </a:p>
              <a:p>
                <a:pPr marL="402336" indent="-171450" defTabSz="914400" fontAlgn="base">
                  <a:spcBef>
                    <a:spcPct val="0"/>
                  </a:spcBef>
                  <a:spcAft>
                    <a:spcPct val="0"/>
                  </a:spcAft>
                  <a:buFont typeface="Wingdings" pitchFamily="2" charset="2"/>
                  <a:buChar char="§"/>
                </a:pPr>
                <a:r>
                  <a:rPr lang="en-US" sz="2200" dirty="0">
                    <a:solidFill>
                      <a:prstClr val="black"/>
                    </a:solidFill>
                    <a:latin typeface="Arial"/>
                  </a:rPr>
                  <a:t>Higher energy consumption both Gas and Electricity</a:t>
                </a:r>
              </a:p>
              <a:p>
                <a:pPr marL="402336" indent="-171450" defTabSz="914400" fontAlgn="base">
                  <a:spcBef>
                    <a:spcPct val="0"/>
                  </a:spcBef>
                  <a:spcAft>
                    <a:spcPct val="0"/>
                  </a:spcAft>
                  <a:buFont typeface="Wingdings" pitchFamily="2" charset="2"/>
                  <a:buChar char="§"/>
                </a:pPr>
                <a:r>
                  <a:rPr lang="en-US" sz="2200" dirty="0">
                    <a:solidFill>
                      <a:prstClr val="black"/>
                    </a:solidFill>
                    <a:latin typeface="Arial"/>
                  </a:rPr>
                  <a:t>Sequence is not maintained in the paint shop - Lack of visibility throughout the paint shop process</a:t>
                </a:r>
              </a:p>
            </p:txBody>
          </p:sp>
          <p:sp>
            <p:nvSpPr>
              <p:cNvPr id="7" name="Round Same Side Corner Rectangle 6"/>
              <p:cNvSpPr/>
              <p:nvPr/>
            </p:nvSpPr>
            <p:spPr>
              <a:xfrm>
                <a:off x="270344" y="2148226"/>
                <a:ext cx="2571538" cy="338534"/>
              </a:xfrm>
              <a:prstGeom prst="round2SameRect">
                <a:avLst/>
              </a:prstGeom>
              <a:solidFill>
                <a:srgbClr val="C00000"/>
              </a:solidFill>
              <a:ln w="38100">
                <a:solidFill>
                  <a:schemeClr val="bg1">
                    <a:lumMod val="65000"/>
                  </a:schemeClr>
                </a:solidFill>
              </a:ln>
            </p:spPr>
            <p:style>
              <a:lnRef idx="3">
                <a:schemeClr val="lt1"/>
              </a:lnRef>
              <a:fillRef idx="1">
                <a:schemeClr val="accent3"/>
              </a:fillRef>
              <a:effectRef idx="1">
                <a:schemeClr val="accent3"/>
              </a:effectRef>
              <a:fontRef idx="minor">
                <a:schemeClr val="lt1"/>
              </a:fontRef>
            </p:style>
            <p:txBody>
              <a:bodyPr tIns="91440" rtlCol="0" anchor="ctr"/>
              <a:lstStyle/>
              <a:p>
                <a:pPr algn="ctr" defTabSz="914400" fontAlgn="base">
                  <a:lnSpc>
                    <a:spcPts val="1160"/>
                  </a:lnSpc>
                  <a:spcBef>
                    <a:spcPts val="288"/>
                  </a:spcBef>
                  <a:spcAft>
                    <a:spcPts val="600"/>
                  </a:spcAft>
                </a:pPr>
                <a:r>
                  <a:rPr lang="en-US" sz="2200" b="1" dirty="0">
                    <a:solidFill>
                      <a:prstClr val="white"/>
                    </a:solidFill>
                    <a:latin typeface="Arial"/>
                  </a:rPr>
                  <a:t>Business Scenario</a:t>
                </a:r>
              </a:p>
            </p:txBody>
          </p:sp>
        </p:grpSp>
        <p:grpSp>
          <p:nvGrpSpPr>
            <p:cNvPr id="8" name="Group 7"/>
            <p:cNvGrpSpPr/>
            <p:nvPr/>
          </p:nvGrpSpPr>
          <p:grpSpPr>
            <a:xfrm>
              <a:off x="3069154" y="2273143"/>
              <a:ext cx="3204253" cy="4341156"/>
              <a:chOff x="139425" y="2148226"/>
              <a:chExt cx="3204253" cy="4341156"/>
            </a:xfrm>
          </p:grpSpPr>
          <p:sp>
            <p:nvSpPr>
              <p:cNvPr id="9" name="Rectangle 8"/>
              <p:cNvSpPr/>
              <p:nvPr/>
            </p:nvSpPr>
            <p:spPr>
              <a:xfrm>
                <a:off x="139425" y="2587149"/>
                <a:ext cx="3204253" cy="3902233"/>
              </a:xfrm>
              <a:prstGeom prst="rect">
                <a:avLst/>
              </a:prstGeom>
              <a:ln w="38100">
                <a:solidFill>
                  <a:schemeClr val="bg1">
                    <a:lumMod val="65000"/>
                  </a:schemeClr>
                </a:solidFill>
              </a:ln>
            </p:spPr>
            <p:style>
              <a:lnRef idx="2">
                <a:schemeClr val="accent3"/>
              </a:lnRef>
              <a:fillRef idx="1">
                <a:schemeClr val="lt1"/>
              </a:fillRef>
              <a:effectRef idx="0">
                <a:schemeClr val="accent3"/>
              </a:effectRef>
              <a:fontRef idx="minor">
                <a:schemeClr val="dk1"/>
              </a:fontRef>
            </p:style>
            <p:txBody>
              <a:bodyPr tIns="182880" rtlCol="0" anchor="t">
                <a:noAutofit/>
              </a:bodyPr>
              <a:lstStyle/>
              <a:p>
                <a:pPr marL="171450" indent="-171450" defTabSz="914400" fontAlgn="base">
                  <a:spcBef>
                    <a:spcPts val="600"/>
                  </a:spcBef>
                  <a:buFont typeface="Wingdings" panose="05000000000000000000" pitchFamily="2" charset="2"/>
                  <a:buChar char="§"/>
                </a:pPr>
                <a:r>
                  <a:rPr lang="en-US" sz="2200" dirty="0">
                    <a:solidFill>
                      <a:prstClr val="black"/>
                    </a:solidFill>
                    <a:latin typeface="Arial"/>
                  </a:rPr>
                  <a:t>To create a statistical algorithm which predicts the paint shop utilization for the given day based on the input PPC master plan and the WIP </a:t>
                </a:r>
              </a:p>
              <a:p>
                <a:pPr marL="171450" indent="-171450" defTabSz="914400" fontAlgn="base">
                  <a:spcBef>
                    <a:spcPts val="600"/>
                  </a:spcBef>
                  <a:buFont typeface="Wingdings" panose="05000000000000000000" pitchFamily="2" charset="2"/>
                  <a:buChar char="§"/>
                </a:pPr>
                <a:r>
                  <a:rPr lang="en-US" sz="2200" dirty="0">
                    <a:solidFill>
                      <a:prstClr val="black"/>
                    </a:solidFill>
                    <a:latin typeface="Arial"/>
                  </a:rPr>
                  <a:t>Incorporate Absenteeism and FBO (quality) factors which affect the paint shop JPH efficiency</a:t>
                </a:r>
              </a:p>
              <a:p>
                <a:pPr marL="171450" indent="-171450" defTabSz="914400" fontAlgn="base">
                  <a:spcBef>
                    <a:spcPts val="600"/>
                  </a:spcBef>
                  <a:buFont typeface="Wingdings" panose="05000000000000000000" pitchFamily="2" charset="2"/>
                  <a:buChar char="§"/>
                </a:pPr>
                <a:r>
                  <a:rPr lang="en-US" sz="2200" dirty="0">
                    <a:solidFill>
                      <a:prstClr val="black"/>
                    </a:solidFill>
                    <a:latin typeface="Arial"/>
                  </a:rPr>
                  <a:t>The model is based on R and Python and uses Linear Programming / Discrete event simulation  method</a:t>
                </a:r>
              </a:p>
              <a:p>
                <a:pPr defTabSz="914400" fontAlgn="base">
                  <a:spcBef>
                    <a:spcPts val="600"/>
                  </a:spcBef>
                </a:pPr>
                <a:endParaRPr lang="en-US" sz="2200" dirty="0">
                  <a:solidFill>
                    <a:prstClr val="black"/>
                  </a:solidFill>
                  <a:latin typeface="Arial"/>
                </a:endParaRPr>
              </a:p>
              <a:p>
                <a:pPr marL="173736" indent="-173736" defTabSz="914400" fontAlgn="base">
                  <a:spcBef>
                    <a:spcPts val="600"/>
                  </a:spcBef>
                  <a:buFont typeface="Arial" pitchFamily="34" charset="0"/>
                  <a:buChar char="-"/>
                </a:pPr>
                <a:endParaRPr lang="en-US" sz="2200" dirty="0">
                  <a:solidFill>
                    <a:prstClr val="black"/>
                  </a:solidFill>
                  <a:latin typeface="Arial"/>
                </a:endParaRPr>
              </a:p>
            </p:txBody>
          </p:sp>
          <p:sp>
            <p:nvSpPr>
              <p:cNvPr id="10" name="Round Same Side Corner Rectangle 9"/>
              <p:cNvSpPr/>
              <p:nvPr/>
            </p:nvSpPr>
            <p:spPr>
              <a:xfrm>
                <a:off x="139425" y="2148226"/>
                <a:ext cx="3204253" cy="338534"/>
              </a:xfrm>
              <a:prstGeom prst="round2SameRect">
                <a:avLst/>
              </a:prstGeom>
              <a:solidFill>
                <a:srgbClr val="C00000"/>
              </a:solidFill>
              <a:ln w="38100">
                <a:solidFill>
                  <a:schemeClr val="bg1">
                    <a:lumMod val="65000"/>
                  </a:schemeClr>
                </a:solidFill>
              </a:ln>
            </p:spPr>
            <p:style>
              <a:lnRef idx="3">
                <a:schemeClr val="lt1"/>
              </a:lnRef>
              <a:fillRef idx="1">
                <a:schemeClr val="accent3"/>
              </a:fillRef>
              <a:effectRef idx="1">
                <a:schemeClr val="accent3"/>
              </a:effectRef>
              <a:fontRef idx="minor">
                <a:schemeClr val="lt1"/>
              </a:fontRef>
            </p:style>
            <p:txBody>
              <a:bodyPr tIns="91440" rtlCol="0" anchor="ctr"/>
              <a:lstStyle/>
              <a:p>
                <a:pPr algn="ctr" defTabSz="914400" fontAlgn="base">
                  <a:lnSpc>
                    <a:spcPts val="1160"/>
                  </a:lnSpc>
                  <a:spcBef>
                    <a:spcPts val="288"/>
                  </a:spcBef>
                  <a:spcAft>
                    <a:spcPts val="600"/>
                  </a:spcAft>
                </a:pPr>
                <a:r>
                  <a:rPr lang="en-US" sz="2200" b="1" dirty="0">
                    <a:solidFill>
                      <a:prstClr val="white"/>
                    </a:solidFill>
                    <a:latin typeface="Arial"/>
                  </a:rPr>
                  <a:t>Our Solution </a:t>
                </a:r>
              </a:p>
            </p:txBody>
          </p:sp>
        </p:grpSp>
        <p:grpSp>
          <p:nvGrpSpPr>
            <p:cNvPr id="11" name="Group 10"/>
            <p:cNvGrpSpPr/>
            <p:nvPr/>
          </p:nvGrpSpPr>
          <p:grpSpPr>
            <a:xfrm>
              <a:off x="6511901" y="2273143"/>
              <a:ext cx="2361101" cy="4341156"/>
              <a:chOff x="652443" y="2148226"/>
              <a:chExt cx="2361101" cy="4341156"/>
            </a:xfrm>
          </p:grpSpPr>
          <p:sp>
            <p:nvSpPr>
              <p:cNvPr id="12" name="Rectangle 11"/>
              <p:cNvSpPr/>
              <p:nvPr/>
            </p:nvSpPr>
            <p:spPr>
              <a:xfrm>
                <a:off x="652443" y="2587149"/>
                <a:ext cx="2361101" cy="3902233"/>
              </a:xfrm>
              <a:prstGeom prst="rect">
                <a:avLst/>
              </a:prstGeom>
              <a:ln w="38100">
                <a:solidFill>
                  <a:schemeClr val="bg1">
                    <a:lumMod val="65000"/>
                  </a:schemeClr>
                </a:solidFill>
              </a:ln>
            </p:spPr>
            <p:style>
              <a:lnRef idx="2">
                <a:schemeClr val="accent3"/>
              </a:lnRef>
              <a:fillRef idx="1">
                <a:schemeClr val="lt1"/>
              </a:fillRef>
              <a:effectRef idx="0">
                <a:schemeClr val="accent3"/>
              </a:effectRef>
              <a:fontRef idx="minor">
                <a:schemeClr val="dk1"/>
              </a:fontRef>
            </p:style>
            <p:txBody>
              <a:bodyPr tIns="182880" rtlCol="0" anchor="t"/>
              <a:lstStyle/>
              <a:p>
                <a:pPr marL="173736" indent="-173736" defTabSz="914400" fontAlgn="base">
                  <a:spcBef>
                    <a:spcPts val="600"/>
                  </a:spcBef>
                  <a:spcAft>
                    <a:spcPct val="0"/>
                  </a:spcAft>
                  <a:buFont typeface="Wingdings" panose="05000000000000000000" pitchFamily="2" charset="2"/>
                  <a:buChar char="§"/>
                </a:pPr>
                <a:r>
                  <a:rPr lang="en-US" sz="2200" dirty="0">
                    <a:solidFill>
                      <a:prstClr val="black"/>
                    </a:solidFill>
                    <a:latin typeface="Arial"/>
                  </a:rPr>
                  <a:t>Increased paint shop efficiency which can be measured against the target/ideal efficiency of 66 JPG for the paint shop</a:t>
                </a:r>
              </a:p>
              <a:p>
                <a:pPr marL="173736" indent="-173736" defTabSz="914400" fontAlgn="base">
                  <a:spcBef>
                    <a:spcPts val="600"/>
                  </a:spcBef>
                  <a:spcAft>
                    <a:spcPct val="0"/>
                  </a:spcAft>
                  <a:buFont typeface="Wingdings" panose="05000000000000000000" pitchFamily="2" charset="2"/>
                  <a:buChar char="§"/>
                </a:pPr>
                <a:r>
                  <a:rPr lang="en-US" sz="2200" dirty="0">
                    <a:solidFill>
                      <a:prstClr val="black"/>
                    </a:solidFill>
                    <a:latin typeface="Arial"/>
                  </a:rPr>
                  <a:t>costs optimized… almost 6-8%</a:t>
                </a:r>
              </a:p>
              <a:p>
                <a:pPr marL="173736" indent="-173736" defTabSz="914400" fontAlgn="base">
                  <a:spcBef>
                    <a:spcPts val="600"/>
                  </a:spcBef>
                  <a:spcAft>
                    <a:spcPct val="0"/>
                  </a:spcAft>
                  <a:buFont typeface="Wingdings" panose="05000000000000000000" pitchFamily="2" charset="2"/>
                  <a:buChar char="§"/>
                </a:pPr>
                <a:r>
                  <a:rPr lang="en-US" sz="2200" dirty="0">
                    <a:solidFill>
                      <a:prstClr val="black"/>
                    </a:solidFill>
                    <a:latin typeface="Arial"/>
                  </a:rPr>
                  <a:t>Tool for PPC to better plan for paint shop process</a:t>
                </a:r>
              </a:p>
              <a:p>
                <a:pPr defTabSz="914400" fontAlgn="base">
                  <a:spcBef>
                    <a:spcPts val="600"/>
                  </a:spcBef>
                </a:pPr>
                <a:endParaRPr lang="en-US" sz="2200" dirty="0">
                  <a:solidFill>
                    <a:prstClr val="black"/>
                  </a:solidFill>
                  <a:latin typeface="Arial"/>
                </a:endParaRPr>
              </a:p>
            </p:txBody>
          </p:sp>
          <p:sp>
            <p:nvSpPr>
              <p:cNvPr id="13" name="Round Same Side Corner Rectangle 12"/>
              <p:cNvSpPr/>
              <p:nvPr/>
            </p:nvSpPr>
            <p:spPr>
              <a:xfrm>
                <a:off x="652443" y="2148226"/>
                <a:ext cx="2361101" cy="338534"/>
              </a:xfrm>
              <a:prstGeom prst="round2SameRect">
                <a:avLst/>
              </a:prstGeom>
              <a:solidFill>
                <a:srgbClr val="C00000"/>
              </a:solidFill>
              <a:ln w="38100">
                <a:solidFill>
                  <a:schemeClr val="bg1">
                    <a:lumMod val="65000"/>
                  </a:schemeClr>
                </a:solidFill>
              </a:ln>
            </p:spPr>
            <p:style>
              <a:lnRef idx="3">
                <a:schemeClr val="lt1"/>
              </a:lnRef>
              <a:fillRef idx="1">
                <a:schemeClr val="accent3"/>
              </a:fillRef>
              <a:effectRef idx="1">
                <a:schemeClr val="accent3"/>
              </a:effectRef>
              <a:fontRef idx="minor">
                <a:schemeClr val="lt1"/>
              </a:fontRef>
            </p:style>
            <p:txBody>
              <a:bodyPr tIns="91440" rtlCol="0" anchor="ctr"/>
              <a:lstStyle/>
              <a:p>
                <a:pPr algn="ctr" defTabSz="914400" fontAlgn="base">
                  <a:lnSpc>
                    <a:spcPts val="1160"/>
                  </a:lnSpc>
                  <a:spcBef>
                    <a:spcPts val="288"/>
                  </a:spcBef>
                  <a:spcAft>
                    <a:spcPts val="600"/>
                  </a:spcAft>
                </a:pPr>
                <a:r>
                  <a:rPr lang="en-US" sz="2200" b="1" dirty="0">
                    <a:solidFill>
                      <a:prstClr val="white"/>
                    </a:solidFill>
                    <a:latin typeface="Arial"/>
                  </a:rPr>
                  <a:t>Business Value</a:t>
                </a:r>
              </a:p>
            </p:txBody>
          </p:sp>
        </p:grpSp>
      </p:grpSp>
      <p:sp>
        <p:nvSpPr>
          <p:cNvPr id="15" name="Rectangle 14"/>
          <p:cNvSpPr/>
          <p:nvPr/>
        </p:nvSpPr>
        <p:spPr>
          <a:xfrm>
            <a:off x="1451444" y="55176"/>
            <a:ext cx="8602658" cy="584775"/>
          </a:xfrm>
          <a:prstGeom prst="rect">
            <a:avLst/>
          </a:prstGeom>
        </p:spPr>
        <p:txBody>
          <a:bodyPr wrap="square">
            <a:spAutoFit/>
          </a:bodyPr>
          <a:lstStyle/>
          <a:p>
            <a:pPr algn="ctr" defTabSz="914400" fontAlgn="base">
              <a:spcBef>
                <a:spcPct val="0"/>
              </a:spcBef>
              <a:spcAft>
                <a:spcPct val="0"/>
              </a:spcAft>
            </a:pPr>
            <a:r>
              <a:rPr lang="en-US" sz="3200" b="1" dirty="0">
                <a:solidFill>
                  <a:prstClr val="black">
                    <a:lumMod val="75000"/>
                    <a:lumOff val="25000"/>
                  </a:prstClr>
                </a:solidFill>
                <a:latin typeface="Arial Narrow" panose="020B0606020202030204" pitchFamily="34" charset="0"/>
                <a:ea typeface="+mj-ea"/>
                <a:cs typeface="Arial" pitchFamily="34" charset="0"/>
              </a:rPr>
              <a:t>Paint Shop Optimization</a:t>
            </a:r>
          </a:p>
        </p:txBody>
      </p:sp>
    </p:spTree>
    <p:extLst>
      <p:ext uri="{BB962C8B-B14F-4D97-AF65-F5344CB8AC3E}">
        <p14:creationId xmlns:p14="http://schemas.microsoft.com/office/powerpoint/2010/main" val="1590464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4641147"/>
      </p:ext>
    </p:extLst>
  </p:cSld>
  <p:clrMapOvr>
    <a:masterClrMapping/>
  </p:clrMapOvr>
</p:sld>
</file>

<file path=ppt/theme/theme1.xml><?xml version="1.0" encoding="utf-8"?>
<a:theme xmlns:a="http://schemas.openxmlformats.org/drawingml/2006/main" name="2_Blank">
  <a:themeElements>
    <a:clrScheme name="Mahindra Satyam Color Scheme">
      <a:dk1>
        <a:sysClr val="windowText" lastClr="000000"/>
      </a:dk1>
      <a:lt1>
        <a:sysClr val="window" lastClr="FFFFFF"/>
      </a:lt1>
      <a:dk2>
        <a:srgbClr val="6D6E71"/>
      </a:dk2>
      <a:lt2>
        <a:srgbClr val="E31837"/>
      </a:lt2>
      <a:accent1>
        <a:srgbClr val="E31837"/>
      </a:accent1>
      <a:accent2>
        <a:srgbClr val="A7A9AC"/>
      </a:accent2>
      <a:accent3>
        <a:srgbClr val="F3901D"/>
      </a:accent3>
      <a:accent4>
        <a:srgbClr val="FDBC5F"/>
      </a:accent4>
      <a:accent5>
        <a:srgbClr val="E31837"/>
      </a:accent5>
      <a:accent6>
        <a:srgbClr val="7C3520"/>
      </a:accent6>
      <a:hlink>
        <a:srgbClr val="6D6E71"/>
      </a:hlink>
      <a:folHlink>
        <a:srgbClr val="E31837"/>
      </a:folHlink>
    </a:clrScheme>
    <a:fontScheme name="Custom 3">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2"/>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txDef>
      <a:spPr>
        <a:noFill/>
        <a:ln w="9525">
          <a:noFill/>
          <a:miter lim="800000"/>
          <a:headEnd/>
          <a:tailEnd/>
        </a:ln>
      </a:spPr>
      <a:bodyPr vert="horz" wrap="square" lIns="0" tIns="0" rIns="0" bIns="0" numCol="1" rtlCol="0" anchor="t" anchorCtr="0" compatLnSpc="1">
        <a:prstTxWarp prst="textNoShape">
          <a:avLst/>
        </a:prstTxWarp>
        <a:spAutoFit/>
      </a:bodyPr>
      <a:lstStyle>
        <a:defPPr fontAlgn="base">
          <a:buClr>
            <a:schemeClr val="tx2"/>
          </a:buClr>
          <a:defRPr sz="1200" dirty="0" smtClean="0">
            <a:latin typeface="+mj-lt"/>
          </a:defRPr>
        </a:defPPr>
      </a:lstStyle>
    </a:txDef>
  </a:objectDefaults>
  <a:extraClrSchemeLst/>
  <a:extLst>
    <a:ext uri="{05A4C25C-085E-4340-85A3-A5531E510DB2}">
      <thm15:themeFamily xmlns:thm15="http://schemas.microsoft.com/office/thememl/2012/main" name="TechM PPT Template 2016.potx" id="{6ACBD4B3-A66C-4815-8E28-90331BB9745D}" vid="{7C5506E5-C65E-4798-9CF8-59A9802C7E1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13703</TotalTime>
  <Words>476</Words>
  <Application>Microsoft Office PowerPoint</Application>
  <PresentationFormat>Widescreen</PresentationFormat>
  <Paragraphs>62</Paragraphs>
  <Slides>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Arial Narrow</vt:lpstr>
      <vt:lpstr>Calibri</vt:lpstr>
      <vt:lpstr>Wingdings</vt:lpstr>
      <vt:lpstr>2_Blank</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Anuja Sinha</dc:creator>
  <cp:lastModifiedBy>Nilesh Auti</cp:lastModifiedBy>
  <cp:revision>1506</cp:revision>
  <dcterms:created xsi:type="dcterms:W3CDTF">2016-08-30T09:10:52Z</dcterms:created>
  <dcterms:modified xsi:type="dcterms:W3CDTF">2018-10-26T05:45:35Z</dcterms:modified>
</cp:coreProperties>
</file>