
<file path=[Content_Types].xml><?xml version="1.0" encoding="utf-8"?>
<Types xmlns="http://schemas.openxmlformats.org/package/2006/content-types">
  <Default Extension="bin" ContentType="image/x-emf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media/image2.bin" ContentType="image/png"/>
  <Override PartName="/ppt/media/image3.bin" ContentType="image/png"/>
  <Override PartName="/ppt/media/image4.bin" ContentType="image/png"/>
  <Override PartName="/ppt/media/image5.bin" ContentType="image/png"/>
  <Override PartName="/ppt/media/image7.bin" ContentType="image/png"/>
  <Override PartName="/ppt/media/image8.bin" ContentType="image/png"/>
  <Override PartName="/ppt/media/image9.bin" ContentType="image/jpeg"/>
  <Override PartName="/ppt/media/image10.bin" ContentType="image/jpeg"/>
  <Override PartName="/ppt/tags/tag1.xml" ContentType="application/vnd.openxmlformats-officedocument.presentationml.tags+xml"/>
  <Override PartName="/ppt/media/image11.bin" ContentType="image/jpeg"/>
  <Override PartName="/ppt/media/image12.bin" ContentType="image/png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15.bin" ContentType="image/jpeg"/>
  <Override PartName="/ppt/notesSlides/notesSlide1.xml" ContentType="application/vnd.openxmlformats-officedocument.presentationml.notesSlide+xml"/>
  <Override PartName="/ppt/media/image16.bin" ContentType="image/jpeg"/>
  <Override PartName="/ppt/media/image17.bin" ContentType="image/jpeg"/>
  <Override PartName="/ppt/media/image18.bin" ContentType="image/jpeg"/>
  <Override PartName="/ppt/media/image19.bin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43.bin" ContentType="image/x-wm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847" r:id="rId2"/>
  </p:sldMasterIdLst>
  <p:notesMasterIdLst>
    <p:notesMasterId r:id="rId30"/>
  </p:notesMasterIdLst>
  <p:handoutMasterIdLst>
    <p:handoutMasterId r:id="rId31"/>
  </p:handoutMasterIdLst>
  <p:sldIdLst>
    <p:sldId id="321" r:id="rId3"/>
    <p:sldId id="257" r:id="rId4"/>
    <p:sldId id="273" r:id="rId5"/>
    <p:sldId id="288" r:id="rId6"/>
    <p:sldId id="351" r:id="rId7"/>
    <p:sldId id="260" r:id="rId8"/>
    <p:sldId id="342" r:id="rId9"/>
    <p:sldId id="343" r:id="rId10"/>
    <p:sldId id="344" r:id="rId11"/>
    <p:sldId id="345" r:id="rId12"/>
    <p:sldId id="318" r:id="rId13"/>
    <p:sldId id="346" r:id="rId14"/>
    <p:sldId id="331" r:id="rId15"/>
    <p:sldId id="322" r:id="rId16"/>
    <p:sldId id="334" r:id="rId17"/>
    <p:sldId id="323" r:id="rId18"/>
    <p:sldId id="347" r:id="rId19"/>
    <p:sldId id="332" r:id="rId20"/>
    <p:sldId id="324" r:id="rId21"/>
    <p:sldId id="333" r:id="rId22"/>
    <p:sldId id="348" r:id="rId23"/>
    <p:sldId id="349" r:id="rId24"/>
    <p:sldId id="325" r:id="rId25"/>
    <p:sldId id="330" r:id="rId26"/>
    <p:sldId id="326" r:id="rId27"/>
    <p:sldId id="350" r:id="rId28"/>
    <p:sldId id="302" r:id="rId2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A5D"/>
    <a:srgbClr val="00A1DD"/>
    <a:srgbClr val="55575B"/>
    <a:srgbClr val="FFFFFF"/>
    <a:srgbClr val="D43520"/>
    <a:srgbClr val="4B9FDD"/>
    <a:srgbClr val="098C94"/>
    <a:srgbClr val="B77225"/>
    <a:srgbClr val="143558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34" autoAdjust="0"/>
    <p:restoredTop sz="85051" autoAdjust="0"/>
  </p:normalViewPr>
  <p:slideViewPr>
    <p:cSldViewPr snapToGrid="0">
      <p:cViewPr varScale="1">
        <p:scale>
          <a:sx n="78" d="100"/>
          <a:sy n="78" d="100"/>
        </p:scale>
        <p:origin x="54" y="1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50" d="100"/>
          <a:sy n="150" d="100"/>
        </p:scale>
        <p:origin x="-140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82E0F-EBCB-4CED-B236-72639A7BC997}" type="datetimeFigureOut">
              <a:rPr lang="en-US"/>
              <a:t>10/26/2018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E7520-9460-4523-A679-F7E12F9C153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19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7AB6E-26A0-B640-B0BA-56BA21572855}" type="datetimeFigureOut">
              <a:rPr lang="en-US"/>
              <a:t>10/26/2018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06602-B4DA-2A45-B75F-5D1AAF39D1B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33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1000" kern="1200">
        <a:solidFill>
          <a:schemeClr val="tx1"/>
        </a:solidFill>
        <a:latin typeface="Arial"/>
        <a:ea typeface="+mn-ea"/>
        <a:cs typeface="Arial"/>
      </a:defRPr>
    </a:lvl1pPr>
    <a:lvl2pPr marL="342900" algn="l" defTabSz="342900" rtl="0" eaLnBrk="1" latinLnBrk="0" hangingPunct="1">
      <a:defRPr sz="1000" kern="1200">
        <a:solidFill>
          <a:schemeClr val="tx1"/>
        </a:solidFill>
        <a:latin typeface="Arial"/>
        <a:ea typeface="+mn-ea"/>
        <a:cs typeface="Arial"/>
      </a:defRPr>
    </a:lvl2pPr>
    <a:lvl3pPr marL="685800" algn="l" defTabSz="342900" rtl="0" eaLnBrk="1" latinLnBrk="0" hangingPunct="1">
      <a:defRPr sz="1000" kern="1200">
        <a:solidFill>
          <a:schemeClr val="tx1"/>
        </a:solidFill>
        <a:latin typeface="Arial"/>
        <a:ea typeface="+mn-ea"/>
        <a:cs typeface="Arial"/>
      </a:defRPr>
    </a:lvl3pPr>
    <a:lvl4pPr marL="1028700" algn="l" defTabSz="342900" rtl="0" eaLnBrk="1" latinLnBrk="0" hangingPunct="1">
      <a:defRPr sz="1000" kern="1200">
        <a:solidFill>
          <a:schemeClr val="tx1"/>
        </a:solidFill>
        <a:latin typeface="Arial"/>
        <a:ea typeface="+mn-ea"/>
        <a:cs typeface="Arial"/>
      </a:defRPr>
    </a:lvl4pPr>
    <a:lvl5pPr marL="1371600" algn="l" defTabSz="342900" rtl="0" eaLnBrk="1" latinLnBrk="0" hangingPunct="1">
      <a:defRPr sz="1000" kern="1200">
        <a:solidFill>
          <a:schemeClr val="tx1"/>
        </a:solidFill>
        <a:latin typeface="Arial"/>
        <a:ea typeface="+mn-ea"/>
        <a:cs typeface="Arial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4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Our</a:t>
            </a:r>
            <a:r>
              <a:rPr lang="en-US" sz="1200" baseline="0" dirty="0"/>
              <a:t> internal </a:t>
            </a:r>
            <a:r>
              <a:rPr lang="en-US" dirty="0"/>
              <a:t>development teams are also working with our software partners like Siemens, PTC and </a:t>
            </a:r>
            <a:r>
              <a:rPr lang="en-US" dirty="0" err="1"/>
              <a:t>Dassault</a:t>
            </a:r>
            <a:r>
              <a:rPr lang="en-US" dirty="0"/>
              <a:t>, to build  design environments for additive.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Better tools are needed to provide the ability to consolidate assemblies or systems into singular or lower part count components for additive manufacturing.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Design thinking and toolsets to easily enable multi-functionality can improve designs. For example, an antenna can include embedded circuitry as well as integrated structural bracketry. </a:t>
            </a:r>
          </a:p>
          <a:p>
            <a:endParaRPr lang="en-US" dirty="0"/>
          </a:p>
          <a:p>
            <a:r>
              <a:rPr lang="en-US" dirty="0"/>
              <a:t>The design freedom of additive manufacturing can improve aerodynamics, acoustics, or fluid flow.</a:t>
            </a:r>
          </a:p>
          <a:p>
            <a:endParaRPr lang="en-US" dirty="0"/>
          </a:p>
          <a:p>
            <a:r>
              <a:rPr lang="en-US" dirty="0"/>
              <a:t>Design for additive manufacturing tools that can simulate and design for the process, can unlock advanced, light weight, high strength geometries and topologies, or eliminate non-cost-effective and potentially poor performing parts.</a:t>
            </a:r>
          </a:p>
          <a:p>
            <a:endParaRPr lang="en-US" dirty="0"/>
          </a:p>
          <a:p>
            <a:r>
              <a:rPr lang="en-US" dirty="0"/>
              <a:t>Working with our partners and customers on specific application requirements we are working to bring the context of design to a higher level – from single components to systems.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4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24123-9305-4896-A8C3-7612C1A5DFD3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8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Volvo </a:t>
            </a:r>
            <a:r>
              <a:rPr lang="en-US" sz="1200" b="0" dirty="0">
                <a:solidFill>
                  <a:schemeClr val="accent1">
                    <a:lumMod val="50000"/>
                  </a:schemeClr>
                </a:solidFill>
              </a:rPr>
              <a:t>replaced metal lift tool with thermoplastic tool reducing weight and complexity, while improving safety and standardization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From 28 components to 2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Thermoplastic part can lift 550kg or 1212 lbs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214313" marR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Integrated sensors to improve safety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Instantly distributed for production at facilities worldwide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7BC8-5ED9-4683-A8C3-8940790D0E6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1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xmlns="" id="{176F6F94-2BC2-4FF1-9626-97C62E90C0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xmlns="" id="{5E0DD0F5-3122-4F83-9A9C-A785A85400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xmlns="" id="{4E2EE95F-D106-453D-8F98-B09F12830B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1B54C1-1E37-477A-821D-A9FA3FC2F5F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94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xmlns="" id="{89115632-E5E4-41F9-912C-BFBE3264554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46" tIns="46223" rIns="92446" bIns="46223" anchor="b"/>
          <a:lstStyle>
            <a:lvl1pPr defTabSz="923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F8410-D4A6-4E45-83F6-7325E75124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xmlns="" id="{A1068856-C4DC-4ADC-8118-B503A488C8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xmlns="" id="{7FBEDC61-3A0F-42DC-BD43-07D714A2CE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19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xmlns="" id="{5F324C31-9D80-4D51-AF8C-36F5CAD5F50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46" tIns="46223" rIns="92446" bIns="46223" anchor="b"/>
          <a:lstStyle>
            <a:lvl1pPr defTabSz="923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23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23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23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239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3CE621-9C84-4799-8635-6D88AB143B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xmlns="" id="{6E103676-E103-4709-9B7C-5FC50DB905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xmlns="" id="{E9377EE3-925F-4487-9F17-53DBFD687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18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in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in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in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in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image" Target="../media/image3.bin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in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in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2.bin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in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in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in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in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YS_SYMBOL_S_PM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514350"/>
            <a:ext cx="342900" cy="428625"/>
          </a:xfrm>
          <a:prstGeom prst="rect">
            <a:avLst/>
          </a:prstGeom>
        </p:spPr>
      </p:pic>
      <p:pic>
        <p:nvPicPr>
          <p:cNvPr id="10" name="Picture 9" descr="SSYS_SYMBOL_S_PMS_Abstract-3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0" y="0"/>
            <a:ext cx="30861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4178672"/>
            <a:ext cx="1714500" cy="383241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637180" y="2571750"/>
            <a:ext cx="342900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1212273"/>
            <a:ext cx="4941888" cy="1200727"/>
          </a:xfrm>
          <a:prstGeom prst="rect">
            <a:avLst/>
          </a:prstGeom>
        </p:spPr>
        <p:txBody>
          <a:bodyPr vert="horz"/>
          <a:lstStyle>
            <a:lvl1pPr>
              <a:defRPr sz="4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" y="3273283"/>
            <a:ext cx="4924283" cy="747451"/>
          </a:xfrm>
          <a:prstGeom prst="rect">
            <a:avLst/>
          </a:prstGeom>
        </p:spPr>
        <p:txBody>
          <a:bodyPr vert="horz"/>
          <a:lstStyle>
            <a:lvl1pPr>
              <a:defRPr sz="1400" baseline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PRESENTER’S NAME</a:t>
            </a:r>
          </a:p>
          <a:p>
            <a:pPr lvl="0"/>
            <a:r>
              <a:rPr lang="en-US" dirty="0"/>
              <a:t>DAY MONTH, YEAR</a:t>
            </a:r>
          </a:p>
        </p:txBody>
      </p:sp>
    </p:spTree>
    <p:extLst>
      <p:ext uri="{BB962C8B-B14F-4D97-AF65-F5344CB8AC3E}">
        <p14:creationId xmlns:p14="http://schemas.microsoft.com/office/powerpoint/2010/main" val="83477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0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813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DATA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28877" y="346981"/>
            <a:ext cx="8041408" cy="456295"/>
          </a:xfrm>
          <a:prstGeom prst="rect">
            <a:avLst/>
          </a:prstGeom>
        </p:spPr>
        <p:txBody>
          <a:bodyPr vert="horz"/>
          <a:lstStyle>
            <a:lvl1pPr>
              <a:defRPr sz="2400" b="1" i="0" baseline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DATA CHART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514350" y="1025525"/>
            <a:ext cx="3946525" cy="3435350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latin typeface="+mj-lt"/>
              </a:defRPr>
            </a:lvl1pPr>
            <a:lvl2pPr>
              <a:defRPr>
                <a:solidFill>
                  <a:schemeClr val="accent4"/>
                </a:solidFill>
                <a:latin typeface="+mn-lt"/>
              </a:defRPr>
            </a:lvl2pPr>
            <a:lvl3pPr>
              <a:defRPr>
                <a:solidFill>
                  <a:schemeClr val="accent4"/>
                </a:solidFill>
                <a:latin typeface="+mn-lt"/>
              </a:defRPr>
            </a:lvl3pPr>
            <a:lvl4pPr>
              <a:defRPr>
                <a:solidFill>
                  <a:schemeClr val="accent4"/>
                </a:solidFill>
                <a:latin typeface="+mn-lt"/>
              </a:defRPr>
            </a:lvl4pPr>
            <a:lvl5pPr>
              <a:defRPr>
                <a:solidFill>
                  <a:schemeClr val="accent4"/>
                </a:solidFill>
                <a:latin typeface="+mn-lt"/>
              </a:defRPr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3" name="Table Placeholder 22"/>
          <p:cNvSpPr>
            <a:spLocks noGrp="1"/>
          </p:cNvSpPr>
          <p:nvPr>
            <p:ph type="tbl" sz="quarter" idx="14"/>
          </p:nvPr>
        </p:nvSpPr>
        <p:spPr>
          <a:xfrm>
            <a:off x="4762500" y="1055688"/>
            <a:ext cx="3810000" cy="344646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4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COLUMN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514350" y="1139825"/>
            <a:ext cx="8058150" cy="2166083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28877" y="342671"/>
            <a:ext cx="8041408" cy="456295"/>
          </a:xfrm>
          <a:prstGeom prst="rect">
            <a:avLst/>
          </a:prstGeom>
        </p:spPr>
        <p:txBody>
          <a:bodyPr vert="horz"/>
          <a:lstStyle>
            <a:lvl1pPr>
              <a:defRPr sz="2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COLUMN CHART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46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_PI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2361363" y="1139825"/>
            <a:ext cx="3687746" cy="340203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28877" y="301300"/>
            <a:ext cx="8041408" cy="456295"/>
          </a:xfrm>
          <a:prstGeom prst="rect">
            <a:avLst/>
          </a:prstGeom>
        </p:spPr>
        <p:txBody>
          <a:bodyPr vert="horz"/>
          <a:lstStyle>
            <a:lvl1pPr>
              <a:defRPr sz="2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PIE CHART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_BAR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514349" y="1139825"/>
            <a:ext cx="8055935" cy="236705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28876" y="294004"/>
            <a:ext cx="8041408" cy="456295"/>
          </a:xfrm>
          <a:prstGeom prst="rect">
            <a:avLst/>
          </a:prstGeom>
        </p:spPr>
        <p:txBody>
          <a:bodyPr vert="horz"/>
          <a:lstStyle>
            <a:lvl1pPr>
              <a:defRPr sz="2400" b="1" i="0" baseline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BAR CHART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814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_GANTT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28877" y="305706"/>
            <a:ext cx="8041408" cy="456295"/>
          </a:xfrm>
          <a:prstGeom prst="rect">
            <a:avLst/>
          </a:prstGeom>
        </p:spPr>
        <p:txBody>
          <a:bodyPr vert="horz"/>
          <a:lstStyle>
            <a:lvl1pPr>
              <a:defRPr sz="2400" b="1" i="0" baseline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 OF GANTT CHART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0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28877" y="273578"/>
            <a:ext cx="8041408" cy="435823"/>
          </a:xfrm>
          <a:prstGeom prst="rect">
            <a:avLst/>
          </a:prstGeom>
        </p:spPr>
        <p:txBody>
          <a:bodyPr vert="horz"/>
          <a:lstStyle>
            <a:lvl1pPr>
              <a:defRPr sz="2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59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0352" y="301123"/>
            <a:ext cx="8041408" cy="435823"/>
          </a:xfrm>
          <a:prstGeom prst="rect">
            <a:avLst/>
          </a:prstGeom>
        </p:spPr>
        <p:txBody>
          <a:bodyPr vert="horz"/>
          <a:lstStyle>
            <a:lvl1pPr>
              <a:defRPr sz="2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52" y="1143000"/>
            <a:ext cx="4503737" cy="3235036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3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514350" y="1609725"/>
            <a:ext cx="2400300" cy="2743200"/>
          </a:xfrm>
          <a:prstGeom prst="rect">
            <a:avLst/>
          </a:prstGeom>
        </p:spPr>
      </p:sp>
      <p:sp>
        <p:nvSpPr>
          <p:cNvPr id="8" name="Rectangle 7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786188" y="1616364"/>
            <a:ext cx="4503737" cy="2736561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" y="286066"/>
            <a:ext cx="8062285" cy="449471"/>
          </a:xfrm>
          <a:prstGeom prst="rect">
            <a:avLst/>
          </a:prstGeom>
        </p:spPr>
        <p:txBody>
          <a:bodyPr vert="horz"/>
          <a:lstStyle>
            <a:lvl1pPr>
              <a:defRPr sz="2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3996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WITH SUB-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YS_SYMBOL_S_PM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514350"/>
            <a:ext cx="342900" cy="428625"/>
          </a:xfrm>
          <a:prstGeom prst="rect">
            <a:avLst/>
          </a:prstGeom>
        </p:spPr>
      </p:pic>
      <p:pic>
        <p:nvPicPr>
          <p:cNvPr id="10" name="Picture 9" descr="SSYS_SYMBOL_S_PMS_Abstract-3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0" y="0"/>
            <a:ext cx="3086100" cy="51435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637180" y="3247326"/>
            <a:ext cx="342900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1212273"/>
            <a:ext cx="4941888" cy="1200727"/>
          </a:xfrm>
          <a:prstGeom prst="rect">
            <a:avLst/>
          </a:prstGeom>
        </p:spPr>
        <p:txBody>
          <a:bodyPr vert="horz"/>
          <a:lstStyle>
            <a:lvl1pPr>
              <a:defRPr sz="4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3539426"/>
            <a:ext cx="4964752" cy="747451"/>
          </a:xfrm>
          <a:prstGeom prst="rect">
            <a:avLst/>
          </a:prstGeom>
        </p:spPr>
        <p:txBody>
          <a:bodyPr vert="horz"/>
          <a:lstStyle>
            <a:lvl1pPr>
              <a:defRPr sz="1400" baseline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PRESENTER’S NAME</a:t>
            </a:r>
          </a:p>
          <a:p>
            <a:pPr lvl="0"/>
            <a:r>
              <a:rPr lang="en-US" dirty="0"/>
              <a:t>DAY MONTH,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2498204"/>
            <a:ext cx="4951578" cy="749122"/>
          </a:xfrm>
          <a:prstGeom prst="rect">
            <a:avLst/>
          </a:prstGeom>
        </p:spPr>
        <p:txBody>
          <a:bodyPr/>
          <a:lstStyle>
            <a:lvl1pPr>
              <a:defRPr sz="1050" b="1">
                <a:solidFill>
                  <a:srgbClr val="4B9FD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47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2914650" cy="1885950"/>
          </a:xfrm>
          <a:prstGeom prst="rect">
            <a:avLst/>
          </a:prstGeom>
        </p:spPr>
      </p:sp>
      <p:sp>
        <p:nvSpPr>
          <p:cNvPr id="4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975920" y="0"/>
            <a:ext cx="6172200" cy="1885950"/>
          </a:xfrm>
          <a:prstGeom prst="rect">
            <a:avLst/>
          </a:prstGeom>
        </p:spPr>
      </p:sp>
      <p:cxnSp>
        <p:nvCxnSpPr>
          <p:cNvPr id="6" name="Straight Connector 5"/>
          <p:cNvCxnSpPr/>
          <p:nvPr userDrawn="1"/>
        </p:nvCxnSpPr>
        <p:spPr>
          <a:xfrm>
            <a:off x="513465" y="4800600"/>
            <a:ext cx="702945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0371" y="2770908"/>
            <a:ext cx="7609173" cy="1824181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31091" y="2181514"/>
            <a:ext cx="7623445" cy="362229"/>
          </a:xfrm>
          <a:prstGeom prst="rect">
            <a:avLst/>
          </a:prstGeom>
        </p:spPr>
        <p:txBody>
          <a:bodyPr vert="horz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26844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" y="1200150"/>
            <a:ext cx="2914650" cy="1885950"/>
          </a:xfrm>
          <a:prstGeom prst="rect">
            <a:avLst/>
          </a:prstGeom>
        </p:spPr>
      </p:sp>
      <p:sp>
        <p:nvSpPr>
          <p:cNvPr id="4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975920" y="1200150"/>
            <a:ext cx="6172200" cy="1885950"/>
          </a:xfrm>
          <a:prstGeom prst="rect">
            <a:avLst/>
          </a:prstGeom>
        </p:spPr>
      </p:sp>
      <p:cxnSp>
        <p:nvCxnSpPr>
          <p:cNvPr id="7" name="Straight Connector 6"/>
          <p:cNvCxnSpPr/>
          <p:nvPr userDrawn="1"/>
        </p:nvCxnSpPr>
        <p:spPr>
          <a:xfrm>
            <a:off x="513465" y="4800600"/>
            <a:ext cx="702945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50" y="4798246"/>
            <a:ext cx="857250" cy="1916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0371" y="3382817"/>
            <a:ext cx="7609173" cy="1004455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31092" y="365297"/>
            <a:ext cx="8039193" cy="508356"/>
          </a:xfrm>
          <a:prstGeom prst="rect">
            <a:avLst/>
          </a:prstGeom>
        </p:spPr>
        <p:txBody>
          <a:bodyPr vert="horz"/>
          <a:lstStyle>
            <a:lvl1pPr>
              <a:defRPr sz="2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466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TY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/>
          <p:cNvSpPr>
            <a:spLocks noGrp="1" noChangeAspect="1"/>
          </p:cNvSpPr>
          <p:nvPr>
            <p:ph type="pic" sz="quarter" idx="10"/>
          </p:nvPr>
        </p:nvSpPr>
        <p:spPr>
          <a:xfrm>
            <a:off x="514350" y="1611630"/>
            <a:ext cx="2400300" cy="1543050"/>
          </a:xfrm>
          <a:prstGeom prst="rect">
            <a:avLst/>
          </a:prstGeom>
        </p:spPr>
      </p:sp>
      <p:sp>
        <p:nvSpPr>
          <p:cNvPr id="12" name="Picture Placeholder 1"/>
          <p:cNvSpPr>
            <a:spLocks noGrp="1" noChangeAspect="1"/>
          </p:cNvSpPr>
          <p:nvPr>
            <p:ph type="pic" sz="quarter" idx="11"/>
          </p:nvPr>
        </p:nvSpPr>
        <p:spPr>
          <a:xfrm>
            <a:off x="3346705" y="1611630"/>
            <a:ext cx="2400300" cy="1543050"/>
          </a:xfrm>
          <a:prstGeom prst="rect">
            <a:avLst/>
          </a:prstGeom>
        </p:spPr>
      </p:sp>
      <p:sp>
        <p:nvSpPr>
          <p:cNvPr id="13" name="Picture Placeholder 1"/>
          <p:cNvSpPr>
            <a:spLocks noGrp="1" noChangeAspect="1"/>
          </p:cNvSpPr>
          <p:nvPr>
            <p:ph type="pic" sz="quarter" idx="12"/>
          </p:nvPr>
        </p:nvSpPr>
        <p:spPr>
          <a:xfrm>
            <a:off x="6172201" y="1611630"/>
            <a:ext cx="2400300" cy="1543050"/>
          </a:xfrm>
          <a:prstGeom prst="rect">
            <a:avLst/>
          </a:prstGeom>
        </p:spPr>
      </p:sp>
      <p:sp>
        <p:nvSpPr>
          <p:cNvPr id="23" name="Rectangle 22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8001" y="3417455"/>
            <a:ext cx="2406316" cy="969818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8877" y="311608"/>
            <a:ext cx="8041408" cy="508356"/>
          </a:xfrm>
          <a:prstGeom prst="rect">
            <a:avLst/>
          </a:prstGeom>
        </p:spPr>
        <p:txBody>
          <a:bodyPr vert="horz"/>
          <a:lstStyle>
            <a:lvl1pPr>
              <a:defRPr sz="2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329719" y="3409434"/>
            <a:ext cx="2418702" cy="969818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176211" y="3414781"/>
            <a:ext cx="2430379" cy="969818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223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IPTY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/>
          <p:cNvSpPr>
            <a:spLocks noGrp="1" noChangeAspect="1"/>
          </p:cNvSpPr>
          <p:nvPr>
            <p:ph type="pic" sz="quarter" idx="10"/>
          </p:nvPr>
        </p:nvSpPr>
        <p:spPr>
          <a:xfrm>
            <a:off x="514350" y="1611630"/>
            <a:ext cx="2400300" cy="1543050"/>
          </a:xfrm>
          <a:prstGeom prst="rect">
            <a:avLst/>
          </a:prstGeom>
        </p:spPr>
      </p:sp>
      <p:sp>
        <p:nvSpPr>
          <p:cNvPr id="12" name="Picture Placeholder 1"/>
          <p:cNvSpPr>
            <a:spLocks noGrp="1" noChangeAspect="1"/>
          </p:cNvSpPr>
          <p:nvPr>
            <p:ph type="pic" sz="quarter" idx="11"/>
          </p:nvPr>
        </p:nvSpPr>
        <p:spPr>
          <a:xfrm>
            <a:off x="3346705" y="1611630"/>
            <a:ext cx="2400300" cy="1543050"/>
          </a:xfrm>
          <a:prstGeom prst="rect">
            <a:avLst/>
          </a:prstGeom>
        </p:spPr>
      </p:sp>
      <p:sp>
        <p:nvSpPr>
          <p:cNvPr id="13" name="Picture Placeholder 1"/>
          <p:cNvSpPr>
            <a:spLocks noGrp="1" noChangeAspect="1"/>
          </p:cNvSpPr>
          <p:nvPr>
            <p:ph type="pic" sz="quarter" idx="12"/>
          </p:nvPr>
        </p:nvSpPr>
        <p:spPr>
          <a:xfrm>
            <a:off x="6172201" y="1611630"/>
            <a:ext cx="2400300" cy="1543050"/>
          </a:xfrm>
          <a:prstGeom prst="rect">
            <a:avLst/>
          </a:prstGeom>
        </p:spPr>
      </p:sp>
      <p:sp>
        <p:nvSpPr>
          <p:cNvPr id="23" name="Rectangle 22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8000" y="3417455"/>
            <a:ext cx="8061157" cy="969818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27749" y="307868"/>
            <a:ext cx="8041408" cy="508356"/>
          </a:xfrm>
          <a:prstGeom prst="rect">
            <a:avLst/>
          </a:prstGeom>
        </p:spPr>
        <p:txBody>
          <a:bodyPr vert="horz"/>
          <a:lstStyle>
            <a:lvl1pPr>
              <a:defRPr sz="2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385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SYS_SYMBOL_S_PMS_Abstract-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429000"/>
            <a:ext cx="1028700" cy="1714500"/>
          </a:xfrm>
          <a:prstGeom prst="rect">
            <a:avLst/>
          </a:prstGeom>
        </p:spPr>
      </p:pic>
      <p:sp>
        <p:nvSpPr>
          <p:cNvPr id="6" name="Picture Placeholder 1"/>
          <p:cNvSpPr>
            <a:spLocks noGrp="1"/>
          </p:cNvSpPr>
          <p:nvPr>
            <p:ph type="pic" sz="quarter" idx="10" hasCustomPrompt="1"/>
          </p:nvPr>
        </p:nvSpPr>
        <p:spPr>
          <a:xfrm>
            <a:off x="4114800" y="0"/>
            <a:ext cx="5143500" cy="514350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dirty="0"/>
              <a:t> 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72" y="1535546"/>
            <a:ext cx="3014084" cy="2262910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0372" y="403514"/>
            <a:ext cx="3092389" cy="510886"/>
          </a:xfrm>
          <a:prstGeom prst="rect">
            <a:avLst/>
          </a:prstGeom>
        </p:spPr>
        <p:txBody>
          <a:bodyPr vert="horz"/>
          <a:lstStyle>
            <a:lvl1pPr>
              <a:defRPr sz="2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192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3561962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3978" y="3744705"/>
            <a:ext cx="7862165" cy="840644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chemeClr val="bg2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256118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3561962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92316" y="3958268"/>
            <a:ext cx="3917554" cy="773979"/>
          </a:xfrm>
          <a:prstGeom prst="rect">
            <a:avLst/>
          </a:prstGeom>
        </p:spPr>
        <p:txBody>
          <a:bodyPr vert="horz"/>
          <a:lstStyle>
            <a:lvl1pPr>
              <a:defRPr sz="1100">
                <a:solidFill>
                  <a:schemeClr val="bg2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443788" y="3976985"/>
            <a:ext cx="2987113" cy="354384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chemeClr val="bg2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449136" y="4370017"/>
            <a:ext cx="2975812" cy="255457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chemeClr val="bg2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8" name="Picture 7" descr="SSYS_SYMBOL_S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84" y="4012198"/>
            <a:ext cx="508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02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_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" y="1238639"/>
            <a:ext cx="1828799" cy="1238639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28801" y="1238639"/>
            <a:ext cx="1828799" cy="1238639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657601" y="1238639"/>
            <a:ext cx="1828799" cy="1238639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486401" y="1238639"/>
            <a:ext cx="1828799" cy="1238639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15201" y="1238639"/>
            <a:ext cx="1828799" cy="1238639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828799" cy="1238639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28801" y="1"/>
            <a:ext cx="1828799" cy="1238639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657601" y="1"/>
            <a:ext cx="1828799" cy="1238639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486401" y="1"/>
            <a:ext cx="1828799" cy="1238639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315201" y="1"/>
            <a:ext cx="1828799" cy="1238639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19546" y="2828925"/>
            <a:ext cx="8058728" cy="1650711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8220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7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207124" cy="2494211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-1" y="2494212"/>
            <a:ext cx="1990165" cy="95279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1990165" y="2494212"/>
            <a:ext cx="1212130" cy="95279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2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5911881" y="1"/>
            <a:ext cx="2001716" cy="1723503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7903937" y="2"/>
            <a:ext cx="1240064" cy="1723502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911879" y="1704197"/>
            <a:ext cx="3232121" cy="1742808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3202295" y="0"/>
            <a:ext cx="2709586" cy="344700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19546" y="3798455"/>
            <a:ext cx="8058728" cy="681181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9926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308526" y="0"/>
            <a:ext cx="1835475" cy="281318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7566" cy="281318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27566" y="0"/>
            <a:ext cx="1827566" cy="281318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655131" y="0"/>
            <a:ext cx="1827566" cy="281318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482697" y="0"/>
            <a:ext cx="1825829" cy="281318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19546" y="3209636"/>
            <a:ext cx="8058728" cy="1270000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54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514350" y="1371600"/>
            <a:ext cx="342900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SYS_SYMBOL_S_PMS_Abstract-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0" y="0"/>
            <a:ext cx="3086100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99" y="619411"/>
            <a:ext cx="1714500" cy="383241"/>
          </a:xfrm>
          <a:prstGeom prst="rect">
            <a:avLst/>
          </a:prstGeom>
        </p:spPr>
      </p:pic>
      <p:pic>
        <p:nvPicPr>
          <p:cNvPr id="5" name="Picture 4" descr="SSYS_SYMBOL_S_PMS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4114800"/>
            <a:ext cx="342900" cy="4286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4350" y="1610436"/>
            <a:ext cx="4335463" cy="2436125"/>
          </a:xfrm>
          <a:prstGeom prst="rect">
            <a:avLst/>
          </a:prstGeom>
        </p:spPr>
        <p:txBody>
          <a:bodyPr vert="horz"/>
          <a:lstStyle>
            <a:lvl1pPr algn="l"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 algn="l"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 algn="l"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003A5D"/>
                </a:solidFill>
              </a:defRPr>
            </a:lvl4pPr>
            <a:lvl5pPr algn="l">
              <a:defRPr>
                <a:solidFill>
                  <a:srgbClr val="003A5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4473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5143500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699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UBSECTION_FULL BLEED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4836" y="1949739"/>
            <a:ext cx="8229600" cy="1941080"/>
          </a:xfrm>
          <a:prstGeom prst="rect">
            <a:avLst/>
          </a:prstGeom>
        </p:spPr>
        <p:txBody>
          <a:bodyPr vert="horz"/>
          <a:lstStyle>
            <a:lvl1pPr>
              <a:defRPr sz="6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256" y="1373909"/>
            <a:ext cx="2401744" cy="254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49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UBSECTION_FULL BLEED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4836" y="1949739"/>
            <a:ext cx="8229600" cy="1941080"/>
          </a:xfrm>
          <a:prstGeom prst="rect">
            <a:avLst/>
          </a:prstGeom>
        </p:spPr>
        <p:txBody>
          <a:bodyPr vert="horz"/>
          <a:lstStyle>
            <a:lvl1pPr>
              <a:defRPr sz="6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256" y="1373909"/>
            <a:ext cx="2401744" cy="254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8213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40082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71" y="1139590"/>
            <a:ext cx="8047902" cy="324768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85736" indent="-285736">
              <a:buFont typeface="Arial" panose="020B0604020202020204" pitchFamily="34" charset="0"/>
              <a:buChar char="•"/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>
              <a:defRPr sz="15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36867" y="403516"/>
            <a:ext cx="7880927" cy="44947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500" b="1">
                <a:solidFill>
                  <a:srgbClr val="003A5D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636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514350" y="1139825"/>
            <a:ext cx="8058150" cy="3241675"/>
          </a:xfrm>
          <a:prstGeom prst="rect">
            <a:avLst/>
          </a:prstGeom>
        </p:spPr>
        <p:txBody>
          <a:bodyPr lIns="91432" tIns="45716" rIns="91432" bIns="45716"/>
          <a:lstStyle/>
          <a:p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1093" y="403518"/>
            <a:ext cx="8041408" cy="456295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58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40081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71" y="1139589"/>
            <a:ext cx="8047902" cy="3247685"/>
          </a:xfrm>
          <a:prstGeom prst="rect">
            <a:avLst/>
          </a:prstGeom>
        </p:spPr>
        <p:txBody>
          <a:bodyPr vert="horz"/>
          <a:lstStyle>
            <a:lvl1pPr marL="285743" indent="-285743">
              <a:buFont typeface="Arial" panose="020B0604020202020204" pitchFamily="34" charset="0"/>
              <a:buChar char="•"/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1093" y="403515"/>
            <a:ext cx="8041408" cy="456295"/>
          </a:xfrm>
          <a:prstGeom prst="rect">
            <a:avLst/>
          </a:prstGeom>
        </p:spPr>
        <p:txBody>
          <a:bodyPr vert="horz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65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YS_SYMBOL_S_PM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514352"/>
            <a:ext cx="342900" cy="428625"/>
          </a:xfrm>
          <a:prstGeom prst="rect">
            <a:avLst/>
          </a:prstGeom>
        </p:spPr>
      </p:pic>
      <p:pic>
        <p:nvPicPr>
          <p:cNvPr id="10" name="Picture 9" descr="SSYS_SYMBOL_S_PMS_Abstract-3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0" y="0"/>
            <a:ext cx="30861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4178672"/>
            <a:ext cx="1714500" cy="383241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637180" y="2571750"/>
            <a:ext cx="342900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1212277"/>
            <a:ext cx="4941888" cy="1200727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4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4" y="3273287"/>
            <a:ext cx="4924283" cy="747451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400" baseline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PRESENTER’S NAME</a:t>
            </a:r>
          </a:p>
          <a:p>
            <a:pPr lvl="0"/>
            <a:r>
              <a:rPr lang="en-US" dirty="0"/>
              <a:t>DAY MONTH, YEAR</a:t>
            </a:r>
          </a:p>
        </p:txBody>
      </p:sp>
    </p:spTree>
    <p:extLst>
      <p:ext uri="{BB962C8B-B14F-4D97-AF65-F5344CB8AC3E}">
        <p14:creationId xmlns:p14="http://schemas.microsoft.com/office/powerpoint/2010/main" val="1275127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WITH SUB-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YS_SYMBOL_S_PM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514352"/>
            <a:ext cx="342900" cy="428625"/>
          </a:xfrm>
          <a:prstGeom prst="rect">
            <a:avLst/>
          </a:prstGeom>
        </p:spPr>
      </p:pic>
      <p:pic>
        <p:nvPicPr>
          <p:cNvPr id="10" name="Picture 9" descr="SSYS_SYMBOL_S_PMS_Abstract-3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0" y="0"/>
            <a:ext cx="3086100" cy="51435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1212277"/>
            <a:ext cx="4941888" cy="1200727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4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08002" y="3539430"/>
            <a:ext cx="4964752" cy="747451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400" baseline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PRESENTER’S NAME</a:t>
            </a:r>
          </a:p>
          <a:p>
            <a:pPr lvl="0"/>
            <a:r>
              <a:rPr lang="en-US" dirty="0"/>
              <a:t>DAY MONTH, YEAR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2498205"/>
            <a:ext cx="4951578" cy="749122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 sz="1100" b="1">
                <a:solidFill>
                  <a:srgbClr val="4B9FD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3787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514350" y="1371600"/>
            <a:ext cx="342900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SSYS_SYMBOL_S_PMS_Abstract-3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0" y="0"/>
            <a:ext cx="3086100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99" y="619411"/>
            <a:ext cx="1714500" cy="383241"/>
          </a:xfrm>
          <a:prstGeom prst="rect">
            <a:avLst/>
          </a:prstGeom>
        </p:spPr>
      </p:pic>
      <p:pic>
        <p:nvPicPr>
          <p:cNvPr id="5" name="Picture 4" descr="SSYS_SYMBOL_S_PMS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4114802"/>
            <a:ext cx="342900" cy="4286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4354" y="1610440"/>
            <a:ext cx="4335463" cy="2436125"/>
          </a:xfrm>
          <a:prstGeom prst="rect">
            <a:avLst/>
          </a:prstGeom>
        </p:spPr>
        <p:txBody>
          <a:bodyPr vert="horz" lIns="91432" tIns="45716" rIns="91432" bIns="45716"/>
          <a:lstStyle>
            <a:lvl1pPr algn="l"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 algn="l"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 algn="l"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 algn="l">
              <a:defRPr>
                <a:solidFill>
                  <a:srgbClr val="003A5D"/>
                </a:solidFill>
              </a:defRPr>
            </a:lvl4pPr>
            <a:lvl5pPr algn="l">
              <a:defRPr>
                <a:solidFill>
                  <a:srgbClr val="003A5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746011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557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32"/>
            <a:endParaRPr lang="en-US" dirty="0">
              <a:solidFill>
                <a:srgbClr val="4B9FDD"/>
              </a:solidFill>
            </a:endParaRPr>
          </a:p>
        </p:txBody>
      </p:sp>
      <p:pic>
        <p:nvPicPr>
          <p:cNvPr id="12" name="Picture 11" descr="SSYS_SYMBOL_S_PM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1" y="1371600"/>
            <a:ext cx="822960" cy="10287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714501" y="1714500"/>
            <a:ext cx="342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SYS_SYMBOL_S_PMS_Abstract-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61" y="1943100"/>
            <a:ext cx="1920240" cy="3200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85924" y="1373188"/>
            <a:ext cx="4803585" cy="341312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685927" y="1939925"/>
            <a:ext cx="4779963" cy="2112963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797077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557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>
              <a:solidFill>
                <a:srgbClr val="4B9FDD"/>
              </a:solidFill>
            </a:endParaRPr>
          </a:p>
        </p:txBody>
      </p:sp>
      <p:pic>
        <p:nvPicPr>
          <p:cNvPr id="12" name="Picture 11" descr="SSYS_SYMBOL_S_PM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1" y="1371600"/>
            <a:ext cx="822960" cy="10287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714501" y="1714500"/>
            <a:ext cx="342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SYS_SYMBOL_S_PMS_Abstract-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61" y="1943100"/>
            <a:ext cx="1920240" cy="3200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85924" y="1373188"/>
            <a:ext cx="4803585" cy="341312"/>
          </a:xfrm>
          <a:prstGeom prst="rect">
            <a:avLst/>
          </a:prstGeom>
        </p:spPr>
        <p:txBody>
          <a:bodyPr vert="horz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685925" y="1939925"/>
            <a:ext cx="4779963" cy="2112963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120558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SYS_SYMBOL_S_PM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1" y="1371600"/>
            <a:ext cx="822960" cy="10287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1714501" y="1714500"/>
            <a:ext cx="342900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SYS_SYMBOL_S_PMS_Abstract-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61" y="1943100"/>
            <a:ext cx="1920240" cy="3200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97041" y="1327150"/>
            <a:ext cx="4669643" cy="387350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685929" y="1916117"/>
            <a:ext cx="4664075" cy="2378075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594689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rgbClr val="4B9F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14350" y="1714500"/>
            <a:ext cx="342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9018" y="1327008"/>
            <a:ext cx="4781252" cy="269782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9019" y="1893743"/>
            <a:ext cx="4779963" cy="2112963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10" name="Picture 9" descr="SSYS_TYPEMARK_®_REV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2" y="4260274"/>
            <a:ext cx="1560171" cy="3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62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557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32"/>
            <a:endParaRPr lang="en-US" dirty="0">
              <a:solidFill>
                <a:srgbClr val="4B9FDD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14350" y="1714500"/>
            <a:ext cx="342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9018" y="1327008"/>
            <a:ext cx="4781252" cy="269782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9019" y="1893743"/>
            <a:ext cx="4779963" cy="2112963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10" name="Picture 9" descr="SSYS_TYPEMARK_®_REV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2" y="4260274"/>
            <a:ext cx="1560171" cy="3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043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71" y="1139592"/>
            <a:ext cx="8047902" cy="3247685"/>
          </a:xfrm>
          <a:prstGeom prst="rect">
            <a:avLst/>
          </a:prstGeom>
        </p:spPr>
        <p:txBody>
          <a:bodyPr vert="horz" lIns="91432" tIns="45716" rIns="91432" bIns="45716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1093" y="137693"/>
            <a:ext cx="8041408" cy="449471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0084" y="59541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267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40084" y="59541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71" y="1139592"/>
            <a:ext cx="8047902" cy="3247685"/>
          </a:xfrm>
          <a:prstGeom prst="rect">
            <a:avLst/>
          </a:prstGeom>
        </p:spPr>
        <p:txBody>
          <a:bodyPr vert="horz" lIns="91432" tIns="45716" rIns="91432" bIns="45716"/>
          <a:lstStyle>
            <a:lvl1pPr marL="285722" indent="-285722">
              <a:buFont typeface="Arial" panose="020B0604020202020204" pitchFamily="34" charset="0"/>
              <a:buChar char="•"/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1093" y="127060"/>
            <a:ext cx="8041408" cy="456295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07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27060"/>
            <a:ext cx="8229600" cy="435823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40084" y="59541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986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1093" y="158959"/>
            <a:ext cx="8041408" cy="435823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56" y="1143000"/>
            <a:ext cx="4503737" cy="3235036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966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52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514350" y="1611629"/>
            <a:ext cx="2400300" cy="2743200"/>
          </a:xfrm>
          <a:prstGeom prst="rect">
            <a:avLst/>
          </a:prstGeom>
        </p:spPr>
      </p:sp>
      <p:sp>
        <p:nvSpPr>
          <p:cNvPr id="8" name="Rectangle 7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0084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786192" y="1616366"/>
            <a:ext cx="4503737" cy="2736561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08003" y="403518"/>
            <a:ext cx="8062285" cy="449471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378588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HORIZONTAL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2914650" cy="1885950"/>
          </a:xfrm>
          <a:prstGeom prst="rect">
            <a:avLst/>
          </a:prstGeom>
        </p:spPr>
      </p:sp>
      <p:sp>
        <p:nvSpPr>
          <p:cNvPr id="4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975920" y="0"/>
            <a:ext cx="6172200" cy="1885950"/>
          </a:xfrm>
          <a:prstGeom prst="rect">
            <a:avLst/>
          </a:prstGeom>
        </p:spPr>
      </p:sp>
      <p:cxnSp>
        <p:nvCxnSpPr>
          <p:cNvPr id="6" name="Straight Connector 5"/>
          <p:cNvCxnSpPr/>
          <p:nvPr userDrawn="1"/>
        </p:nvCxnSpPr>
        <p:spPr>
          <a:xfrm>
            <a:off x="513465" y="4800600"/>
            <a:ext cx="702945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0372" y="2770912"/>
            <a:ext cx="7609173" cy="1824181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31095" y="2181515"/>
            <a:ext cx="7623445" cy="362229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5842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SYS_SYMBOL_S_PM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1" y="1371600"/>
            <a:ext cx="822960" cy="102870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1714501" y="1714500"/>
            <a:ext cx="342900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SSYS_SYMBOL_S_PMS_Abstract-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61" y="1943100"/>
            <a:ext cx="1920240" cy="3200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97037" y="1327150"/>
            <a:ext cx="4669643" cy="387350"/>
          </a:xfrm>
          <a:prstGeom prst="rect">
            <a:avLst/>
          </a:prstGeom>
        </p:spPr>
        <p:txBody>
          <a:bodyPr vert="horz"/>
          <a:lstStyle>
            <a:lvl1pPr>
              <a:defRPr sz="1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685925" y="1916113"/>
            <a:ext cx="4664075" cy="2378075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3700783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HORIZONT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" y="1200150"/>
            <a:ext cx="2914650" cy="1885950"/>
          </a:xfrm>
          <a:prstGeom prst="rect">
            <a:avLst/>
          </a:prstGeom>
        </p:spPr>
      </p:sp>
      <p:sp>
        <p:nvSpPr>
          <p:cNvPr id="4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975920" y="1200150"/>
            <a:ext cx="6172200" cy="1885950"/>
          </a:xfrm>
          <a:prstGeom prst="rect">
            <a:avLst/>
          </a:prstGeom>
        </p:spPr>
      </p:sp>
      <p:cxnSp>
        <p:nvCxnSpPr>
          <p:cNvPr id="7" name="Straight Connector 6"/>
          <p:cNvCxnSpPr/>
          <p:nvPr userDrawn="1"/>
        </p:nvCxnSpPr>
        <p:spPr>
          <a:xfrm>
            <a:off x="513465" y="4800600"/>
            <a:ext cx="702945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50" y="4798250"/>
            <a:ext cx="857250" cy="1916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0372" y="3382821"/>
            <a:ext cx="7609173" cy="1004455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31092" y="403514"/>
            <a:ext cx="8039193" cy="508356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599397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IPTY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/>
          <p:cNvSpPr>
            <a:spLocks noGrp="1" noChangeAspect="1"/>
          </p:cNvSpPr>
          <p:nvPr>
            <p:ph type="pic" sz="quarter" idx="10"/>
          </p:nvPr>
        </p:nvSpPr>
        <p:spPr>
          <a:xfrm>
            <a:off x="514350" y="1611630"/>
            <a:ext cx="2400300" cy="1543050"/>
          </a:xfrm>
          <a:prstGeom prst="rect">
            <a:avLst/>
          </a:prstGeom>
        </p:spPr>
      </p:sp>
      <p:sp>
        <p:nvSpPr>
          <p:cNvPr id="12" name="Picture Placeholder 1"/>
          <p:cNvSpPr>
            <a:spLocks noGrp="1" noChangeAspect="1"/>
          </p:cNvSpPr>
          <p:nvPr>
            <p:ph type="pic" sz="quarter" idx="11"/>
          </p:nvPr>
        </p:nvSpPr>
        <p:spPr>
          <a:xfrm>
            <a:off x="3346705" y="1611630"/>
            <a:ext cx="2400300" cy="1543050"/>
          </a:xfrm>
          <a:prstGeom prst="rect">
            <a:avLst/>
          </a:prstGeom>
        </p:spPr>
      </p:sp>
      <p:sp>
        <p:nvSpPr>
          <p:cNvPr id="13" name="Picture Placeholder 1"/>
          <p:cNvSpPr>
            <a:spLocks noGrp="1" noChangeAspect="1"/>
          </p:cNvSpPr>
          <p:nvPr>
            <p:ph type="pic" sz="quarter" idx="12"/>
          </p:nvPr>
        </p:nvSpPr>
        <p:spPr>
          <a:xfrm>
            <a:off x="6172201" y="1611630"/>
            <a:ext cx="2400300" cy="1543050"/>
          </a:xfrm>
          <a:prstGeom prst="rect">
            <a:avLst/>
          </a:prstGeom>
        </p:spPr>
      </p:sp>
      <p:sp>
        <p:nvSpPr>
          <p:cNvPr id="23" name="Rectangle 22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14354" y="120015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8001" y="3417457"/>
            <a:ext cx="2406316" cy="969818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31093" y="403514"/>
            <a:ext cx="8041408" cy="508356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329719" y="3409435"/>
            <a:ext cx="2418702" cy="969818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176215" y="3414781"/>
            <a:ext cx="2430379" cy="969818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9942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IPTY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/>
          <p:cNvSpPr>
            <a:spLocks noGrp="1" noChangeAspect="1"/>
          </p:cNvSpPr>
          <p:nvPr>
            <p:ph type="pic" sz="quarter" idx="10"/>
          </p:nvPr>
        </p:nvSpPr>
        <p:spPr>
          <a:xfrm>
            <a:off x="514350" y="1611630"/>
            <a:ext cx="2400300" cy="1543050"/>
          </a:xfrm>
          <a:prstGeom prst="rect">
            <a:avLst/>
          </a:prstGeom>
        </p:spPr>
      </p:sp>
      <p:sp>
        <p:nvSpPr>
          <p:cNvPr id="12" name="Picture Placeholder 1"/>
          <p:cNvSpPr>
            <a:spLocks noGrp="1" noChangeAspect="1"/>
          </p:cNvSpPr>
          <p:nvPr>
            <p:ph type="pic" sz="quarter" idx="11"/>
          </p:nvPr>
        </p:nvSpPr>
        <p:spPr>
          <a:xfrm>
            <a:off x="3346705" y="1611630"/>
            <a:ext cx="2400300" cy="1543050"/>
          </a:xfrm>
          <a:prstGeom prst="rect">
            <a:avLst/>
          </a:prstGeom>
        </p:spPr>
      </p:sp>
      <p:sp>
        <p:nvSpPr>
          <p:cNvPr id="13" name="Picture Placeholder 1"/>
          <p:cNvSpPr>
            <a:spLocks noGrp="1" noChangeAspect="1"/>
          </p:cNvSpPr>
          <p:nvPr>
            <p:ph type="pic" sz="quarter" idx="12"/>
          </p:nvPr>
        </p:nvSpPr>
        <p:spPr>
          <a:xfrm>
            <a:off x="6172201" y="1611630"/>
            <a:ext cx="2400300" cy="1543050"/>
          </a:xfrm>
          <a:prstGeom prst="rect">
            <a:avLst/>
          </a:prstGeom>
        </p:spPr>
      </p:sp>
      <p:sp>
        <p:nvSpPr>
          <p:cNvPr id="23" name="Rectangle 22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14354" y="120015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8004" y="3417457"/>
            <a:ext cx="8061157" cy="969818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31093" y="403514"/>
            <a:ext cx="8041408" cy="508356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443803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SYS_SYMBOL_S_PMS_Abstract-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429000"/>
            <a:ext cx="1028700" cy="1714500"/>
          </a:xfrm>
          <a:prstGeom prst="rect">
            <a:avLst/>
          </a:prstGeom>
        </p:spPr>
      </p:pic>
      <p:sp>
        <p:nvSpPr>
          <p:cNvPr id="6" name="Picture Placeholder 1"/>
          <p:cNvSpPr>
            <a:spLocks noGrp="1"/>
          </p:cNvSpPr>
          <p:nvPr>
            <p:ph type="pic" sz="quarter" idx="10" hasCustomPrompt="1"/>
          </p:nvPr>
        </p:nvSpPr>
        <p:spPr>
          <a:xfrm>
            <a:off x="4114800" y="0"/>
            <a:ext cx="5143500" cy="5143500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 dirty="0"/>
              <a:t> 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4354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74" y="1535546"/>
            <a:ext cx="3014084" cy="2262910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1095" y="403514"/>
            <a:ext cx="3092389" cy="510886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069024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9144000" cy="3561962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93982" y="3744706"/>
            <a:ext cx="7862165" cy="840644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chemeClr val="bg2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0533375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9144000" cy="3561962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92318" y="3958268"/>
            <a:ext cx="3917554" cy="773979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100">
                <a:solidFill>
                  <a:schemeClr val="bg2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443792" y="3976985"/>
            <a:ext cx="2987113" cy="354384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chemeClr val="bg2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449138" y="4370021"/>
            <a:ext cx="2975812" cy="255457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chemeClr val="bg2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8" name="Picture 7" descr="SSYS_SYMBOL_S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85" y="4012198"/>
            <a:ext cx="508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675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_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" y="1238643"/>
            <a:ext cx="1828799" cy="1238639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28805" y="1238643"/>
            <a:ext cx="1828799" cy="1238639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657605" y="1238643"/>
            <a:ext cx="1828799" cy="1238639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486405" y="1238643"/>
            <a:ext cx="1828799" cy="1238639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15205" y="1238643"/>
            <a:ext cx="1828799" cy="1238639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" y="5"/>
            <a:ext cx="1828799" cy="1238639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28805" y="5"/>
            <a:ext cx="1828799" cy="1238639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657605" y="5"/>
            <a:ext cx="1828799" cy="1238639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486405" y="5"/>
            <a:ext cx="1828799" cy="1238639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315205" y="5"/>
            <a:ext cx="1828799" cy="1238639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19547" y="2828927"/>
            <a:ext cx="8058728" cy="1650711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5264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7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3" y="5"/>
            <a:ext cx="3207124" cy="2494211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3" y="2494216"/>
            <a:ext cx="1990165" cy="952795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1990167" y="2494216"/>
            <a:ext cx="1212130" cy="952795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22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5911882" y="2"/>
            <a:ext cx="2001716" cy="1723503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7903939" y="4"/>
            <a:ext cx="1240064" cy="1723502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24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5911883" y="1704197"/>
            <a:ext cx="3232121" cy="1742808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3202296" y="4"/>
            <a:ext cx="2709586" cy="3447005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19547" y="3798459"/>
            <a:ext cx="8058728" cy="681181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025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LAGE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308527" y="1"/>
            <a:ext cx="1835475" cy="281318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827566" cy="281318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27568" y="1"/>
            <a:ext cx="1827566" cy="281318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655132" y="1"/>
            <a:ext cx="1827566" cy="281318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482701" y="1"/>
            <a:ext cx="1825829" cy="281318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19547" y="3209637"/>
            <a:ext cx="8058728" cy="1270000"/>
          </a:xfrm>
          <a:prstGeom prst="rect">
            <a:avLst/>
          </a:prstGeom>
        </p:spPr>
        <p:txBody>
          <a:bodyPr vert="horz" lIns="91432" tIns="45716" rIns="91432" bIns="45716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53428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44000" cy="5143500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rgbClr val="4B9F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14350" y="1714500"/>
            <a:ext cx="342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9017" y="1327006"/>
            <a:ext cx="4781252" cy="269782"/>
          </a:xfrm>
          <a:prstGeom prst="rect">
            <a:avLst/>
          </a:prstGeom>
        </p:spPr>
        <p:txBody>
          <a:bodyPr vert="horz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9017" y="1893743"/>
            <a:ext cx="4779963" cy="2112963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10" name="Picture 9" descr="SSYS_TYPEMARK_®_REV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4260273"/>
            <a:ext cx="1560171" cy="3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064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lyJet Divi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1"/>
            <a:ext cx="9245600" cy="518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245600" cy="5143500"/>
          </a:xfrm>
          <a:prstGeom prst="rect">
            <a:avLst/>
          </a:prstGeom>
          <a:solidFill>
            <a:schemeClr val="accent6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2" rIns="121905" bIns="60952" rtlCol="0" anchor="ctr"/>
          <a:lstStyle/>
          <a:p>
            <a:pPr algn="ctr" defTabSz="1219049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147" y="874516"/>
            <a:ext cx="7682575" cy="3394472"/>
          </a:xfrm>
          <a:prstGeom prst="rect">
            <a:avLst/>
          </a:prstGeom>
        </p:spPr>
        <p:txBody>
          <a:bodyPr lIns="91432" tIns="45716" rIns="91432" bIns="45716" anchor="ctr"/>
          <a:lstStyle>
            <a:lvl1pPr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294" y="161595"/>
            <a:ext cx="1603005" cy="29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976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ist - first line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66" y="76200"/>
            <a:ext cx="7011987" cy="723900"/>
          </a:xfrm>
          <a:prstGeom prst="rect">
            <a:avLst/>
          </a:prstGeom>
        </p:spPr>
        <p:txBody>
          <a:bodyPr lIns="91432" tIns="45716" rIns="91432" bIns="45716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7665" y="1170385"/>
            <a:ext cx="8674100" cy="3767138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lnSpc>
                <a:spcPct val="125000"/>
              </a:lnSpc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25000"/>
              </a:lnSpc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25000"/>
              </a:lnSpc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040" indent="-228576">
              <a:lnSpc>
                <a:spcPct val="125000"/>
              </a:lnSpc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195" indent="-228576">
              <a:lnSpc>
                <a:spcPct val="125000"/>
              </a:lnSpc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9996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07430" y="130973"/>
            <a:ext cx="6734085" cy="383381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>
          <a:xfrm>
            <a:off x="307428" y="836891"/>
            <a:ext cx="8207922" cy="3917675"/>
          </a:xfrm>
          <a:prstGeom prst="rect">
            <a:avLst/>
          </a:prstGeom>
        </p:spPr>
        <p:txBody>
          <a:bodyPr lIns="91432" tIns="45716" rIns="91432" bIns="45716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8903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UBSECTION_FULL BLEED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4836" y="1949740"/>
            <a:ext cx="8229600" cy="1941080"/>
          </a:xfrm>
          <a:prstGeom prst="rect">
            <a:avLst/>
          </a:prstGeom>
        </p:spPr>
        <p:txBody>
          <a:bodyPr vert="horz"/>
          <a:lstStyle>
            <a:lvl1pPr>
              <a:defRPr sz="6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2256" y="1373910"/>
            <a:ext cx="2401744" cy="254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9269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514350" y="1611629"/>
            <a:ext cx="2400300" cy="2743200"/>
          </a:xfrm>
          <a:prstGeom prst="rect">
            <a:avLst/>
          </a:prstGeom>
        </p:spPr>
      </p:sp>
      <p:sp>
        <p:nvSpPr>
          <p:cNvPr id="8" name="Rectangle 7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0081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786189" y="1616365"/>
            <a:ext cx="4503737" cy="2736561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08000" y="403515"/>
            <a:ext cx="8062285" cy="449471"/>
          </a:xfrm>
          <a:prstGeom prst="rect">
            <a:avLst/>
          </a:prstGeom>
        </p:spPr>
        <p:txBody>
          <a:bodyPr vert="horz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468311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3"/>
          </p:nvPr>
        </p:nvSpPr>
        <p:spPr>
          <a:xfrm>
            <a:off x="514350" y="1139825"/>
            <a:ext cx="8058150" cy="3241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40081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1093" y="403515"/>
            <a:ext cx="8041408" cy="456295"/>
          </a:xfrm>
          <a:prstGeom prst="rect">
            <a:avLst/>
          </a:prstGeom>
        </p:spPr>
        <p:txBody>
          <a:bodyPr vert="horz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428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40081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71" y="1139589"/>
            <a:ext cx="8047902" cy="3247685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1093" y="403515"/>
            <a:ext cx="8041408" cy="449471"/>
          </a:xfrm>
          <a:prstGeom prst="rect">
            <a:avLst/>
          </a:prstGeom>
        </p:spPr>
        <p:txBody>
          <a:bodyPr vert="horz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779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rgbClr val="4B9FD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14350" y="1714500"/>
            <a:ext cx="342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9018" y="1327007"/>
            <a:ext cx="4781252" cy="269782"/>
          </a:xfrm>
          <a:prstGeom prst="rect">
            <a:avLst/>
          </a:prstGeom>
        </p:spPr>
        <p:txBody>
          <a:bodyPr vert="horz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9018" y="1893743"/>
            <a:ext cx="4779963" cy="2112963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10" name="Picture 9" descr="SSYS_TYPEMARK_®_REV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1" y="4260274"/>
            <a:ext cx="1560171" cy="3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337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557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783"/>
            <a:endParaRPr lang="en-US" dirty="0">
              <a:solidFill>
                <a:srgbClr val="4B9FDD"/>
              </a:solidFill>
            </a:endParaRPr>
          </a:p>
        </p:txBody>
      </p:sp>
      <p:pic>
        <p:nvPicPr>
          <p:cNvPr id="12" name="Picture 11" descr="SSYS_SYMBOL_S_PM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1" y="1371600"/>
            <a:ext cx="822960" cy="10287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714501" y="1714500"/>
            <a:ext cx="342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SYS_SYMBOL_S_PMS_Abstract-4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61" y="1943100"/>
            <a:ext cx="1920240" cy="3200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685924" y="1373188"/>
            <a:ext cx="4803585" cy="341312"/>
          </a:xfrm>
          <a:prstGeom prst="rect">
            <a:avLst/>
          </a:prstGeom>
        </p:spPr>
        <p:txBody>
          <a:bodyPr vert="horz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685926" y="1939925"/>
            <a:ext cx="4779963" cy="2112963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738063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40081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1093" y="403515"/>
            <a:ext cx="8041408" cy="435823"/>
          </a:xfrm>
          <a:prstGeom prst="rect">
            <a:avLst/>
          </a:prstGeom>
        </p:spPr>
        <p:txBody>
          <a:bodyPr vert="horz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9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557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>
              <a:solidFill>
                <a:srgbClr val="4B9FDD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14350" y="1714500"/>
            <a:ext cx="342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39017" y="1327006"/>
            <a:ext cx="4781252" cy="269782"/>
          </a:xfrm>
          <a:prstGeom prst="rect">
            <a:avLst/>
          </a:prstGeom>
        </p:spPr>
        <p:txBody>
          <a:bodyPr vert="horz"/>
          <a:lstStyle>
            <a:lvl1pPr>
              <a:defRPr sz="1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39017" y="1893743"/>
            <a:ext cx="4779963" cy="2112963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10" name="Picture 9" descr="SSYS_TYPEMARK_®_REV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4260273"/>
            <a:ext cx="1560171" cy="3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515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40081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1093" y="403515"/>
            <a:ext cx="8041408" cy="435823"/>
          </a:xfrm>
          <a:prstGeom prst="rect">
            <a:avLst/>
          </a:prstGeom>
        </p:spPr>
        <p:txBody>
          <a:bodyPr vert="horz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53" y="1143000"/>
            <a:ext cx="4503737" cy="3235036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810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994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HORIZONT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-1" y="1200150"/>
            <a:ext cx="2914650" cy="1885950"/>
          </a:xfrm>
          <a:prstGeom prst="rect">
            <a:avLst/>
          </a:prstGeom>
        </p:spPr>
      </p:sp>
      <p:sp>
        <p:nvSpPr>
          <p:cNvPr id="4" name="Picture Placeholder 1"/>
          <p:cNvSpPr>
            <a:spLocks noGrp="1"/>
          </p:cNvSpPr>
          <p:nvPr>
            <p:ph type="pic" sz="quarter" idx="11"/>
          </p:nvPr>
        </p:nvSpPr>
        <p:spPr>
          <a:xfrm>
            <a:off x="2975920" y="1200150"/>
            <a:ext cx="6172200" cy="1885950"/>
          </a:xfrm>
          <a:prstGeom prst="rect">
            <a:avLst/>
          </a:prstGeom>
        </p:spPr>
      </p:sp>
      <p:cxnSp>
        <p:nvCxnSpPr>
          <p:cNvPr id="7" name="Straight Connector 6"/>
          <p:cNvCxnSpPr/>
          <p:nvPr userDrawn="1"/>
        </p:nvCxnSpPr>
        <p:spPr>
          <a:xfrm>
            <a:off x="513465" y="4800600"/>
            <a:ext cx="702945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50" y="4798247"/>
            <a:ext cx="857250" cy="191621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0372" y="3382818"/>
            <a:ext cx="7609173" cy="1004455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31092" y="403514"/>
            <a:ext cx="8039193" cy="508356"/>
          </a:xfrm>
          <a:prstGeom prst="rect">
            <a:avLst/>
          </a:prstGeom>
        </p:spPr>
        <p:txBody>
          <a:bodyPr vert="horz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810120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RIPTY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/>
          <p:cNvSpPr>
            <a:spLocks noGrp="1" noChangeAspect="1"/>
          </p:cNvSpPr>
          <p:nvPr>
            <p:ph type="pic" sz="quarter" idx="10"/>
          </p:nvPr>
        </p:nvSpPr>
        <p:spPr>
          <a:xfrm>
            <a:off x="514350" y="1611630"/>
            <a:ext cx="2400300" cy="1543050"/>
          </a:xfrm>
          <a:prstGeom prst="rect">
            <a:avLst/>
          </a:prstGeom>
        </p:spPr>
      </p:sp>
      <p:sp>
        <p:nvSpPr>
          <p:cNvPr id="12" name="Picture Placeholder 1"/>
          <p:cNvSpPr>
            <a:spLocks noGrp="1" noChangeAspect="1"/>
          </p:cNvSpPr>
          <p:nvPr>
            <p:ph type="pic" sz="quarter" idx="11"/>
          </p:nvPr>
        </p:nvSpPr>
        <p:spPr>
          <a:xfrm>
            <a:off x="3346705" y="1611630"/>
            <a:ext cx="2400300" cy="1543050"/>
          </a:xfrm>
          <a:prstGeom prst="rect">
            <a:avLst/>
          </a:prstGeom>
        </p:spPr>
      </p:sp>
      <p:sp>
        <p:nvSpPr>
          <p:cNvPr id="13" name="Picture Placeholder 1"/>
          <p:cNvSpPr>
            <a:spLocks noGrp="1" noChangeAspect="1"/>
          </p:cNvSpPr>
          <p:nvPr>
            <p:ph type="pic" sz="quarter" idx="12"/>
          </p:nvPr>
        </p:nvSpPr>
        <p:spPr>
          <a:xfrm>
            <a:off x="6172201" y="1611630"/>
            <a:ext cx="2400300" cy="1543050"/>
          </a:xfrm>
          <a:prstGeom prst="rect">
            <a:avLst/>
          </a:prstGeom>
        </p:spPr>
      </p:sp>
      <p:sp>
        <p:nvSpPr>
          <p:cNvPr id="23" name="Rectangle 22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14351" y="120015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8001" y="3417456"/>
            <a:ext cx="2406316" cy="969818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31093" y="403514"/>
            <a:ext cx="8041408" cy="508356"/>
          </a:xfrm>
          <a:prstGeom prst="rect">
            <a:avLst/>
          </a:prstGeom>
        </p:spPr>
        <p:txBody>
          <a:bodyPr vert="horz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329719" y="3409435"/>
            <a:ext cx="2418702" cy="969818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6176212" y="3414781"/>
            <a:ext cx="2430379" cy="969818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1679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RIPTY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/>
          <p:cNvSpPr>
            <a:spLocks noGrp="1" noChangeAspect="1"/>
          </p:cNvSpPr>
          <p:nvPr>
            <p:ph type="pic" sz="quarter" idx="10"/>
          </p:nvPr>
        </p:nvSpPr>
        <p:spPr>
          <a:xfrm>
            <a:off x="514350" y="1611630"/>
            <a:ext cx="2400300" cy="1543050"/>
          </a:xfrm>
          <a:prstGeom prst="rect">
            <a:avLst/>
          </a:prstGeom>
        </p:spPr>
      </p:sp>
      <p:sp>
        <p:nvSpPr>
          <p:cNvPr id="12" name="Picture Placeholder 1"/>
          <p:cNvSpPr>
            <a:spLocks noGrp="1" noChangeAspect="1"/>
          </p:cNvSpPr>
          <p:nvPr>
            <p:ph type="pic" sz="quarter" idx="11"/>
          </p:nvPr>
        </p:nvSpPr>
        <p:spPr>
          <a:xfrm>
            <a:off x="3346705" y="1611630"/>
            <a:ext cx="2400300" cy="1543050"/>
          </a:xfrm>
          <a:prstGeom prst="rect">
            <a:avLst/>
          </a:prstGeom>
        </p:spPr>
      </p:sp>
      <p:sp>
        <p:nvSpPr>
          <p:cNvPr id="13" name="Picture Placeholder 1"/>
          <p:cNvSpPr>
            <a:spLocks noGrp="1" noChangeAspect="1"/>
          </p:cNvSpPr>
          <p:nvPr>
            <p:ph type="pic" sz="quarter" idx="12"/>
          </p:nvPr>
        </p:nvSpPr>
        <p:spPr>
          <a:xfrm>
            <a:off x="6172201" y="1611630"/>
            <a:ext cx="2400300" cy="1543050"/>
          </a:xfrm>
          <a:prstGeom prst="rect">
            <a:avLst/>
          </a:prstGeom>
        </p:spPr>
      </p:sp>
      <p:sp>
        <p:nvSpPr>
          <p:cNvPr id="23" name="Rectangle 22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783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14351" y="120015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08001" y="3417456"/>
            <a:ext cx="8061157" cy="969818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531093" y="403514"/>
            <a:ext cx="8041408" cy="508356"/>
          </a:xfrm>
          <a:prstGeom prst="rect">
            <a:avLst/>
          </a:prstGeom>
        </p:spPr>
        <p:txBody>
          <a:bodyPr vert="horz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383747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RGE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SYS_SYMBOL_S_PMS_Abstract-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429000"/>
            <a:ext cx="1028700" cy="1714500"/>
          </a:xfrm>
          <a:prstGeom prst="rect">
            <a:avLst/>
          </a:prstGeom>
        </p:spPr>
      </p:pic>
      <p:sp>
        <p:nvSpPr>
          <p:cNvPr id="6" name="Picture Placeholder 1"/>
          <p:cNvSpPr>
            <a:spLocks noGrp="1"/>
          </p:cNvSpPr>
          <p:nvPr>
            <p:ph type="pic" sz="quarter" idx="10" hasCustomPrompt="1"/>
          </p:nvPr>
        </p:nvSpPr>
        <p:spPr>
          <a:xfrm>
            <a:off x="4114800" y="0"/>
            <a:ext cx="5143500" cy="514350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 dirty="0"/>
              <a:t> 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14351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73" y="1535546"/>
            <a:ext cx="3014084" cy="2262910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1092" y="403514"/>
            <a:ext cx="3092389" cy="510886"/>
          </a:xfrm>
          <a:prstGeom prst="rect">
            <a:avLst/>
          </a:prstGeom>
        </p:spPr>
        <p:txBody>
          <a:bodyPr vert="horz"/>
          <a:lstStyle>
            <a:lvl1pPr>
              <a:defRPr sz="20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905901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9144000" cy="3561962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00653" y="3971638"/>
            <a:ext cx="7862165" cy="773979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819816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9144000" cy="3561962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92317" y="3958268"/>
            <a:ext cx="3917554" cy="773979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443789" y="3976985"/>
            <a:ext cx="2987113" cy="354384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449137" y="4370018"/>
            <a:ext cx="2975812" cy="255457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8" name="Picture 7" descr="SSYS_SYMBOL_S_RGB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85" y="4012198"/>
            <a:ext cx="508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94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LAGE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316436" y="1"/>
            <a:ext cx="1827566" cy="281318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827566" cy="281318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27567" y="1"/>
            <a:ext cx="1827566" cy="281318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655132" y="1"/>
            <a:ext cx="1827566" cy="281318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482698" y="1"/>
            <a:ext cx="1827566" cy="2813180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19547" y="3209637"/>
            <a:ext cx="8058728" cy="1270000"/>
          </a:xfrm>
          <a:prstGeom prst="rect">
            <a:avLst/>
          </a:prstGeom>
        </p:spPr>
        <p:txBody>
          <a:bodyPr vert="horz"/>
          <a:lstStyle>
            <a:lvl1pPr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9357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B28E09F-C040-4A67-84C8-8D42630EC0A0}"/>
              </a:ext>
            </a:extLst>
          </p:cNvPr>
          <p:cNvSpPr txBox="1">
            <a:spLocks/>
          </p:cNvSpPr>
          <p:nvPr userDrawn="1"/>
        </p:nvSpPr>
        <p:spPr>
          <a:xfrm>
            <a:off x="6172200" y="19050"/>
            <a:ext cx="2133600" cy="273844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/>
              <a:t>1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4305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5DEE200-B2D2-4999-A2B0-9AD29752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B3888-D862-4751-A736-A6C22F701031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B835F70-CE17-4F4A-8DCE-20E544A7A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C929C16-2F7E-4F01-AAB6-22F7CBBEB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5404" y="2382"/>
            <a:ext cx="2133600" cy="273844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9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71" y="1139588"/>
            <a:ext cx="8047902" cy="3247685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0371" y="352335"/>
            <a:ext cx="8041408" cy="449471"/>
          </a:xfrm>
          <a:prstGeom prst="rect">
            <a:avLst/>
          </a:prstGeom>
        </p:spPr>
        <p:txBody>
          <a:bodyPr vert="horz"/>
          <a:lstStyle>
            <a:lvl1pPr>
              <a:defRPr sz="2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357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E32A13-8A04-418A-81AE-CF09A50DD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2A6E0-015B-4A80-9947-1CED0A7DA9D5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BDE14E-8DB2-4F95-9834-75C779B98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BC552-15C3-4339-AD6B-C081CAD7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397" y="0"/>
            <a:ext cx="2133600" cy="273844"/>
          </a:xfrm>
        </p:spPr>
        <p:txBody>
          <a:bodyPr/>
          <a:lstStyle>
            <a:lvl1pPr>
              <a:defRPr/>
            </a:lvl1pPr>
          </a:lstStyle>
          <a:p>
            <a:fld id="{505D2140-BFA5-4848-B621-55C12AC6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04954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0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C442F3-2999-42B6-BE9E-B672937E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330B2-77F6-453A-A1B0-437E1EC6D7C5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E5736E-A17F-48DC-8328-255AE516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53087F-8204-49E8-9AB2-8FE66C308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62DD1-DC8C-4122-88DF-569CC75182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3964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1B8A91E-E7D9-46C7-A3B6-72697352A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9D3E0-7B00-41A8-A9AA-0E7B152D0E54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879375A-2198-4A35-A41B-18C27154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B203747-14C5-4DF7-97D5-B870683C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7A930-A0A9-4AA2-BC1D-D09989638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1257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1A5D70A-AB87-46FE-9F66-40502AB4F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6E13D-5A1E-4E6B-97CE-2C7DAAACD403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40CD92F4-1C32-4BEE-905F-DF56D07F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6807593-BF16-4499-8B86-3757BE1E6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6FA9E-DAFE-4315-A757-82B1E5E4F7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3794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13A602DA-02F0-4CF1-BD5B-A0CDDC14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446FD-5BAB-4E02-B2CB-F2EAD7D6424D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8BC9AAA1-C67A-4C19-8FF2-27C6FB6C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038F539-2617-4060-96AE-A57CBE7B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95660-230C-45D7-9F1E-A2C59C366D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2351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258C5422-9140-47B2-9B61-89360AE3F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51B64-6CA1-421B-9E24-34E63BAF6E51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3C46B3C-DDD5-4F47-B125-881797B67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D053C4E9-B1EC-48A9-871E-5F93D9A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7527D-D329-4E4D-A6C8-A2BF889ADE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54873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1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2FD1DFC-05BC-43C9-88E5-3624FB1DC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23FC5-FB3A-4385-AD48-AFC8E2E3A6A4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294CD17-18EC-4D1F-B249-CBAFDB4BB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6B4D356-232B-4F25-A563-2966EB01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2F3FA-C131-4352-8848-B034985735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3819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AC86180-46E6-42ED-8FF1-9586C253D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D9553-217A-44E9-998D-146C4AE44D33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F6866C6-6720-4956-A9A2-20BD7C91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93B79FE-5ED4-4115-8F34-DEAC1646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977D1-26A5-4F1E-924A-F4060293C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8419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70DDF5-2AC2-4A50-A7F9-1B6D8DF44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5FBF2-B0D3-4156-BD4A-2AAA3E693505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5108F6-223E-4BE1-91AB-578BB03B1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A308D7-337F-40DC-BDF0-1A2C3F52E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7E3EB-13DD-40A3-9AF1-B5DB8A3DDC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5024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2CABAC-5DDC-4A94-84C5-0CE7F5358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257F9-BC57-4CA3-90BE-1519CBF14FC1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3ED56-2597-4758-B5F4-D388CBC46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75A9E6-8FE8-4558-AF6B-C4125AE4D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14F32-9981-4C85-9129-3B909F250E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04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 userDrawn="1"/>
        </p:nvCxnSpPr>
        <p:spPr>
          <a:xfrm>
            <a:off x="640080" y="914400"/>
            <a:ext cx="686687" cy="0"/>
          </a:xfrm>
          <a:prstGeom prst="line">
            <a:avLst/>
          </a:prstGeom>
          <a:ln>
            <a:solidFill>
              <a:srgbClr val="4B9FD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30371" y="1139588"/>
            <a:ext cx="8047902" cy="3247685"/>
          </a:xfrm>
          <a:prstGeom prst="rect">
            <a:avLst/>
          </a:prstGeom>
        </p:spPr>
        <p:txBody>
          <a:bodyPr vert="horz"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rgbClr val="003A5D"/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rgbClr val="003A5D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3A5D"/>
                </a:solidFill>
                <a:latin typeface="Arial"/>
                <a:cs typeface="Arial"/>
              </a:defRPr>
            </a:lvl3pPr>
            <a:lvl4pPr>
              <a:defRPr sz="1600">
                <a:solidFill>
                  <a:srgbClr val="003A5D"/>
                </a:solidFill>
                <a:latin typeface="Arial"/>
                <a:cs typeface="Arial"/>
              </a:defRPr>
            </a:lvl4pPr>
            <a:lvl5pPr>
              <a:defRPr sz="1600">
                <a:solidFill>
                  <a:srgbClr val="003A5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36865" y="293767"/>
            <a:ext cx="8041408" cy="456295"/>
          </a:xfrm>
          <a:prstGeom prst="rect">
            <a:avLst/>
          </a:prstGeom>
        </p:spPr>
        <p:txBody>
          <a:bodyPr vert="horz"/>
          <a:lstStyle>
            <a:lvl1pPr>
              <a:defRPr sz="2400" b="1" i="0">
                <a:solidFill>
                  <a:srgbClr val="003A5D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14350" y="0"/>
            <a:ext cx="8058150" cy="68580"/>
          </a:xfrm>
          <a:prstGeom prst="rect">
            <a:avLst/>
          </a:prstGeom>
          <a:solidFill>
            <a:srgbClr val="4B9FD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713035" y="0"/>
            <a:ext cx="857250" cy="68580"/>
          </a:xfrm>
          <a:prstGeom prst="rect">
            <a:avLst/>
          </a:prstGeom>
          <a:solidFill>
            <a:srgbClr val="003A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4377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2"/>
            <a:ext cx="9145588" cy="346249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xmlns="" id="{2E1D230A-D78A-4E01-80E0-2BD0E5AAF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F18E750-35AD-4B6E-912C-499E0361BC7A}" type="datetimeFigureOut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4A2384C7-7E17-4A1E-B204-94F0B315E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EF08549F-6077-4019-9B27-8E6D9166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DF87C76-8A00-4C47-ADB1-7FBEAD79A9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195416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E62664-F348-4FEE-B7F1-9A40AE79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2F804-D0EA-4709-9217-4E4FEE263570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F1BC66-616C-4B35-9632-5CEAB569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D1A7CF-4C9D-44C9-BDF4-2226F7A6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0"/>
            <a:ext cx="428625" cy="273844"/>
          </a:xfrm>
        </p:spPr>
        <p:txBody>
          <a:bodyPr/>
          <a:lstStyle>
            <a:lvl1pPr>
              <a:defRPr sz="1050"/>
            </a:lvl1pPr>
          </a:lstStyle>
          <a:p>
            <a:fld id="{77E99D1F-31FF-4AE6-B2D6-F97C2CF3EB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855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image" Target="../media/image1.bin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image" Target="../media/image1.bin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513465" y="4800600"/>
            <a:ext cx="702945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50" y="4798246"/>
            <a:ext cx="857250" cy="191621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14350" y="4917188"/>
            <a:ext cx="96180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fld id="{13A5FF62-D231-449B-975E-9918B1A24341}" type="slidenum">
              <a:rPr lang="en-US" sz="600" b="1">
                <a:solidFill>
                  <a:srgbClr val="55575B"/>
                </a:solidFill>
                <a:ea typeface="Roboto Light" panose="02000000000000000000" pitchFamily="2" charset="0"/>
                <a:cs typeface="Arial"/>
              </a:rPr>
              <a:pPr>
                <a:defRPr/>
              </a:pPr>
              <a:t>‹#›</a:t>
            </a:fld>
            <a:endParaRPr lang="en-US" sz="600" b="1" dirty="0">
              <a:solidFill>
                <a:srgbClr val="55575B"/>
              </a:solidFill>
              <a:ea typeface="Roboto Light" panose="02000000000000000000" pitchFamily="2" charset="0"/>
              <a:cs typeface="Arial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57251" y="4917188"/>
            <a:ext cx="3170939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600" kern="600" dirty="0">
                <a:solidFill>
                  <a:srgbClr val="55575B"/>
                </a:solidFill>
                <a:ea typeface="Roboto Light" panose="02000000000000000000" pitchFamily="2" charset="0"/>
                <a:cs typeface="Arial"/>
              </a:rPr>
              <a:t>STRATASYS  /  THE </a:t>
            </a:r>
            <a:r>
              <a:rPr lang="en-US" sz="600" b="1" kern="600" dirty="0">
                <a:solidFill>
                  <a:srgbClr val="55575B"/>
                </a:solidFill>
                <a:ea typeface="Roboto Light" panose="02000000000000000000" pitchFamily="2" charset="0"/>
                <a:cs typeface="Arial"/>
              </a:rPr>
              <a:t>3D PRINTING SOLUTIONS </a:t>
            </a:r>
            <a:r>
              <a:rPr lang="en-US" sz="600" kern="600" dirty="0">
                <a:solidFill>
                  <a:srgbClr val="55575B"/>
                </a:solidFill>
                <a:ea typeface="Roboto Light" panose="02000000000000000000" pitchFamily="2" charset="0"/>
                <a:cs typeface="Arial"/>
              </a:rPr>
              <a:t>COMPANY</a:t>
            </a:r>
            <a:endParaRPr lang="en-US" sz="600" dirty="0">
              <a:solidFill>
                <a:srgbClr val="55575B"/>
              </a:solidFill>
              <a:ea typeface="Roboto Light" panose="020000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752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26" r:id="rId2"/>
    <p:sldLayoutId id="2147483750" r:id="rId3"/>
    <p:sldLayoutId id="2147483711" r:id="rId4"/>
    <p:sldLayoutId id="2147483668" r:id="rId5"/>
    <p:sldLayoutId id="2147483693" r:id="rId6"/>
    <p:sldLayoutId id="2147483723" r:id="rId7"/>
    <p:sldLayoutId id="2147483745" r:id="rId8"/>
    <p:sldLayoutId id="2147483712" r:id="rId9"/>
    <p:sldLayoutId id="2147483698" r:id="rId10"/>
    <p:sldLayoutId id="2147483660" r:id="rId11"/>
    <p:sldLayoutId id="2147483680" r:id="rId12"/>
    <p:sldLayoutId id="2147483713" r:id="rId13"/>
    <p:sldLayoutId id="2147483738" r:id="rId14"/>
    <p:sldLayoutId id="2147483761" r:id="rId15"/>
    <p:sldLayoutId id="2147483658" r:id="rId16"/>
    <p:sldLayoutId id="2147483681" r:id="rId17"/>
    <p:sldLayoutId id="2147483714" r:id="rId18"/>
    <p:sldLayoutId id="2147483737" r:id="rId19"/>
    <p:sldLayoutId id="2147483755" r:id="rId20"/>
    <p:sldLayoutId id="2147483650" r:id="rId21"/>
    <p:sldLayoutId id="2147483671" r:id="rId22"/>
    <p:sldLayoutId id="2147483694" r:id="rId23"/>
    <p:sldLayoutId id="2147483728" r:id="rId24"/>
    <p:sldLayoutId id="2147483751" r:id="rId25"/>
    <p:sldLayoutId id="2147483649" r:id="rId26"/>
    <p:sldLayoutId id="2147483672" r:id="rId27"/>
    <p:sldLayoutId id="2147483695" r:id="rId28"/>
    <p:sldLayoutId id="2147483727" r:id="rId29"/>
    <p:sldLayoutId id="2147483739" r:id="rId30"/>
    <p:sldLayoutId id="2147483661" r:id="rId31"/>
    <p:sldLayoutId id="2147483682" r:id="rId32"/>
    <p:sldLayoutId id="2147483740" r:id="rId33"/>
    <p:sldLayoutId id="2147483762" r:id="rId34"/>
    <p:sldLayoutId id="2147483662" r:id="rId35"/>
    <p:sldLayoutId id="2147483683" r:id="rId36"/>
    <p:sldLayoutId id="2147483715" r:id="rId37"/>
    <p:sldLayoutId id="2147483729" r:id="rId38"/>
    <p:sldLayoutId id="2147483756" r:id="rId39"/>
    <p:sldLayoutId id="2147483651" r:id="rId40"/>
    <p:sldLayoutId id="2147483673" r:id="rId41"/>
    <p:sldLayoutId id="2147483700" r:id="rId42"/>
    <p:sldLayoutId id="2147483730" r:id="rId43"/>
    <p:sldLayoutId id="2147483752" r:id="rId44"/>
    <p:sldLayoutId id="2147483652" r:id="rId45"/>
    <p:sldLayoutId id="2147483674" r:id="rId46"/>
    <p:sldLayoutId id="2147483696" r:id="rId47"/>
    <p:sldLayoutId id="2147483718" r:id="rId48"/>
    <p:sldLayoutId id="2147483746" r:id="rId49"/>
    <p:sldLayoutId id="2147483701" r:id="rId50"/>
    <p:sldLayoutId id="2147483663" r:id="rId51"/>
    <p:sldLayoutId id="2147483687" r:id="rId52"/>
    <p:sldLayoutId id="2147483719" r:id="rId53"/>
    <p:sldLayoutId id="2147483741" r:id="rId54"/>
    <p:sldLayoutId id="2147483763" r:id="rId55"/>
    <p:sldLayoutId id="2147483664" r:id="rId56"/>
    <p:sldLayoutId id="2147483684" r:id="rId57"/>
    <p:sldLayoutId id="2147483702" r:id="rId58"/>
    <p:sldLayoutId id="2147483735" r:id="rId59"/>
    <p:sldLayoutId id="2147483757" r:id="rId60"/>
    <p:sldLayoutId id="2147483653" r:id="rId61"/>
    <p:sldLayoutId id="2147483675" r:id="rId62"/>
    <p:sldLayoutId id="2147483703" r:id="rId63"/>
    <p:sldLayoutId id="2147483731" r:id="rId64"/>
    <p:sldLayoutId id="2147483753" r:id="rId65"/>
    <p:sldLayoutId id="2147483654" r:id="rId66"/>
    <p:sldLayoutId id="2147483747" r:id="rId67"/>
    <p:sldLayoutId id="2147483704" r:id="rId68"/>
    <p:sldLayoutId id="2147483689" r:id="rId69"/>
    <p:sldLayoutId id="2147483720" r:id="rId70"/>
    <p:sldLayoutId id="2147483742" r:id="rId71"/>
    <p:sldLayoutId id="2147483666" r:id="rId72"/>
    <p:sldLayoutId id="2147483678" r:id="rId73"/>
    <p:sldLayoutId id="2147483706" r:id="rId74"/>
    <p:sldLayoutId id="2147483736" r:id="rId75"/>
    <p:sldLayoutId id="2147483758" r:id="rId76"/>
    <p:sldLayoutId id="2147483655" r:id="rId77"/>
    <p:sldLayoutId id="2147483732" r:id="rId7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oboto Light" panose="02000000000000000000" pitchFamily="2" charset="0"/>
          <a:ea typeface="Roboto Light" panose="02000000000000000000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2D4C126B-6255-489D-AD26-7E90AE506DE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B0113B70-26E5-44B8-94EB-82C1052A9A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1EFF28-09F5-4EA5-B3FD-F52BB74021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B6F184-32A8-46D7-A1B5-22C329614801}" type="datetime1">
              <a:rPr lang="en-US"/>
              <a:pPr>
                <a:defRPr/>
              </a:pPr>
              <a:t>10/26/2018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2BA30-C5BA-438B-8C3A-BA1D1B790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2A47D0-AE4F-4356-BC86-5EFBEB095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241BF4FA-D271-4471-9C4B-D32EE1315411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1" name="Group 105">
            <a:extLst>
              <a:ext uri="{FF2B5EF4-FFF2-40B4-BE49-F238E27FC236}">
                <a16:creationId xmlns:a16="http://schemas.microsoft.com/office/drawing/2014/main" xmlns="" id="{CF76F6FB-0AA1-4A65-B350-8615142C86E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21277"/>
            <a:ext cx="9144000" cy="288287"/>
            <a:chOff x="0" y="866787"/>
            <a:chExt cx="9144000" cy="38348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35C38926-CE34-4E78-8889-86F665168408}"/>
                </a:ext>
              </a:extLst>
            </p:cNvPr>
            <p:cNvCxnSpPr/>
            <p:nvPr/>
          </p:nvCxnSpPr>
          <p:spPr bwMode="auto">
            <a:xfrm>
              <a:off x="0" y="1250268"/>
              <a:ext cx="914400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 Box 13">
              <a:extLst>
                <a:ext uri="{FF2B5EF4-FFF2-40B4-BE49-F238E27FC236}">
                  <a16:creationId xmlns:a16="http://schemas.microsoft.com/office/drawing/2014/main" xmlns="" id="{D34FEA44-C825-4DFD-B99F-11F607C07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" y="866787"/>
              <a:ext cx="2057400" cy="337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US" sz="105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pic>
        <p:nvPicPr>
          <p:cNvPr id="1032" name="Picture 2" descr="C:\Users\claudius_ma\Documents\BSHPG\Honda Logo.bmp">
            <a:extLst>
              <a:ext uri="{FF2B5EF4-FFF2-40B4-BE49-F238E27FC236}">
                <a16:creationId xmlns:a16="http://schemas.microsoft.com/office/drawing/2014/main" xmlns="" id="{A9125B79-9D38-4491-BAEA-79621F6172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>
            <a:fillRect/>
          </a:stretch>
        </p:blipFill>
        <p:spPr bwMode="auto">
          <a:xfrm>
            <a:off x="7767638" y="55960"/>
            <a:ext cx="1028700" cy="21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Image result for cii logo">
            <a:extLst>
              <a:ext uri="{FF2B5EF4-FFF2-40B4-BE49-F238E27FC236}">
                <a16:creationId xmlns:a16="http://schemas.microsoft.com/office/drawing/2014/main" xmlns="" id="{B868E7AE-783B-4E19-86B5-1F7EE11011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12556" r="4333" b="8871"/>
          <a:stretch>
            <a:fillRect/>
          </a:stretch>
        </p:blipFill>
        <p:spPr bwMode="auto">
          <a:xfrm>
            <a:off x="9525" y="83344"/>
            <a:ext cx="466725" cy="21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7340E50-B589-4CC9-A978-08C7116C4F8C}"/>
              </a:ext>
            </a:extLst>
          </p:cNvPr>
          <p:cNvCxnSpPr/>
          <p:nvPr userDrawn="1"/>
        </p:nvCxnSpPr>
        <p:spPr>
          <a:xfrm>
            <a:off x="513465" y="4800600"/>
            <a:ext cx="7029450" cy="0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95FE8EE-5B75-4BEC-B65C-421DF564EBE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250" y="4798246"/>
            <a:ext cx="857250" cy="1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55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5985" indent="-25598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022" indent="-21312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jpeg"/><Relationship Id="rId21" Type="http://schemas.openxmlformats.org/officeDocument/2006/relationships/image" Target="../media/image59.jpeg"/><Relationship Id="rId7" Type="http://schemas.openxmlformats.org/officeDocument/2006/relationships/image" Target="../media/image45.jpeg"/><Relationship Id="rId12" Type="http://schemas.openxmlformats.org/officeDocument/2006/relationships/image" Target="../media/image50.png"/><Relationship Id="rId17" Type="http://schemas.openxmlformats.org/officeDocument/2006/relationships/image" Target="../media/image55.jpeg"/><Relationship Id="rId2" Type="http://schemas.openxmlformats.org/officeDocument/2006/relationships/image" Target="../media/image40.png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19" Type="http://schemas.openxmlformats.org/officeDocument/2006/relationships/image" Target="../media/image57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6.png"/><Relationship Id="rId9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jpeg"/><Relationship Id="rId18" Type="http://schemas.openxmlformats.org/officeDocument/2006/relationships/image" Target="../media/image91.jpeg"/><Relationship Id="rId26" Type="http://schemas.openxmlformats.org/officeDocument/2006/relationships/image" Target="../media/image99.jpeg"/><Relationship Id="rId3" Type="http://schemas.openxmlformats.org/officeDocument/2006/relationships/image" Target="../media/image76.jpeg"/><Relationship Id="rId21" Type="http://schemas.openxmlformats.org/officeDocument/2006/relationships/image" Target="../media/image94.jpeg"/><Relationship Id="rId7" Type="http://schemas.openxmlformats.org/officeDocument/2006/relationships/image" Target="../media/image80.jpeg"/><Relationship Id="rId12" Type="http://schemas.openxmlformats.org/officeDocument/2006/relationships/image" Target="../media/image85.jpeg"/><Relationship Id="rId17" Type="http://schemas.openxmlformats.org/officeDocument/2006/relationships/image" Target="../media/image90.jpeg"/><Relationship Id="rId25" Type="http://schemas.openxmlformats.org/officeDocument/2006/relationships/image" Target="../media/image98.jpeg"/><Relationship Id="rId2" Type="http://schemas.openxmlformats.org/officeDocument/2006/relationships/image" Target="../media/image75.jpeg"/><Relationship Id="rId16" Type="http://schemas.openxmlformats.org/officeDocument/2006/relationships/image" Target="../media/image89.jpeg"/><Relationship Id="rId20" Type="http://schemas.openxmlformats.org/officeDocument/2006/relationships/image" Target="../media/image93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24" Type="http://schemas.openxmlformats.org/officeDocument/2006/relationships/image" Target="../media/image97.png"/><Relationship Id="rId5" Type="http://schemas.openxmlformats.org/officeDocument/2006/relationships/image" Target="../media/image78.jpeg"/><Relationship Id="rId15" Type="http://schemas.openxmlformats.org/officeDocument/2006/relationships/image" Target="../media/image88.jpeg"/><Relationship Id="rId23" Type="http://schemas.openxmlformats.org/officeDocument/2006/relationships/image" Target="../media/image96.jpeg"/><Relationship Id="rId28" Type="http://schemas.openxmlformats.org/officeDocument/2006/relationships/image" Target="../media/image101.jpeg"/><Relationship Id="rId10" Type="http://schemas.openxmlformats.org/officeDocument/2006/relationships/image" Target="../media/image83.jpeg"/><Relationship Id="rId19" Type="http://schemas.openxmlformats.org/officeDocument/2006/relationships/image" Target="../media/image92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Relationship Id="rId14" Type="http://schemas.openxmlformats.org/officeDocument/2006/relationships/image" Target="../media/image87.jpeg"/><Relationship Id="rId22" Type="http://schemas.openxmlformats.org/officeDocument/2006/relationships/image" Target="../media/image95.jpeg"/><Relationship Id="rId27" Type="http://schemas.openxmlformats.org/officeDocument/2006/relationships/image" Target="../media/image10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in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70.jpeg"/><Relationship Id="rId7" Type="http://schemas.openxmlformats.org/officeDocument/2006/relationships/image" Target="../media/image71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10" Type="http://schemas.openxmlformats.org/officeDocument/2006/relationships/image" Target="../media/image120.png"/><Relationship Id="rId4" Type="http://schemas.openxmlformats.org/officeDocument/2006/relationships/image" Target="../media/image115.jpeg"/><Relationship Id="rId9" Type="http://schemas.openxmlformats.org/officeDocument/2006/relationships/image" Target="../media/image1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26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25.jpeg"/><Relationship Id="rId5" Type="http://schemas.openxmlformats.org/officeDocument/2006/relationships/image" Target="../media/image124.gif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12" Type="http://schemas.openxmlformats.org/officeDocument/2006/relationships/image" Target="../media/image139.png"/><Relationship Id="rId2" Type="http://schemas.openxmlformats.org/officeDocument/2006/relationships/image" Target="../media/image129.jpeg"/><Relationship Id="rId16" Type="http://schemas.openxmlformats.org/officeDocument/2006/relationships/image" Target="../media/image142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5" Type="http://schemas.openxmlformats.org/officeDocument/2006/relationships/image" Target="../media/image141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3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bin"/><Relationship Id="rId5" Type="http://schemas.openxmlformats.org/officeDocument/2006/relationships/image" Target="../media/image18.bin"/><Relationship Id="rId4" Type="http://schemas.openxmlformats.org/officeDocument/2006/relationships/image" Target="../media/image1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1A2B25B-6112-4DBF-BA7E-D9052FF8CB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212273"/>
            <a:ext cx="6355938" cy="1200727"/>
          </a:xfrm>
        </p:spPr>
        <p:txBody>
          <a:bodyPr/>
          <a:lstStyle/>
          <a:p>
            <a:r>
              <a:rPr lang="en-HK" dirty="0"/>
              <a:t>Smart Manufacturing with 3D Printing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B02C76-8FE7-424D-8C9D-0B5C074B30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HK" dirty="0"/>
              <a:t>Rajiv Bajaj</a:t>
            </a:r>
          </a:p>
        </p:txBody>
      </p:sp>
    </p:spTree>
    <p:extLst>
      <p:ext uri="{BB962C8B-B14F-4D97-AF65-F5344CB8AC3E}">
        <p14:creationId xmlns:p14="http://schemas.microsoft.com/office/powerpoint/2010/main" val="568567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786BA79-81B4-4E43-9957-54F00649B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971550"/>
            <a:ext cx="8286750" cy="3657600"/>
          </a:xfrm>
        </p:spPr>
        <p:txBody>
          <a:bodyPr/>
          <a:lstStyle/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on Shop floor with 3D Printing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 Layout &amp; Importance of Q checking assists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SA &amp; DA for 3D printing Introduction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Methodology and Scope Fixation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Execution &amp; Implementation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Learning's &amp; Benefits of 3D printing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Way Forward…..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37CC8D-2359-4F98-BE7C-0AE06FF3B3A6}"/>
              </a:ext>
            </a:extLst>
          </p:cNvPr>
          <p:cNvSpPr/>
          <p:nvPr/>
        </p:nvSpPr>
        <p:spPr>
          <a:xfrm>
            <a:off x="0" y="1356122"/>
            <a:ext cx="9144000" cy="37719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220" name="Title 1">
            <a:extLst>
              <a:ext uri="{FF2B5EF4-FFF2-40B4-BE49-F238E27FC236}">
                <a16:creationId xmlns:a16="http://schemas.microsoft.com/office/drawing/2014/main" xmlns="" id="{BDECD3B5-EE09-4F54-A585-0D6DF7FCE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-32147"/>
            <a:ext cx="5829300" cy="314326"/>
          </a:xfrm>
        </p:spPr>
        <p:txBody>
          <a:bodyPr/>
          <a:lstStyle/>
          <a:p>
            <a:r>
              <a:rPr lang="en-IN" altLang="en-US" sz="2700" b="1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9221" name="Slide Number Placeholder 1">
            <a:extLst>
              <a:ext uri="{FF2B5EF4-FFF2-40B4-BE49-F238E27FC236}">
                <a16:creationId xmlns:a16="http://schemas.microsoft.com/office/drawing/2014/main" xmlns="" id="{7686337C-E283-4205-B130-A7F7F916A1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8A9D62-C9A1-4D37-874E-DD66CBD94CA7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F4E54C02-EC21-4954-B42B-61013465DCAB}"/>
              </a:ext>
            </a:extLst>
          </p:cNvPr>
          <p:cNvGraphicFramePr>
            <a:graphicFrameLocks noGrp="1"/>
          </p:cNvGraphicFramePr>
          <p:nvPr/>
        </p:nvGraphicFramePr>
        <p:xfrm>
          <a:off x="57150" y="400050"/>
          <a:ext cx="9016604" cy="449222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158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43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4" marR="68584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4" marR="68584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4" marR="68584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4" marR="68584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8892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4" marR="68584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4" marR="68584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4" marR="68584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4" marR="68584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8892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4" marR="68584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68584" marR="68584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4" marR="68584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4" marR="68584" marT="34292" marB="342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264" name="Title 1">
            <a:extLst>
              <a:ext uri="{FF2B5EF4-FFF2-40B4-BE49-F238E27FC236}">
                <a16:creationId xmlns:a16="http://schemas.microsoft.com/office/drawing/2014/main" xmlns="" id="{1471E7CB-3CEC-4A7A-9A4E-55A137FB8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929" y="-67866"/>
            <a:ext cx="8629650" cy="421482"/>
          </a:xfrm>
        </p:spPr>
        <p:txBody>
          <a:bodyPr/>
          <a:lstStyle/>
          <a:p>
            <a:r>
              <a:rPr lang="en-IN" altLang="en-US" sz="2400" b="1">
                <a:solidFill>
                  <a:srgbClr val="0070C0"/>
                </a:solidFill>
              </a:rPr>
              <a:t>Innovation on Shop floor with 3D printing</a:t>
            </a:r>
          </a:p>
        </p:txBody>
      </p:sp>
      <p:pic>
        <p:nvPicPr>
          <p:cNvPr id="9219" name="Picture 4">
            <a:extLst>
              <a:ext uri="{FF2B5EF4-FFF2-40B4-BE49-F238E27FC236}">
                <a16:creationId xmlns:a16="http://schemas.microsoft.com/office/drawing/2014/main" xmlns="" id="{1AD69F2E-A7AB-4A58-AD9C-E4EACA250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8967" y="1048941"/>
            <a:ext cx="2496740" cy="1714500"/>
          </a:xfrm>
          <a:prstGeom prst="rect">
            <a:avLst/>
          </a:prstGeom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6" name="Slide Number Placeholder 1">
            <a:extLst>
              <a:ext uri="{FF2B5EF4-FFF2-40B4-BE49-F238E27FC236}">
                <a16:creationId xmlns:a16="http://schemas.microsoft.com/office/drawing/2014/main" xmlns="" id="{AFE247D6-8730-45DB-B466-E9A0B7D751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F51B8D-945A-47A6-A5AB-2A5E4C01D2F3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xmlns="" id="{80D16682-1103-44DB-ABE1-3EDFAC3D3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8967" y="3051573"/>
            <a:ext cx="2496740" cy="1712119"/>
          </a:xfrm>
          <a:prstGeom prst="rect">
            <a:avLst/>
          </a:prstGeom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3">
            <a:extLst>
              <a:ext uri="{FF2B5EF4-FFF2-40B4-BE49-F238E27FC236}">
                <a16:creationId xmlns:a16="http://schemas.microsoft.com/office/drawing/2014/main" xmlns="" id="{1E6B271E-4C2C-4FA5-8D39-33B37CE04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9298" y="3071813"/>
            <a:ext cx="2496740" cy="1713310"/>
          </a:xfrm>
          <a:prstGeom prst="rect">
            <a:avLst/>
          </a:prstGeom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9" name="TextBox 1">
            <a:extLst>
              <a:ext uri="{FF2B5EF4-FFF2-40B4-BE49-F238E27FC236}">
                <a16:creationId xmlns:a16="http://schemas.microsoft.com/office/drawing/2014/main" xmlns="" id="{2B45BE2B-7317-486F-BBCA-4D1C9F040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2" y="415529"/>
            <a:ext cx="2576513" cy="50783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>
                <a:solidFill>
                  <a:prstClr val="black"/>
                </a:solidFill>
              </a:rPr>
              <a:t>Car Windshield mounting dimension verification Jig </a:t>
            </a:r>
          </a:p>
        </p:txBody>
      </p:sp>
      <p:sp>
        <p:nvSpPr>
          <p:cNvPr id="10270" name="TextBox 2">
            <a:extLst>
              <a:ext uri="{FF2B5EF4-FFF2-40B4-BE49-F238E27FC236}">
                <a16:creationId xmlns:a16="http://schemas.microsoft.com/office/drawing/2014/main" xmlns="" id="{387D5939-9AB7-470C-BB49-8A23B13A6D7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37925" y="1498432"/>
            <a:ext cx="1935530" cy="83099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</a:rPr>
              <a:t>Conventional</a:t>
            </a:r>
            <a:endParaRPr lang="en-US" altLang="en-US" sz="1350" b="1">
              <a:solidFill>
                <a:prstClr val="black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>
                <a:solidFill>
                  <a:prstClr val="black"/>
                </a:solidFill>
              </a:rPr>
              <a:t>(Made of Metal &amp; Ciba)</a:t>
            </a:r>
            <a:r>
              <a:rPr lang="en-US" altLang="en-US" sz="2400" b="1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0271" name="TextBox 9">
            <a:extLst>
              <a:ext uri="{FF2B5EF4-FFF2-40B4-BE49-F238E27FC236}">
                <a16:creationId xmlns:a16="http://schemas.microsoft.com/office/drawing/2014/main" xmlns="" id="{782AC709-4241-4D70-ACAF-CA8238B58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863" y="409576"/>
            <a:ext cx="2581275" cy="50783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>
                <a:solidFill>
                  <a:prstClr val="black"/>
                </a:solidFill>
              </a:rPr>
              <a:t>Car Headlights mounting dimension verification Jig </a:t>
            </a:r>
          </a:p>
        </p:txBody>
      </p:sp>
      <p:sp>
        <p:nvSpPr>
          <p:cNvPr id="10272" name="TextBox 10">
            <a:extLst>
              <a:ext uri="{FF2B5EF4-FFF2-40B4-BE49-F238E27FC236}">
                <a16:creationId xmlns:a16="http://schemas.microsoft.com/office/drawing/2014/main" xmlns="" id="{D06F141A-2DF6-4521-9AFB-86CA64F7D0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13462" y="3560424"/>
            <a:ext cx="2075889" cy="669414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black"/>
                </a:solidFill>
              </a:rPr>
              <a:t>3D Printed</a:t>
            </a:r>
            <a:endParaRPr lang="en-US" altLang="en-US" sz="1350" b="1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>
                <a:solidFill>
                  <a:prstClr val="black"/>
                </a:solidFill>
              </a:rPr>
              <a:t>(Made of Thermo-Plastics)</a:t>
            </a:r>
            <a:endParaRPr lang="en-US" altLang="en-US" sz="2400" b="1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CBA130-1E7F-4F2E-AF39-64B72560810C}"/>
              </a:ext>
            </a:extLst>
          </p:cNvPr>
          <p:cNvSpPr/>
          <p:nvPr/>
        </p:nvSpPr>
        <p:spPr>
          <a:xfrm>
            <a:off x="-4763" y="4930379"/>
            <a:ext cx="9153525" cy="2119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MY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INSPECTION JIGS CONVERTED TO 3D PRINTED JIGS</a:t>
            </a:r>
            <a:endParaRPr lang="en-MY" sz="1200" b="1" i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74" name="TextBox 7">
            <a:extLst>
              <a:ext uri="{FF2B5EF4-FFF2-40B4-BE49-F238E27FC236}">
                <a16:creationId xmlns:a16="http://schemas.microsoft.com/office/drawing/2014/main" xmlns="" id="{5AC7D4C7-8D85-4734-A322-3EAD647E2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666" y="410766"/>
            <a:ext cx="2581275" cy="50783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>
                <a:solidFill>
                  <a:prstClr val="black"/>
                </a:solidFill>
              </a:rPr>
              <a:t> Trunk lid mounting dimension verification Jig </a:t>
            </a:r>
          </a:p>
        </p:txBody>
      </p:sp>
      <p:pic>
        <p:nvPicPr>
          <p:cNvPr id="9231" name="Picture 12" descr="image001">
            <a:extLst>
              <a:ext uri="{FF2B5EF4-FFF2-40B4-BE49-F238E27FC236}">
                <a16:creationId xmlns:a16="http://schemas.microsoft.com/office/drawing/2014/main" xmlns="" id="{68446872-1A5A-4B8A-8AE7-C0B4CAA4E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5100" y="3071812"/>
            <a:ext cx="2496741" cy="1691879"/>
          </a:xfrm>
          <a:prstGeom prst="rect">
            <a:avLst/>
          </a:prstGeom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C:\Users\ps003029\Desktop\SURAJ\SUNIL SAAN\sunil saan 2\101018\New folder\New folder\DSC00677.JPG">
            <a:extLst>
              <a:ext uri="{FF2B5EF4-FFF2-40B4-BE49-F238E27FC236}">
                <a16:creationId xmlns:a16="http://schemas.microsoft.com/office/drawing/2014/main" xmlns="" id="{B79232B7-BF3D-4651-AF17-7064AFF92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5100" y="1047750"/>
            <a:ext cx="2496741" cy="1714500"/>
          </a:xfrm>
          <a:prstGeom prst="rect">
            <a:avLst/>
          </a:prstGeom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0F16DBC-99A4-4744-8E60-2538A2EF0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11204" y="1048941"/>
            <a:ext cx="2496740" cy="1713309"/>
          </a:xfrm>
          <a:prstGeom prst="rect">
            <a:avLst/>
          </a:prstGeom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5EFD70E-F95F-45AB-AC9E-6087B8CAB32E}"/>
              </a:ext>
            </a:extLst>
          </p:cNvPr>
          <p:cNvSpPr/>
          <p:nvPr/>
        </p:nvSpPr>
        <p:spPr>
          <a:xfrm>
            <a:off x="0" y="1771650"/>
            <a:ext cx="9144000" cy="337185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67" name="Title 1">
            <a:extLst>
              <a:ext uri="{FF2B5EF4-FFF2-40B4-BE49-F238E27FC236}">
                <a16:creationId xmlns:a16="http://schemas.microsoft.com/office/drawing/2014/main" xmlns="" id="{DD851EE7-D414-4A48-A9A7-FF0A4E312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-32147"/>
            <a:ext cx="5829300" cy="314326"/>
          </a:xfrm>
        </p:spPr>
        <p:txBody>
          <a:bodyPr/>
          <a:lstStyle/>
          <a:p>
            <a:r>
              <a:rPr lang="en-IN" altLang="en-US" sz="2700" b="1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11268" name="Slide Number Placeholder 1">
            <a:extLst>
              <a:ext uri="{FF2B5EF4-FFF2-40B4-BE49-F238E27FC236}">
                <a16:creationId xmlns:a16="http://schemas.microsoft.com/office/drawing/2014/main" xmlns="" id="{6D15AB4F-2FD5-4E01-B7B4-F4EE8374D2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C30FBE9-B6BF-4CD0-ADCC-418E24964444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110F29A-B0B6-4471-A2A8-921D383F50A2}"/>
              </a:ext>
            </a:extLst>
          </p:cNvPr>
          <p:cNvSpPr/>
          <p:nvPr/>
        </p:nvSpPr>
        <p:spPr>
          <a:xfrm>
            <a:off x="15479" y="358378"/>
            <a:ext cx="9144000" cy="1013222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3EF21D-A561-49FC-9928-CEF4EB93C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971550"/>
            <a:ext cx="8286750" cy="3657600"/>
          </a:xfrm>
        </p:spPr>
        <p:txBody>
          <a:bodyPr/>
          <a:lstStyle/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on Shop floor with 3D Printing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 Layout &amp; Importance of Q checking assists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SA &amp; DA for 3D printing Introduction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Methodology and Scope Fixation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Execution &amp; Implementation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Learning's &amp; Benefits of 3D printing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Way Forward…..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xmlns="" id="{FCE79A95-920F-452F-B85B-A8EB63C51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" y="458391"/>
            <a:ext cx="1434704" cy="131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Cube 53">
            <a:extLst>
              <a:ext uri="{FF2B5EF4-FFF2-40B4-BE49-F238E27FC236}">
                <a16:creationId xmlns:a16="http://schemas.microsoft.com/office/drawing/2014/main" xmlns="" id="{58021F8E-59B2-4360-9428-A9DD4BE05D3D}"/>
              </a:ext>
            </a:extLst>
          </p:cNvPr>
          <p:cNvSpPr/>
          <p:nvPr/>
        </p:nvSpPr>
        <p:spPr>
          <a:xfrm>
            <a:off x="3009900" y="2826544"/>
            <a:ext cx="2863454" cy="234554"/>
          </a:xfrm>
          <a:prstGeom prst="cube">
            <a:avLst>
              <a:gd name="adj" fmla="val 88955"/>
            </a:avLst>
          </a:pr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292" name="Group 54">
            <a:extLst>
              <a:ext uri="{FF2B5EF4-FFF2-40B4-BE49-F238E27FC236}">
                <a16:creationId xmlns:a16="http://schemas.microsoft.com/office/drawing/2014/main" xmlns="" id="{19843DF2-E83C-425D-BFEA-463003DB2964}"/>
              </a:ext>
            </a:extLst>
          </p:cNvPr>
          <p:cNvGrpSpPr>
            <a:grpSpLocks/>
          </p:cNvGrpSpPr>
          <p:nvPr/>
        </p:nvGrpSpPr>
        <p:grpSpPr bwMode="auto">
          <a:xfrm>
            <a:off x="3137298" y="2094310"/>
            <a:ext cx="444103" cy="959644"/>
            <a:chOff x="0" y="0"/>
            <a:chExt cx="437930" cy="1343987"/>
          </a:xfrm>
        </p:grpSpPr>
        <p:sp>
          <p:nvSpPr>
            <p:cNvPr id="56" name="AutoShape 382">
              <a:extLst>
                <a:ext uri="{FF2B5EF4-FFF2-40B4-BE49-F238E27FC236}">
                  <a16:creationId xmlns:a16="http://schemas.microsoft.com/office/drawing/2014/main" xmlns="" id="{CE57505C-2FB4-4808-A90F-0E60C26962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0720" flipV="1">
              <a:off x="254468" y="151859"/>
              <a:ext cx="10005" cy="16437"/>
            </a:xfrm>
            <a:prstGeom prst="can">
              <a:avLst>
                <a:gd name="adj" fmla="val 45830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AF5E5F6C-A34D-408A-9D66-6A758FC44DB1}"/>
                </a:ext>
              </a:extLst>
            </p:cNvPr>
            <p:cNvSpPr>
              <a:spLocks/>
            </p:cNvSpPr>
            <p:nvPr/>
          </p:nvSpPr>
          <p:spPr bwMode="auto">
            <a:xfrm rot="-5350089" flipH="1" flipV="1">
              <a:off x="176726" y="168924"/>
              <a:ext cx="95047" cy="54007"/>
            </a:xfrm>
            <a:custGeom>
              <a:avLst/>
              <a:gdLst>
                <a:gd name="T0" fmla="*/ 0 w 55"/>
                <a:gd name="T1" fmla="*/ 2147483647 h 35"/>
                <a:gd name="T2" fmla="*/ 2147483647 w 55"/>
                <a:gd name="T3" fmla="*/ 0 h 35"/>
                <a:gd name="T4" fmla="*/ 2147483647 w 55"/>
                <a:gd name="T5" fmla="*/ 2147483647 h 35"/>
                <a:gd name="T6" fmla="*/ 2147483647 w 55"/>
                <a:gd name="T7" fmla="*/ 2147483647 h 35"/>
                <a:gd name="T8" fmla="*/ 2147483647 w 55"/>
                <a:gd name="T9" fmla="*/ 2147483647 h 35"/>
                <a:gd name="T10" fmla="*/ 2147483647 w 55"/>
                <a:gd name="T11" fmla="*/ 2147483647 h 35"/>
                <a:gd name="T12" fmla="*/ 2147483647 w 55"/>
                <a:gd name="T13" fmla="*/ 2147483647 h 35"/>
                <a:gd name="T14" fmla="*/ 2147483647 w 55"/>
                <a:gd name="T15" fmla="*/ 2147483647 h 35"/>
                <a:gd name="T16" fmla="*/ 2147483647 w 55"/>
                <a:gd name="T17" fmla="*/ 2147483647 h 35"/>
                <a:gd name="T18" fmla="*/ 0 w 55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0" y="12"/>
                  </a:moveTo>
                  <a:lnTo>
                    <a:pt x="1" y="0"/>
                  </a:lnTo>
                  <a:lnTo>
                    <a:pt x="30" y="15"/>
                  </a:lnTo>
                  <a:lnTo>
                    <a:pt x="38" y="19"/>
                  </a:lnTo>
                  <a:lnTo>
                    <a:pt x="48" y="19"/>
                  </a:lnTo>
                  <a:lnTo>
                    <a:pt x="55" y="26"/>
                  </a:lnTo>
                  <a:lnTo>
                    <a:pt x="46" y="35"/>
                  </a:lnTo>
                  <a:lnTo>
                    <a:pt x="28" y="32"/>
                  </a:lnTo>
                  <a:lnTo>
                    <a:pt x="15" y="21"/>
                  </a:lnTo>
                  <a:lnTo>
                    <a:pt x="0" y="12"/>
                  </a:lnTo>
                  <a:close/>
                </a:path>
              </a:pathLst>
            </a:cu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58" name="AutoShape 384">
              <a:extLst>
                <a:ext uri="{FF2B5EF4-FFF2-40B4-BE49-F238E27FC236}">
                  <a16:creationId xmlns:a16="http://schemas.microsoft.com/office/drawing/2014/main" xmlns="" id="{36466A6F-DE5E-4AAF-81AB-461D4ABD38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0720" flipV="1">
              <a:off x="204511" y="173196"/>
              <a:ext cx="18342" cy="18785"/>
            </a:xfrm>
            <a:prstGeom prst="can">
              <a:avLst>
                <a:gd name="adj" fmla="val 27085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AE218AD2-83A2-465A-9AF4-6A6DC65545D4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142063" y="233447"/>
              <a:ext cx="82185" cy="63364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7FF53CB1-3B10-44DC-B9C4-6E73530FF8C5}"/>
                </a:ext>
              </a:extLst>
            </p:cNvPr>
            <p:cNvSpPr>
              <a:spLocks/>
            </p:cNvSpPr>
            <p:nvPr/>
          </p:nvSpPr>
          <p:spPr bwMode="auto">
            <a:xfrm rot="-5350089" flipH="1" flipV="1">
              <a:off x="114968" y="195017"/>
              <a:ext cx="111720" cy="55181"/>
            </a:xfrm>
            <a:custGeom>
              <a:avLst/>
              <a:gdLst>
                <a:gd name="T0" fmla="*/ 0 w 55"/>
                <a:gd name="T1" fmla="*/ 2147483647 h 35"/>
                <a:gd name="T2" fmla="*/ 2147483647 w 55"/>
                <a:gd name="T3" fmla="*/ 0 h 35"/>
                <a:gd name="T4" fmla="*/ 2147483647 w 55"/>
                <a:gd name="T5" fmla="*/ 2147483647 h 35"/>
                <a:gd name="T6" fmla="*/ 2147483647 w 55"/>
                <a:gd name="T7" fmla="*/ 2147483647 h 35"/>
                <a:gd name="T8" fmla="*/ 2147483647 w 55"/>
                <a:gd name="T9" fmla="*/ 2147483647 h 35"/>
                <a:gd name="T10" fmla="*/ 2147483647 w 55"/>
                <a:gd name="T11" fmla="*/ 2147483647 h 35"/>
                <a:gd name="T12" fmla="*/ 2147483647 w 55"/>
                <a:gd name="T13" fmla="*/ 2147483647 h 35"/>
                <a:gd name="T14" fmla="*/ 2147483647 w 55"/>
                <a:gd name="T15" fmla="*/ 2147483647 h 35"/>
                <a:gd name="T16" fmla="*/ 2147483647 w 55"/>
                <a:gd name="T17" fmla="*/ 2147483647 h 35"/>
                <a:gd name="T18" fmla="*/ 0 w 55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0" y="12"/>
                  </a:moveTo>
                  <a:lnTo>
                    <a:pt x="1" y="0"/>
                  </a:lnTo>
                  <a:lnTo>
                    <a:pt x="30" y="15"/>
                  </a:lnTo>
                  <a:lnTo>
                    <a:pt x="38" y="19"/>
                  </a:lnTo>
                  <a:lnTo>
                    <a:pt x="48" y="19"/>
                  </a:lnTo>
                  <a:lnTo>
                    <a:pt x="55" y="26"/>
                  </a:lnTo>
                  <a:lnTo>
                    <a:pt x="46" y="35"/>
                  </a:lnTo>
                  <a:lnTo>
                    <a:pt x="28" y="32"/>
                  </a:lnTo>
                  <a:lnTo>
                    <a:pt x="15" y="21"/>
                  </a:lnTo>
                  <a:lnTo>
                    <a:pt x="0" y="12"/>
                  </a:lnTo>
                  <a:close/>
                </a:path>
              </a:pathLst>
            </a:cu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5D35279A-E5AF-4A5D-836D-A39734D80807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125626" y="251789"/>
              <a:ext cx="79837" cy="61697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62" name="AutoShape 388">
              <a:extLst>
                <a:ext uri="{FF2B5EF4-FFF2-40B4-BE49-F238E27FC236}">
                  <a16:creationId xmlns:a16="http://schemas.microsoft.com/office/drawing/2014/main" xmlns="" id="{F9F6DEDF-1520-4422-A091-53D0EB1CB1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4151" flipV="1">
              <a:off x="217204" y="225109"/>
              <a:ext cx="7044" cy="26680"/>
            </a:xfrm>
            <a:prstGeom prst="can">
              <a:avLst>
                <a:gd name="adj" fmla="val 85002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63" name="AutoShape 389">
              <a:extLst>
                <a:ext uri="{FF2B5EF4-FFF2-40B4-BE49-F238E27FC236}">
                  <a16:creationId xmlns:a16="http://schemas.microsoft.com/office/drawing/2014/main" xmlns="" id="{FB1F717C-71FA-4E72-A023-E3520D35E7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0720" flipV="1">
              <a:off x="153345" y="199382"/>
              <a:ext cx="15007" cy="16437"/>
            </a:xfrm>
            <a:prstGeom prst="can">
              <a:avLst>
                <a:gd name="adj" fmla="val 27498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A1A48597-21CD-4984-B180-7195092EA575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98622" y="260127"/>
              <a:ext cx="79837" cy="53359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A11FB2FA-81D0-41BC-8CD9-47FD48C2A148}"/>
                </a:ext>
              </a:extLst>
            </p:cNvPr>
            <p:cNvSpPr>
              <a:spLocks/>
            </p:cNvSpPr>
            <p:nvPr/>
          </p:nvSpPr>
          <p:spPr bwMode="auto">
            <a:xfrm rot="-5350089" flipH="1" flipV="1">
              <a:off x="73687" y="216695"/>
              <a:ext cx="105052" cy="55181"/>
            </a:xfrm>
            <a:custGeom>
              <a:avLst/>
              <a:gdLst>
                <a:gd name="T0" fmla="*/ 0 w 55"/>
                <a:gd name="T1" fmla="*/ 2147483647 h 35"/>
                <a:gd name="T2" fmla="*/ 2147483647 w 55"/>
                <a:gd name="T3" fmla="*/ 0 h 35"/>
                <a:gd name="T4" fmla="*/ 2147483647 w 55"/>
                <a:gd name="T5" fmla="*/ 2147483647 h 35"/>
                <a:gd name="T6" fmla="*/ 2147483647 w 55"/>
                <a:gd name="T7" fmla="*/ 2147483647 h 35"/>
                <a:gd name="T8" fmla="*/ 2147483647 w 55"/>
                <a:gd name="T9" fmla="*/ 2147483647 h 35"/>
                <a:gd name="T10" fmla="*/ 2147483647 w 55"/>
                <a:gd name="T11" fmla="*/ 2147483647 h 35"/>
                <a:gd name="T12" fmla="*/ 2147483647 w 55"/>
                <a:gd name="T13" fmla="*/ 2147483647 h 35"/>
                <a:gd name="T14" fmla="*/ 2147483647 w 55"/>
                <a:gd name="T15" fmla="*/ 2147483647 h 35"/>
                <a:gd name="T16" fmla="*/ 2147483647 w 55"/>
                <a:gd name="T17" fmla="*/ 2147483647 h 35"/>
                <a:gd name="T18" fmla="*/ 0 w 55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0" y="12"/>
                  </a:moveTo>
                  <a:lnTo>
                    <a:pt x="1" y="0"/>
                  </a:lnTo>
                  <a:lnTo>
                    <a:pt x="30" y="15"/>
                  </a:lnTo>
                  <a:lnTo>
                    <a:pt x="38" y="19"/>
                  </a:lnTo>
                  <a:lnTo>
                    <a:pt x="48" y="19"/>
                  </a:lnTo>
                  <a:lnTo>
                    <a:pt x="55" y="26"/>
                  </a:lnTo>
                  <a:lnTo>
                    <a:pt x="46" y="35"/>
                  </a:lnTo>
                  <a:lnTo>
                    <a:pt x="28" y="32"/>
                  </a:lnTo>
                  <a:lnTo>
                    <a:pt x="15" y="21"/>
                  </a:lnTo>
                  <a:lnTo>
                    <a:pt x="0" y="12"/>
                  </a:lnTo>
                  <a:close/>
                </a:path>
              </a:pathLst>
            </a:cu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xmlns="" id="{37A26873-93E1-49B8-A3FC-09EC48B5B635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71618" y="268463"/>
              <a:ext cx="82185" cy="61697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xmlns="" id="{A32DF2CD-06B1-4164-94EA-9E8DDA5B15ED}"/>
                </a:ext>
              </a:extLst>
            </p:cNvPr>
            <p:cNvSpPr>
              <a:spLocks/>
            </p:cNvSpPr>
            <p:nvPr/>
          </p:nvSpPr>
          <p:spPr bwMode="auto">
            <a:xfrm rot="-1738282" flipH="1" flipV="1">
              <a:off x="241860" y="431876"/>
              <a:ext cx="136193" cy="80039"/>
            </a:xfrm>
            <a:custGeom>
              <a:avLst/>
              <a:gdLst>
                <a:gd name="T0" fmla="*/ 2147483647 w 34"/>
                <a:gd name="T1" fmla="*/ 2147483647 h 19"/>
                <a:gd name="T2" fmla="*/ 2147483647 w 34"/>
                <a:gd name="T3" fmla="*/ 2147483647 h 19"/>
                <a:gd name="T4" fmla="*/ 2147483647 w 34"/>
                <a:gd name="T5" fmla="*/ 0 h 19"/>
                <a:gd name="T6" fmla="*/ 2147483647 w 34"/>
                <a:gd name="T7" fmla="*/ 2147483647 h 19"/>
                <a:gd name="T8" fmla="*/ 2147483647 w 34"/>
                <a:gd name="T9" fmla="*/ 2147483647 h 19"/>
                <a:gd name="T10" fmla="*/ 2147483647 w 34"/>
                <a:gd name="T11" fmla="*/ 2147483647 h 19"/>
                <a:gd name="T12" fmla="*/ 0 w 34"/>
                <a:gd name="T13" fmla="*/ 2147483647 h 19"/>
                <a:gd name="T14" fmla="*/ 0 w 34"/>
                <a:gd name="T15" fmla="*/ 2147483647 h 19"/>
                <a:gd name="T16" fmla="*/ 2147483647 w 34"/>
                <a:gd name="T17" fmla="*/ 2147483647 h 19"/>
                <a:gd name="T18" fmla="*/ 2147483647 w 34"/>
                <a:gd name="T19" fmla="*/ 2147483647 h 19"/>
                <a:gd name="T20" fmla="*/ 2147483647 w 34"/>
                <a:gd name="T21" fmla="*/ 2147483647 h 19"/>
                <a:gd name="T22" fmla="*/ 2147483647 w 34"/>
                <a:gd name="T23" fmla="*/ 2147483647 h 19"/>
                <a:gd name="T24" fmla="*/ 2147483647 w 34"/>
                <a:gd name="T25" fmla="*/ 2147483647 h 19"/>
                <a:gd name="T26" fmla="*/ 2147483647 w 34"/>
                <a:gd name="T27" fmla="*/ 2147483647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"/>
                <a:gd name="T43" fmla="*/ 0 h 19"/>
                <a:gd name="T44" fmla="*/ 34 w 34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" h="19">
                  <a:moveTo>
                    <a:pt x="31" y="1"/>
                  </a:moveTo>
                  <a:lnTo>
                    <a:pt x="18" y="4"/>
                  </a:lnTo>
                  <a:lnTo>
                    <a:pt x="4" y="0"/>
                  </a:lnTo>
                  <a:lnTo>
                    <a:pt x="4" y="3"/>
                  </a:lnTo>
                  <a:lnTo>
                    <a:pt x="8" y="5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9" y="19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34" y="14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91B52A3D-CF47-4E31-AD28-6AE549DF0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26" y="78371"/>
              <a:ext cx="0" cy="0"/>
            </a:xfrm>
            <a:prstGeom prst="ellipse">
              <a:avLst/>
            </a:prstGeom>
            <a:solidFill>
              <a:srgbClr val="FFFFC8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xmlns="" id="{7D160A91-17BA-44C9-A33D-352E00D91FCF}"/>
                </a:ext>
              </a:extLst>
            </p:cNvPr>
            <p:cNvSpPr>
              <a:spLocks/>
            </p:cNvSpPr>
            <p:nvPr/>
          </p:nvSpPr>
          <p:spPr bwMode="auto">
            <a:xfrm rot="2854677" flipH="1">
              <a:off x="-22047" y="325819"/>
              <a:ext cx="375183" cy="173763"/>
            </a:xfrm>
            <a:custGeom>
              <a:avLst/>
              <a:gdLst>
                <a:gd name="T0" fmla="*/ 2147483647 w 77"/>
                <a:gd name="T1" fmla="*/ 0 h 43"/>
                <a:gd name="T2" fmla="*/ 2147483647 w 77"/>
                <a:gd name="T3" fmla="*/ 2147483647 h 43"/>
                <a:gd name="T4" fmla="*/ 2147483647 w 77"/>
                <a:gd name="T5" fmla="*/ 2147483647 h 43"/>
                <a:gd name="T6" fmla="*/ 2147483647 w 77"/>
                <a:gd name="T7" fmla="*/ 2147483647 h 43"/>
                <a:gd name="T8" fmla="*/ 2147483647 w 77"/>
                <a:gd name="T9" fmla="*/ 2147483647 h 43"/>
                <a:gd name="T10" fmla="*/ 2147483647 w 77"/>
                <a:gd name="T11" fmla="*/ 2147483647 h 43"/>
                <a:gd name="T12" fmla="*/ 2147483647 w 77"/>
                <a:gd name="T13" fmla="*/ 2147483647 h 43"/>
                <a:gd name="T14" fmla="*/ 2147483647 w 77"/>
                <a:gd name="T15" fmla="*/ 2147483647 h 43"/>
                <a:gd name="T16" fmla="*/ 0 w 77"/>
                <a:gd name="T17" fmla="*/ 2147483647 h 43"/>
                <a:gd name="T18" fmla="*/ 2147483647 w 77"/>
                <a:gd name="T19" fmla="*/ 2147483647 h 43"/>
                <a:gd name="T20" fmla="*/ 2147483647 w 77"/>
                <a:gd name="T21" fmla="*/ 2147483647 h 43"/>
                <a:gd name="T22" fmla="*/ 2147483647 w 77"/>
                <a:gd name="T23" fmla="*/ 2147483647 h 43"/>
                <a:gd name="T24" fmla="*/ 2147483647 w 77"/>
                <a:gd name="T25" fmla="*/ 2147483647 h 43"/>
                <a:gd name="T26" fmla="*/ 2147483647 w 77"/>
                <a:gd name="T27" fmla="*/ 2147483647 h 43"/>
                <a:gd name="T28" fmla="*/ 2147483647 w 77"/>
                <a:gd name="T29" fmla="*/ 2147483647 h 43"/>
                <a:gd name="T30" fmla="*/ 2147483647 w 77"/>
                <a:gd name="T31" fmla="*/ 2147483647 h 43"/>
                <a:gd name="T32" fmla="*/ 2147483647 w 77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43"/>
                <a:gd name="T53" fmla="*/ 77 w 7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43">
                  <a:moveTo>
                    <a:pt x="68" y="0"/>
                  </a:moveTo>
                  <a:lnTo>
                    <a:pt x="75" y="5"/>
                  </a:lnTo>
                  <a:lnTo>
                    <a:pt x="77" y="12"/>
                  </a:lnTo>
                  <a:lnTo>
                    <a:pt x="73" y="20"/>
                  </a:lnTo>
                  <a:lnTo>
                    <a:pt x="66" y="28"/>
                  </a:lnTo>
                  <a:lnTo>
                    <a:pt x="53" y="38"/>
                  </a:lnTo>
                  <a:lnTo>
                    <a:pt x="37" y="43"/>
                  </a:lnTo>
                  <a:lnTo>
                    <a:pt x="15" y="37"/>
                  </a:lnTo>
                  <a:lnTo>
                    <a:pt x="0" y="26"/>
                  </a:lnTo>
                  <a:lnTo>
                    <a:pt x="6" y="17"/>
                  </a:lnTo>
                  <a:lnTo>
                    <a:pt x="24" y="23"/>
                  </a:lnTo>
                  <a:lnTo>
                    <a:pt x="36" y="26"/>
                  </a:lnTo>
                  <a:lnTo>
                    <a:pt x="45" y="23"/>
                  </a:lnTo>
                  <a:lnTo>
                    <a:pt x="51" y="16"/>
                  </a:lnTo>
                  <a:lnTo>
                    <a:pt x="58" y="5"/>
                  </a:lnTo>
                  <a:lnTo>
                    <a:pt x="63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xmlns="" id="{325F1F0E-BD2E-4E6E-99DB-9A7B3E57A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26" y="68366"/>
              <a:ext cx="0" cy="0"/>
            </a:xfrm>
            <a:prstGeom prst="ellipse">
              <a:avLst/>
            </a:prstGeom>
            <a:solidFill>
              <a:srgbClr val="FFFFC8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E1148CF6-2773-44C0-8898-A4DBF1A56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7" y="623637"/>
              <a:ext cx="71618" cy="88376"/>
            </a:xfrm>
            <a:custGeom>
              <a:avLst/>
              <a:gdLst>
                <a:gd name="T0" fmla="*/ 2147483647 w 13"/>
                <a:gd name="T1" fmla="*/ 0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w 13"/>
                <a:gd name="T11" fmla="*/ 2147483647 h 11"/>
                <a:gd name="T12" fmla="*/ 0 w 13"/>
                <a:gd name="T13" fmla="*/ 2147483647 h 11"/>
                <a:gd name="T14" fmla="*/ 2147483647 w 13"/>
                <a:gd name="T15" fmla="*/ 2147483647 h 11"/>
                <a:gd name="T16" fmla="*/ 2147483647 w 13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4" y="0"/>
                  </a:moveTo>
                  <a:lnTo>
                    <a:pt x="12" y="1"/>
                  </a:lnTo>
                  <a:lnTo>
                    <a:pt x="13" y="3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8E128456-0BBF-4A54-8A9E-A6AA9B944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0" y="623637"/>
              <a:ext cx="78663" cy="88376"/>
            </a:xfrm>
            <a:custGeom>
              <a:avLst/>
              <a:gdLst>
                <a:gd name="T0" fmla="*/ 2147483647 w 13"/>
                <a:gd name="T1" fmla="*/ 0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w 13"/>
                <a:gd name="T11" fmla="*/ 2147483647 h 11"/>
                <a:gd name="T12" fmla="*/ 0 w 13"/>
                <a:gd name="T13" fmla="*/ 2147483647 h 11"/>
                <a:gd name="T14" fmla="*/ 2147483647 w 13"/>
                <a:gd name="T15" fmla="*/ 2147483647 h 11"/>
                <a:gd name="T16" fmla="*/ 2147483647 w 13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4" y="0"/>
                  </a:moveTo>
                  <a:lnTo>
                    <a:pt x="12" y="1"/>
                  </a:lnTo>
                  <a:lnTo>
                    <a:pt x="13" y="3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CC00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5E9E660E-DFBF-4B8F-AFF7-80160E091C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2635">
              <a:off x="63400" y="763705"/>
              <a:ext cx="78663" cy="105051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A3C5669D-BCF6-4C64-896F-C560936BBA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2635">
              <a:off x="63400" y="780380"/>
              <a:ext cx="78663" cy="88376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xmlns="" id="{047BBE92-0A64-43F0-961B-2F4D6834F6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222" y="201764"/>
              <a:ext cx="206637" cy="440214"/>
            </a:xfrm>
            <a:custGeom>
              <a:avLst/>
              <a:gdLst>
                <a:gd name="T0" fmla="*/ 2147483647 w 55"/>
                <a:gd name="T1" fmla="*/ 0 h 101"/>
                <a:gd name="T2" fmla="*/ 2147483647 w 55"/>
                <a:gd name="T3" fmla="*/ 2147483647 h 101"/>
                <a:gd name="T4" fmla="*/ 2147483647 w 55"/>
                <a:gd name="T5" fmla="*/ 2147483647 h 101"/>
                <a:gd name="T6" fmla="*/ 2147483647 w 55"/>
                <a:gd name="T7" fmla="*/ 2147483647 h 101"/>
                <a:gd name="T8" fmla="*/ 2147483647 w 55"/>
                <a:gd name="T9" fmla="*/ 2147483647 h 101"/>
                <a:gd name="T10" fmla="*/ 2147483647 w 55"/>
                <a:gd name="T11" fmla="*/ 2147483647 h 101"/>
                <a:gd name="T12" fmla="*/ 2147483647 w 55"/>
                <a:gd name="T13" fmla="*/ 2147483647 h 101"/>
                <a:gd name="T14" fmla="*/ 2147483647 w 55"/>
                <a:gd name="T15" fmla="*/ 2147483647 h 101"/>
                <a:gd name="T16" fmla="*/ 2147483647 w 55"/>
                <a:gd name="T17" fmla="*/ 2147483647 h 101"/>
                <a:gd name="T18" fmla="*/ 2147483647 w 55"/>
                <a:gd name="T19" fmla="*/ 2147483647 h 101"/>
                <a:gd name="T20" fmla="*/ 2147483647 w 55"/>
                <a:gd name="T21" fmla="*/ 2147483647 h 101"/>
                <a:gd name="T22" fmla="*/ 2147483647 w 55"/>
                <a:gd name="T23" fmla="*/ 2147483647 h 101"/>
                <a:gd name="T24" fmla="*/ 0 w 55"/>
                <a:gd name="T25" fmla="*/ 2147483647 h 101"/>
                <a:gd name="T26" fmla="*/ 2147483647 w 55"/>
                <a:gd name="T27" fmla="*/ 2147483647 h 101"/>
                <a:gd name="T28" fmla="*/ 2147483647 w 55"/>
                <a:gd name="T29" fmla="*/ 2147483647 h 101"/>
                <a:gd name="T30" fmla="*/ 2147483647 w 55"/>
                <a:gd name="T31" fmla="*/ 2147483647 h 101"/>
                <a:gd name="T32" fmla="*/ 2147483647 w 55"/>
                <a:gd name="T33" fmla="*/ 2147483647 h 101"/>
                <a:gd name="T34" fmla="*/ 2147483647 w 55"/>
                <a:gd name="T35" fmla="*/ 0 h 1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"/>
                <a:gd name="T55" fmla="*/ 0 h 101"/>
                <a:gd name="T56" fmla="*/ 55 w 55"/>
                <a:gd name="T57" fmla="*/ 101 h 1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" h="101">
                  <a:moveTo>
                    <a:pt x="45" y="0"/>
                  </a:moveTo>
                  <a:lnTo>
                    <a:pt x="52" y="18"/>
                  </a:lnTo>
                  <a:lnTo>
                    <a:pt x="54" y="30"/>
                  </a:lnTo>
                  <a:lnTo>
                    <a:pt x="55" y="43"/>
                  </a:lnTo>
                  <a:lnTo>
                    <a:pt x="55" y="63"/>
                  </a:lnTo>
                  <a:lnTo>
                    <a:pt x="55" y="96"/>
                  </a:lnTo>
                  <a:lnTo>
                    <a:pt x="54" y="100"/>
                  </a:lnTo>
                  <a:lnTo>
                    <a:pt x="47" y="101"/>
                  </a:lnTo>
                  <a:lnTo>
                    <a:pt x="38" y="101"/>
                  </a:lnTo>
                  <a:lnTo>
                    <a:pt x="33" y="101"/>
                  </a:lnTo>
                  <a:lnTo>
                    <a:pt x="23" y="101"/>
                  </a:lnTo>
                  <a:lnTo>
                    <a:pt x="9" y="101"/>
                  </a:lnTo>
                  <a:lnTo>
                    <a:pt x="0" y="100"/>
                  </a:lnTo>
                  <a:lnTo>
                    <a:pt x="2" y="63"/>
                  </a:lnTo>
                  <a:lnTo>
                    <a:pt x="6" y="32"/>
                  </a:lnTo>
                  <a:lnTo>
                    <a:pt x="12" y="15"/>
                  </a:lnTo>
                  <a:lnTo>
                    <a:pt x="28" y="1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2F568034-8894-462D-B132-FE5390CE874B}"/>
                </a:ext>
              </a:extLst>
            </p:cNvPr>
            <p:cNvSpPr>
              <a:spLocks/>
            </p:cNvSpPr>
            <p:nvPr/>
          </p:nvSpPr>
          <p:spPr bwMode="auto">
            <a:xfrm rot="1944164" flipH="1">
              <a:off x="63400" y="208434"/>
              <a:ext cx="142063" cy="51692"/>
            </a:xfrm>
            <a:custGeom>
              <a:avLst/>
              <a:gdLst>
                <a:gd name="T0" fmla="*/ 2147483647 w 40"/>
                <a:gd name="T1" fmla="*/ 2147483647 h 14"/>
                <a:gd name="T2" fmla="*/ 0 w 40"/>
                <a:gd name="T3" fmla="*/ 2147483647 h 14"/>
                <a:gd name="T4" fmla="*/ 2147483647 w 40"/>
                <a:gd name="T5" fmla="*/ 2147483647 h 14"/>
                <a:gd name="T6" fmla="*/ 2147483647 w 40"/>
                <a:gd name="T7" fmla="*/ 2147483647 h 14"/>
                <a:gd name="T8" fmla="*/ 2147483647 w 40"/>
                <a:gd name="T9" fmla="*/ 0 h 14"/>
                <a:gd name="T10" fmla="*/ 2147483647 w 40"/>
                <a:gd name="T11" fmla="*/ 2147483647 h 14"/>
                <a:gd name="T12" fmla="*/ 2147483647 w 40"/>
                <a:gd name="T13" fmla="*/ 2147483647 h 14"/>
                <a:gd name="T14" fmla="*/ 2147483647 w 40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14"/>
                <a:gd name="T26" fmla="*/ 40 w 4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14">
                  <a:moveTo>
                    <a:pt x="2" y="2"/>
                  </a:moveTo>
                  <a:lnTo>
                    <a:pt x="0" y="14"/>
                  </a:lnTo>
                  <a:lnTo>
                    <a:pt x="21" y="14"/>
                  </a:lnTo>
                  <a:lnTo>
                    <a:pt x="40" y="10"/>
                  </a:lnTo>
                  <a:lnTo>
                    <a:pt x="38" y="0"/>
                  </a:lnTo>
                  <a:lnTo>
                    <a:pt x="24" y="3"/>
                  </a:lnTo>
                  <a:lnTo>
                    <a:pt x="15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E445103D-07BE-49AD-AEAE-D1EAB09F279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222" y="737025"/>
              <a:ext cx="106841" cy="371847"/>
            </a:xfrm>
            <a:custGeom>
              <a:avLst/>
              <a:gdLst>
                <a:gd name="T0" fmla="*/ 2147483647 w 28"/>
                <a:gd name="T1" fmla="*/ 0 h 83"/>
                <a:gd name="T2" fmla="*/ 2147483647 w 28"/>
                <a:gd name="T3" fmla="*/ 2147483647 h 83"/>
                <a:gd name="T4" fmla="*/ 2147483647 w 28"/>
                <a:gd name="T5" fmla="*/ 2147483647 h 83"/>
                <a:gd name="T6" fmla="*/ 0 w 28"/>
                <a:gd name="T7" fmla="*/ 2147483647 h 83"/>
                <a:gd name="T8" fmla="*/ 2147483647 w 28"/>
                <a:gd name="T9" fmla="*/ 2147483647 h 83"/>
                <a:gd name="T10" fmla="*/ 2147483647 w 28"/>
                <a:gd name="T11" fmla="*/ 2147483647 h 83"/>
                <a:gd name="T12" fmla="*/ 2147483647 w 28"/>
                <a:gd name="T13" fmla="*/ 2147483647 h 83"/>
                <a:gd name="T14" fmla="*/ 2147483647 w 28"/>
                <a:gd name="T15" fmla="*/ 0 h 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83"/>
                <a:gd name="T26" fmla="*/ 28 w 28"/>
                <a:gd name="T27" fmla="*/ 83 h 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83">
                  <a:moveTo>
                    <a:pt x="26" y="0"/>
                  </a:moveTo>
                  <a:lnTo>
                    <a:pt x="28" y="81"/>
                  </a:lnTo>
                  <a:lnTo>
                    <a:pt x="5" y="83"/>
                  </a:lnTo>
                  <a:lnTo>
                    <a:pt x="0" y="39"/>
                  </a:lnTo>
                  <a:lnTo>
                    <a:pt x="2" y="28"/>
                  </a:lnTo>
                  <a:lnTo>
                    <a:pt x="12" y="10"/>
                  </a:lnTo>
                  <a:lnTo>
                    <a:pt x="19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6B7718BE-AEFF-4F4E-B0DF-F59870724BC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222" y="641978"/>
              <a:ext cx="260645" cy="501911"/>
            </a:xfrm>
            <a:custGeom>
              <a:avLst/>
              <a:gdLst>
                <a:gd name="T0" fmla="*/ 2147483647 w 81"/>
                <a:gd name="T1" fmla="*/ 0 h 129"/>
                <a:gd name="T2" fmla="*/ 2147483647 w 81"/>
                <a:gd name="T3" fmla="*/ 2147483647 h 129"/>
                <a:gd name="T4" fmla="*/ 2147483647 w 81"/>
                <a:gd name="T5" fmla="*/ 2147483647 h 129"/>
                <a:gd name="T6" fmla="*/ 2147483647 w 81"/>
                <a:gd name="T7" fmla="*/ 2147483647 h 129"/>
                <a:gd name="T8" fmla="*/ 2147483647 w 81"/>
                <a:gd name="T9" fmla="*/ 2147483647 h 129"/>
                <a:gd name="T10" fmla="*/ 2147483647 w 81"/>
                <a:gd name="T11" fmla="*/ 2147483647 h 129"/>
                <a:gd name="T12" fmla="*/ 2147483647 w 81"/>
                <a:gd name="T13" fmla="*/ 2147483647 h 129"/>
                <a:gd name="T14" fmla="*/ 2147483647 w 81"/>
                <a:gd name="T15" fmla="*/ 2147483647 h 129"/>
                <a:gd name="T16" fmla="*/ 0 w 81"/>
                <a:gd name="T17" fmla="*/ 2147483647 h 129"/>
                <a:gd name="T18" fmla="*/ 2147483647 w 81"/>
                <a:gd name="T19" fmla="*/ 2147483647 h 129"/>
                <a:gd name="T20" fmla="*/ 2147483647 w 81"/>
                <a:gd name="T21" fmla="*/ 2147483647 h 129"/>
                <a:gd name="T22" fmla="*/ 2147483647 w 81"/>
                <a:gd name="T23" fmla="*/ 0 h 1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1"/>
                <a:gd name="T37" fmla="*/ 0 h 129"/>
                <a:gd name="T38" fmla="*/ 81 w 81"/>
                <a:gd name="T39" fmla="*/ 129 h 1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1" h="129">
                  <a:moveTo>
                    <a:pt x="81" y="0"/>
                  </a:moveTo>
                  <a:lnTo>
                    <a:pt x="80" y="21"/>
                  </a:lnTo>
                  <a:lnTo>
                    <a:pt x="76" y="36"/>
                  </a:lnTo>
                  <a:lnTo>
                    <a:pt x="68" y="46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6" y="90"/>
                  </a:lnTo>
                  <a:lnTo>
                    <a:pt x="29" y="129"/>
                  </a:lnTo>
                  <a:lnTo>
                    <a:pt x="0" y="126"/>
                  </a:lnTo>
                  <a:lnTo>
                    <a:pt x="2" y="64"/>
                  </a:lnTo>
                  <a:lnTo>
                    <a:pt x="17" y="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D29923F2-2263-48E0-B9CE-7C446CF5C3E6}"/>
                </a:ext>
              </a:extLst>
            </p:cNvPr>
            <p:cNvSpPr>
              <a:spLocks/>
            </p:cNvSpPr>
            <p:nvPr/>
          </p:nvSpPr>
          <p:spPr bwMode="auto">
            <a:xfrm rot="661026" flipH="1">
              <a:off x="18785" y="1075523"/>
              <a:ext cx="223074" cy="251790"/>
            </a:xfrm>
            <a:custGeom>
              <a:avLst/>
              <a:gdLst>
                <a:gd name="T0" fmla="*/ 2147483647 w 71"/>
                <a:gd name="T1" fmla="*/ 0 h 64"/>
                <a:gd name="T2" fmla="*/ 2147483647 w 71"/>
                <a:gd name="T3" fmla="*/ 2147483647 h 64"/>
                <a:gd name="T4" fmla="*/ 2147483647 w 71"/>
                <a:gd name="T5" fmla="*/ 2147483647 h 64"/>
                <a:gd name="T6" fmla="*/ 2147483647 w 71"/>
                <a:gd name="T7" fmla="*/ 2147483647 h 64"/>
                <a:gd name="T8" fmla="*/ 2147483647 w 71"/>
                <a:gd name="T9" fmla="*/ 2147483647 h 64"/>
                <a:gd name="T10" fmla="*/ 2147483647 w 71"/>
                <a:gd name="T11" fmla="*/ 2147483647 h 64"/>
                <a:gd name="T12" fmla="*/ 2147483647 w 71"/>
                <a:gd name="T13" fmla="*/ 2147483647 h 64"/>
                <a:gd name="T14" fmla="*/ 0 w 71"/>
                <a:gd name="T15" fmla="*/ 2147483647 h 64"/>
                <a:gd name="T16" fmla="*/ 2147483647 w 71"/>
                <a:gd name="T17" fmla="*/ 2147483647 h 64"/>
                <a:gd name="T18" fmla="*/ 2147483647 w 71"/>
                <a:gd name="T19" fmla="*/ 2147483647 h 64"/>
                <a:gd name="T20" fmla="*/ 2147483647 w 71"/>
                <a:gd name="T21" fmla="*/ 2147483647 h 64"/>
                <a:gd name="T22" fmla="*/ 2147483647 w 71"/>
                <a:gd name="T23" fmla="*/ 2147483647 h 64"/>
                <a:gd name="T24" fmla="*/ 2147483647 w 71"/>
                <a:gd name="T25" fmla="*/ 2147483647 h 64"/>
                <a:gd name="T26" fmla="*/ 2147483647 w 71"/>
                <a:gd name="T27" fmla="*/ 2147483647 h 64"/>
                <a:gd name="T28" fmla="*/ 2147483647 w 71"/>
                <a:gd name="T29" fmla="*/ 2147483647 h 64"/>
                <a:gd name="T30" fmla="*/ 2147483647 w 71"/>
                <a:gd name="T31" fmla="*/ 2147483647 h 64"/>
                <a:gd name="T32" fmla="*/ 2147483647 w 71"/>
                <a:gd name="T33" fmla="*/ 2147483647 h 64"/>
                <a:gd name="T34" fmla="*/ 2147483647 w 71"/>
                <a:gd name="T35" fmla="*/ 2147483647 h 64"/>
                <a:gd name="T36" fmla="*/ 2147483647 w 71"/>
                <a:gd name="T37" fmla="*/ 2147483647 h 64"/>
                <a:gd name="T38" fmla="*/ 2147483647 w 71"/>
                <a:gd name="T39" fmla="*/ 2147483647 h 64"/>
                <a:gd name="T40" fmla="*/ 2147483647 w 71"/>
                <a:gd name="T41" fmla="*/ 0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"/>
                <a:gd name="T64" fmla="*/ 0 h 64"/>
                <a:gd name="T65" fmla="*/ 71 w 71"/>
                <a:gd name="T66" fmla="*/ 64 h 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" h="64">
                  <a:moveTo>
                    <a:pt x="38" y="0"/>
                  </a:moveTo>
                  <a:lnTo>
                    <a:pt x="36" y="36"/>
                  </a:lnTo>
                  <a:lnTo>
                    <a:pt x="32" y="43"/>
                  </a:lnTo>
                  <a:lnTo>
                    <a:pt x="21" y="46"/>
                  </a:lnTo>
                  <a:lnTo>
                    <a:pt x="14" y="45"/>
                  </a:lnTo>
                  <a:lnTo>
                    <a:pt x="7" y="48"/>
                  </a:lnTo>
                  <a:lnTo>
                    <a:pt x="3" y="52"/>
                  </a:lnTo>
                  <a:lnTo>
                    <a:pt x="0" y="57"/>
                  </a:lnTo>
                  <a:lnTo>
                    <a:pt x="4" y="64"/>
                  </a:lnTo>
                  <a:lnTo>
                    <a:pt x="25" y="63"/>
                  </a:lnTo>
                  <a:lnTo>
                    <a:pt x="36" y="62"/>
                  </a:lnTo>
                  <a:lnTo>
                    <a:pt x="40" y="60"/>
                  </a:lnTo>
                  <a:lnTo>
                    <a:pt x="46" y="57"/>
                  </a:lnTo>
                  <a:lnTo>
                    <a:pt x="51" y="58"/>
                  </a:lnTo>
                  <a:lnTo>
                    <a:pt x="52" y="63"/>
                  </a:lnTo>
                  <a:lnTo>
                    <a:pt x="61" y="64"/>
                  </a:lnTo>
                  <a:lnTo>
                    <a:pt x="65" y="57"/>
                  </a:lnTo>
                  <a:lnTo>
                    <a:pt x="66" y="49"/>
                  </a:lnTo>
                  <a:lnTo>
                    <a:pt x="64" y="38"/>
                  </a:lnTo>
                  <a:lnTo>
                    <a:pt x="71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xmlns="" id="{76CA44AA-C9D6-449B-94AC-EAA6CDE73C9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841" y="278468"/>
              <a:ext cx="207812" cy="745363"/>
            </a:xfrm>
            <a:custGeom>
              <a:avLst/>
              <a:gdLst>
                <a:gd name="T0" fmla="*/ 2147483647 w 61"/>
                <a:gd name="T1" fmla="*/ 0 h 201"/>
                <a:gd name="T2" fmla="*/ 2147483647 w 61"/>
                <a:gd name="T3" fmla="*/ 2147483647 h 201"/>
                <a:gd name="T4" fmla="*/ 2147483647 w 61"/>
                <a:gd name="T5" fmla="*/ 2147483647 h 201"/>
                <a:gd name="T6" fmla="*/ 2147483647 w 61"/>
                <a:gd name="T7" fmla="*/ 2147483647 h 201"/>
                <a:gd name="T8" fmla="*/ 2147483647 w 61"/>
                <a:gd name="T9" fmla="*/ 2147483647 h 201"/>
                <a:gd name="T10" fmla="*/ 2147483647 w 61"/>
                <a:gd name="T11" fmla="*/ 2147483647 h 201"/>
                <a:gd name="T12" fmla="*/ 2147483647 w 61"/>
                <a:gd name="T13" fmla="*/ 2147483647 h 201"/>
                <a:gd name="T14" fmla="*/ 2147483647 w 61"/>
                <a:gd name="T15" fmla="*/ 2147483647 h 201"/>
                <a:gd name="T16" fmla="*/ 2147483647 w 61"/>
                <a:gd name="T17" fmla="*/ 2147483647 h 201"/>
                <a:gd name="T18" fmla="*/ 2147483647 w 61"/>
                <a:gd name="T19" fmla="*/ 2147483647 h 201"/>
                <a:gd name="T20" fmla="*/ 2147483647 w 61"/>
                <a:gd name="T21" fmla="*/ 2147483647 h 201"/>
                <a:gd name="T22" fmla="*/ 0 w 61"/>
                <a:gd name="T23" fmla="*/ 2147483647 h 201"/>
                <a:gd name="T24" fmla="*/ 2147483647 w 61"/>
                <a:gd name="T25" fmla="*/ 2147483647 h 201"/>
                <a:gd name="T26" fmla="*/ 2147483647 w 61"/>
                <a:gd name="T27" fmla="*/ 2147483647 h 201"/>
                <a:gd name="T28" fmla="*/ 2147483647 w 61"/>
                <a:gd name="T29" fmla="*/ 2147483647 h 201"/>
                <a:gd name="T30" fmla="*/ 2147483647 w 61"/>
                <a:gd name="T31" fmla="*/ 2147483647 h 201"/>
                <a:gd name="T32" fmla="*/ 2147483647 w 61"/>
                <a:gd name="T33" fmla="*/ 2147483647 h 201"/>
                <a:gd name="T34" fmla="*/ 2147483647 w 61"/>
                <a:gd name="T35" fmla="*/ 2147483647 h 201"/>
                <a:gd name="T36" fmla="*/ 2147483647 w 61"/>
                <a:gd name="T37" fmla="*/ 2147483647 h 201"/>
                <a:gd name="T38" fmla="*/ 2147483647 w 61"/>
                <a:gd name="T39" fmla="*/ 0 h 2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1"/>
                <a:gd name="T61" fmla="*/ 0 h 201"/>
                <a:gd name="T62" fmla="*/ 61 w 61"/>
                <a:gd name="T63" fmla="*/ 201 h 2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1" h="201">
                  <a:moveTo>
                    <a:pt x="34" y="0"/>
                  </a:moveTo>
                  <a:lnTo>
                    <a:pt x="44" y="5"/>
                  </a:lnTo>
                  <a:lnTo>
                    <a:pt x="40" y="12"/>
                  </a:lnTo>
                  <a:lnTo>
                    <a:pt x="40" y="54"/>
                  </a:lnTo>
                  <a:lnTo>
                    <a:pt x="44" y="64"/>
                  </a:lnTo>
                  <a:lnTo>
                    <a:pt x="55" y="68"/>
                  </a:lnTo>
                  <a:lnTo>
                    <a:pt x="61" y="68"/>
                  </a:lnTo>
                  <a:lnTo>
                    <a:pt x="60" y="109"/>
                  </a:lnTo>
                  <a:lnTo>
                    <a:pt x="47" y="134"/>
                  </a:lnTo>
                  <a:lnTo>
                    <a:pt x="29" y="181"/>
                  </a:lnTo>
                  <a:lnTo>
                    <a:pt x="26" y="201"/>
                  </a:lnTo>
                  <a:lnTo>
                    <a:pt x="0" y="197"/>
                  </a:lnTo>
                  <a:lnTo>
                    <a:pt x="4" y="140"/>
                  </a:lnTo>
                  <a:lnTo>
                    <a:pt x="18" y="102"/>
                  </a:lnTo>
                  <a:lnTo>
                    <a:pt x="19" y="64"/>
                  </a:lnTo>
                  <a:lnTo>
                    <a:pt x="25" y="30"/>
                  </a:lnTo>
                  <a:lnTo>
                    <a:pt x="27" y="19"/>
                  </a:lnTo>
                  <a:lnTo>
                    <a:pt x="30" y="12"/>
                  </a:lnTo>
                  <a:lnTo>
                    <a:pt x="32" y="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AEAEA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11CC8E1E-F3D6-4C8D-B577-C9FCCE1ADE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6841" y="546933"/>
              <a:ext cx="18785" cy="35017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xmlns="" id="{9B27B43D-1AA6-4E45-A3FA-3AC62F776C8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565274"/>
              <a:ext cx="106841" cy="76704"/>
            </a:xfrm>
            <a:custGeom>
              <a:avLst/>
              <a:gdLst>
                <a:gd name="T0" fmla="*/ 0 w 30"/>
                <a:gd name="T1" fmla="*/ 2147483647 h 21"/>
                <a:gd name="T2" fmla="*/ 2147483647 w 30"/>
                <a:gd name="T3" fmla="*/ 2147483647 h 21"/>
                <a:gd name="T4" fmla="*/ 2147483647 w 30"/>
                <a:gd name="T5" fmla="*/ 2147483647 h 21"/>
                <a:gd name="T6" fmla="*/ 2147483647 w 30"/>
                <a:gd name="T7" fmla="*/ 2147483647 h 21"/>
                <a:gd name="T8" fmla="*/ 2147483647 w 30"/>
                <a:gd name="T9" fmla="*/ 2147483647 h 21"/>
                <a:gd name="T10" fmla="*/ 2147483647 w 30"/>
                <a:gd name="T11" fmla="*/ 0 h 21"/>
                <a:gd name="T12" fmla="*/ 2147483647 w 30"/>
                <a:gd name="T13" fmla="*/ 2147483647 h 21"/>
                <a:gd name="T14" fmla="*/ 2147483647 w 30"/>
                <a:gd name="T15" fmla="*/ 2147483647 h 21"/>
                <a:gd name="T16" fmla="*/ 2147483647 w 30"/>
                <a:gd name="T17" fmla="*/ 2147483647 h 21"/>
                <a:gd name="T18" fmla="*/ 2147483647 w 30"/>
                <a:gd name="T19" fmla="*/ 2147483647 h 21"/>
                <a:gd name="T20" fmla="*/ 2147483647 w 30"/>
                <a:gd name="T21" fmla="*/ 2147483647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21"/>
                <a:gd name="T35" fmla="*/ 30 w 30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21">
                  <a:moveTo>
                    <a:pt x="0" y="2"/>
                  </a:moveTo>
                  <a:lnTo>
                    <a:pt x="20" y="2"/>
                  </a:lnTo>
                  <a:lnTo>
                    <a:pt x="22" y="3"/>
                  </a:lnTo>
                  <a:lnTo>
                    <a:pt x="28" y="5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13"/>
                  </a:lnTo>
                  <a:lnTo>
                    <a:pt x="28" y="17"/>
                  </a:lnTo>
                  <a:lnTo>
                    <a:pt x="30" y="21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58B08869-8AA1-443B-9F55-5ED630E77D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18775" flipH="1">
              <a:off x="170241" y="296811"/>
              <a:ext cx="18785" cy="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xmlns="" id="{F331C9B9-9023-4BD1-A5E1-C57EF9DA5BC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85" y="201764"/>
              <a:ext cx="170241" cy="95047"/>
            </a:xfrm>
            <a:custGeom>
              <a:avLst/>
              <a:gdLst>
                <a:gd name="T0" fmla="*/ 0 w 40"/>
                <a:gd name="T1" fmla="*/ 2147483647 h 19"/>
                <a:gd name="T2" fmla="*/ 2147483647 w 40"/>
                <a:gd name="T3" fmla="*/ 2147483647 h 19"/>
                <a:gd name="T4" fmla="*/ 2147483647 w 40"/>
                <a:gd name="T5" fmla="*/ 2147483647 h 19"/>
                <a:gd name="T6" fmla="*/ 2147483647 w 40"/>
                <a:gd name="T7" fmla="*/ 2147483647 h 19"/>
                <a:gd name="T8" fmla="*/ 2147483647 w 40"/>
                <a:gd name="T9" fmla="*/ 2147483647 h 19"/>
                <a:gd name="T10" fmla="*/ 2147483647 w 40"/>
                <a:gd name="T11" fmla="*/ 2147483647 h 19"/>
                <a:gd name="T12" fmla="*/ 2147483647 w 40"/>
                <a:gd name="T13" fmla="*/ 2147483647 h 19"/>
                <a:gd name="T14" fmla="*/ 2147483647 w 40"/>
                <a:gd name="T15" fmla="*/ 2147483647 h 19"/>
                <a:gd name="T16" fmla="*/ 2147483647 w 40"/>
                <a:gd name="T17" fmla="*/ 2147483647 h 19"/>
                <a:gd name="T18" fmla="*/ 2147483647 w 40"/>
                <a:gd name="T19" fmla="*/ 2147483647 h 19"/>
                <a:gd name="T20" fmla="*/ 2147483647 w 40"/>
                <a:gd name="T21" fmla="*/ 2147483647 h 19"/>
                <a:gd name="T22" fmla="*/ 2147483647 w 40"/>
                <a:gd name="T23" fmla="*/ 0 h 19"/>
                <a:gd name="T24" fmla="*/ 2147483647 w 40"/>
                <a:gd name="T25" fmla="*/ 2147483647 h 19"/>
                <a:gd name="T26" fmla="*/ 2147483647 w 40"/>
                <a:gd name="T27" fmla="*/ 2147483647 h 19"/>
                <a:gd name="T28" fmla="*/ 2147483647 w 40"/>
                <a:gd name="T29" fmla="*/ 2147483647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0"/>
                <a:gd name="T46" fmla="*/ 0 h 19"/>
                <a:gd name="T47" fmla="*/ 40 w 40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0" h="19">
                  <a:moveTo>
                    <a:pt x="0" y="19"/>
                  </a:moveTo>
                  <a:lnTo>
                    <a:pt x="10" y="14"/>
                  </a:lnTo>
                  <a:lnTo>
                    <a:pt x="14" y="12"/>
                  </a:lnTo>
                  <a:lnTo>
                    <a:pt x="18" y="9"/>
                  </a:lnTo>
                  <a:lnTo>
                    <a:pt x="23" y="6"/>
                  </a:lnTo>
                  <a:lnTo>
                    <a:pt x="25" y="3"/>
                  </a:lnTo>
                  <a:lnTo>
                    <a:pt x="27" y="2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35" y="12"/>
                  </a:lnTo>
                  <a:lnTo>
                    <a:pt x="40" y="16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xmlns="" id="{3B774A4B-3FED-49FE-BFFE-8CF3A7080DCB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06841" y="113388"/>
              <a:ext cx="160849" cy="146738"/>
            </a:xfrm>
            <a:custGeom>
              <a:avLst/>
              <a:gdLst>
                <a:gd name="T0" fmla="*/ 2147483647 w 64"/>
                <a:gd name="T1" fmla="*/ 2147483647 h 49"/>
                <a:gd name="T2" fmla="*/ 2147483647 w 64"/>
                <a:gd name="T3" fmla="*/ 2147483647 h 49"/>
                <a:gd name="T4" fmla="*/ 2147483647 w 64"/>
                <a:gd name="T5" fmla="*/ 2147483647 h 49"/>
                <a:gd name="T6" fmla="*/ 2147483647 w 64"/>
                <a:gd name="T7" fmla="*/ 2147483647 h 49"/>
                <a:gd name="T8" fmla="*/ 2147483647 w 64"/>
                <a:gd name="T9" fmla="*/ 2147483647 h 49"/>
                <a:gd name="T10" fmla="*/ 2147483647 w 64"/>
                <a:gd name="T11" fmla="*/ 2147483647 h 49"/>
                <a:gd name="T12" fmla="*/ 2147483647 w 64"/>
                <a:gd name="T13" fmla="*/ 2147483647 h 49"/>
                <a:gd name="T14" fmla="*/ 2147483647 w 64"/>
                <a:gd name="T15" fmla="*/ 2147483647 h 49"/>
                <a:gd name="T16" fmla="*/ 2147483647 w 64"/>
                <a:gd name="T17" fmla="*/ 2147483647 h 49"/>
                <a:gd name="T18" fmla="*/ 0 w 64"/>
                <a:gd name="T19" fmla="*/ 2147483647 h 49"/>
                <a:gd name="T20" fmla="*/ 2147483647 w 64"/>
                <a:gd name="T21" fmla="*/ 2147483647 h 49"/>
                <a:gd name="T22" fmla="*/ 2147483647 w 64"/>
                <a:gd name="T23" fmla="*/ 2147483647 h 49"/>
                <a:gd name="T24" fmla="*/ 2147483647 w 64"/>
                <a:gd name="T25" fmla="*/ 2147483647 h 49"/>
                <a:gd name="T26" fmla="*/ 2147483647 w 64"/>
                <a:gd name="T27" fmla="*/ 0 h 49"/>
                <a:gd name="T28" fmla="*/ 2147483647 w 64"/>
                <a:gd name="T29" fmla="*/ 2147483647 h 49"/>
                <a:gd name="T30" fmla="*/ 2147483647 w 64"/>
                <a:gd name="T31" fmla="*/ 2147483647 h 49"/>
                <a:gd name="T32" fmla="*/ 2147483647 w 64"/>
                <a:gd name="T33" fmla="*/ 2147483647 h 49"/>
                <a:gd name="T34" fmla="*/ 2147483647 w 64"/>
                <a:gd name="T35" fmla="*/ 2147483647 h 49"/>
                <a:gd name="T36" fmla="*/ 2147483647 w 64"/>
                <a:gd name="T37" fmla="*/ 2147483647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49"/>
                <a:gd name="T59" fmla="*/ 64 w 64"/>
                <a:gd name="T60" fmla="*/ 49 h 4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49">
                  <a:moveTo>
                    <a:pt x="64" y="15"/>
                  </a:moveTo>
                  <a:lnTo>
                    <a:pt x="61" y="33"/>
                  </a:lnTo>
                  <a:lnTo>
                    <a:pt x="62" y="44"/>
                  </a:lnTo>
                  <a:lnTo>
                    <a:pt x="42" y="49"/>
                  </a:lnTo>
                  <a:lnTo>
                    <a:pt x="19" y="48"/>
                  </a:lnTo>
                  <a:lnTo>
                    <a:pt x="20" y="39"/>
                  </a:lnTo>
                  <a:lnTo>
                    <a:pt x="9" y="38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0" y="19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7" y="9"/>
                  </a:lnTo>
                  <a:lnTo>
                    <a:pt x="17" y="0"/>
                  </a:lnTo>
                  <a:lnTo>
                    <a:pt x="31" y="2"/>
                  </a:lnTo>
                  <a:lnTo>
                    <a:pt x="40" y="8"/>
                  </a:lnTo>
                  <a:lnTo>
                    <a:pt x="46" y="20"/>
                  </a:lnTo>
                  <a:lnTo>
                    <a:pt x="56" y="20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xmlns="" id="{DC33EFB8-45FA-4E97-A703-25E7AAEC0E0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9430" y="96714"/>
              <a:ext cx="70445" cy="68366"/>
            </a:xfrm>
            <a:custGeom>
              <a:avLst/>
              <a:gdLst>
                <a:gd name="T0" fmla="*/ 2147483647 w 19"/>
                <a:gd name="T1" fmla="*/ 2147483647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2147483647 w 19"/>
                <a:gd name="T7" fmla="*/ 2147483647 h 17"/>
                <a:gd name="T8" fmla="*/ 0 w 19"/>
                <a:gd name="T9" fmla="*/ 2147483647 h 17"/>
                <a:gd name="T10" fmla="*/ 0 w 19"/>
                <a:gd name="T11" fmla="*/ 2147483647 h 17"/>
                <a:gd name="T12" fmla="*/ 2147483647 w 19"/>
                <a:gd name="T13" fmla="*/ 2147483647 h 17"/>
                <a:gd name="T14" fmla="*/ 2147483647 w 19"/>
                <a:gd name="T15" fmla="*/ 0 h 17"/>
                <a:gd name="T16" fmla="*/ 2147483647 w 19"/>
                <a:gd name="T17" fmla="*/ 2147483647 h 17"/>
                <a:gd name="T18" fmla="*/ 2147483647 w 19"/>
                <a:gd name="T19" fmla="*/ 2147483647 h 17"/>
                <a:gd name="T20" fmla="*/ 2147483647 w 19"/>
                <a:gd name="T21" fmla="*/ 2147483647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17"/>
                <a:gd name="T35" fmla="*/ 19 w 19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17">
                  <a:moveTo>
                    <a:pt x="19" y="9"/>
                  </a:moveTo>
                  <a:lnTo>
                    <a:pt x="11" y="14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1" y="4"/>
                  </a:lnTo>
                  <a:lnTo>
                    <a:pt x="8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9" y="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xmlns="" id="{DE4A13D8-15E4-48A5-991C-3656A4330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26" y="35017"/>
              <a:ext cx="98622" cy="113388"/>
            </a:xfrm>
            <a:custGeom>
              <a:avLst/>
              <a:gdLst>
                <a:gd name="T0" fmla="*/ 2147483647 w 16"/>
                <a:gd name="T1" fmla="*/ 2147483647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2147483647 w 16"/>
                <a:gd name="T7" fmla="*/ 2147483647 h 15"/>
                <a:gd name="T8" fmla="*/ 0 w 16"/>
                <a:gd name="T9" fmla="*/ 2147483647 h 15"/>
                <a:gd name="T10" fmla="*/ 2147483647 w 16"/>
                <a:gd name="T11" fmla="*/ 0 h 15"/>
                <a:gd name="T12" fmla="*/ 2147483647 w 16"/>
                <a:gd name="T13" fmla="*/ 2147483647 h 15"/>
                <a:gd name="T14" fmla="*/ 2147483647 w 16"/>
                <a:gd name="T15" fmla="*/ 2147483647 h 15"/>
                <a:gd name="T16" fmla="*/ 2147483647 w 16"/>
                <a:gd name="T17" fmla="*/ 2147483647 h 15"/>
                <a:gd name="T18" fmla="*/ 2147483647 w 16"/>
                <a:gd name="T19" fmla="*/ 2147483647 h 15"/>
                <a:gd name="T20" fmla="*/ 2147483647 w 16"/>
                <a:gd name="T21" fmla="*/ 2147483647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15"/>
                <a:gd name="T35" fmla="*/ 16 w 16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15">
                  <a:moveTo>
                    <a:pt x="16" y="11"/>
                  </a:moveTo>
                  <a:lnTo>
                    <a:pt x="11" y="11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6" y="0"/>
                  </a:lnTo>
                  <a:lnTo>
                    <a:pt x="8" y="1"/>
                  </a:lnTo>
                  <a:lnTo>
                    <a:pt x="10" y="5"/>
                  </a:lnTo>
                  <a:lnTo>
                    <a:pt x="12" y="8"/>
                  </a:lnTo>
                  <a:lnTo>
                    <a:pt x="13" y="10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accent1"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xmlns="" id="{7BE1F771-CE12-4B84-9272-BBF868527692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241860" y="148405"/>
              <a:ext cx="37570" cy="33350"/>
            </a:xfrm>
            <a:custGeom>
              <a:avLst/>
              <a:gdLst>
                <a:gd name="T0" fmla="*/ 0 w 14"/>
                <a:gd name="T1" fmla="*/ 0 h 11"/>
                <a:gd name="T2" fmla="*/ 0 w 14"/>
                <a:gd name="T3" fmla="*/ 2147483647 h 11"/>
                <a:gd name="T4" fmla="*/ 2147483647 w 14"/>
                <a:gd name="T5" fmla="*/ 2147483647 h 11"/>
                <a:gd name="T6" fmla="*/ 2147483647 w 14"/>
                <a:gd name="T7" fmla="*/ 2147483647 h 11"/>
                <a:gd name="T8" fmla="*/ 2147483647 w 14"/>
                <a:gd name="T9" fmla="*/ 0 h 11"/>
                <a:gd name="T10" fmla="*/ 0 w 1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1"/>
                <a:gd name="T20" fmla="*/ 14 w 1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1">
                  <a:moveTo>
                    <a:pt x="0" y="0"/>
                  </a:moveTo>
                  <a:lnTo>
                    <a:pt x="0" y="10"/>
                  </a:lnTo>
                  <a:lnTo>
                    <a:pt x="5" y="11"/>
                  </a:lnTo>
                  <a:lnTo>
                    <a:pt x="13" y="8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xmlns="" id="{A678993F-979E-41C4-90E5-8867A8EE34FE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06841" y="113388"/>
              <a:ext cx="0" cy="88376"/>
            </a:xfrm>
            <a:custGeom>
              <a:avLst/>
              <a:gdLst>
                <a:gd name="T0" fmla="*/ 0 w 3"/>
                <a:gd name="T1" fmla="*/ 0 h 30"/>
                <a:gd name="T2" fmla="*/ 0 w 3"/>
                <a:gd name="T3" fmla="*/ 2147483647 h 30"/>
                <a:gd name="T4" fmla="*/ 0 w 3"/>
                <a:gd name="T5" fmla="*/ 2147483647 h 30"/>
                <a:gd name="T6" fmla="*/ 0 60000 65536"/>
                <a:gd name="T7" fmla="*/ 0 60000 65536"/>
                <a:gd name="T8" fmla="*/ 0 60000 65536"/>
                <a:gd name="T9" fmla="*/ 0 w 3"/>
                <a:gd name="T10" fmla="*/ 0 h 30"/>
                <a:gd name="T11" fmla="*/ 0 w 3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0">
                  <a:moveTo>
                    <a:pt x="3" y="0"/>
                  </a:moveTo>
                  <a:lnTo>
                    <a:pt x="0" y="16"/>
                  </a:lnTo>
                  <a:lnTo>
                    <a:pt x="2" y="30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xmlns="" id="{2F7EE910-61AF-4B0C-A4E6-132012574A0A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78663" y="201764"/>
              <a:ext cx="126800" cy="23345"/>
            </a:xfrm>
            <a:custGeom>
              <a:avLst/>
              <a:gdLst>
                <a:gd name="T0" fmla="*/ 2147483647 w 43"/>
                <a:gd name="T1" fmla="*/ 2147483647 h 10"/>
                <a:gd name="T2" fmla="*/ 2147483647 w 43"/>
                <a:gd name="T3" fmla="*/ 2147483647 h 10"/>
                <a:gd name="T4" fmla="*/ 0 w 43"/>
                <a:gd name="T5" fmla="*/ 2147483647 h 10"/>
                <a:gd name="T6" fmla="*/ 2147483647 w 43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10"/>
                <a:gd name="T14" fmla="*/ 43 w 43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10">
                  <a:moveTo>
                    <a:pt x="43" y="5"/>
                  </a:moveTo>
                  <a:lnTo>
                    <a:pt x="21" y="10"/>
                  </a:lnTo>
                  <a:lnTo>
                    <a:pt x="0" y="8"/>
                  </a:lnTo>
                  <a:lnTo>
                    <a:pt x="1" y="0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xmlns="" id="{238BE696-0D64-4139-8A39-7C1FA372D6F7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224248" y="128395"/>
              <a:ext cx="0" cy="20010"/>
            </a:xfrm>
            <a:custGeom>
              <a:avLst/>
              <a:gdLst>
                <a:gd name="T0" fmla="*/ 0 w 5"/>
                <a:gd name="T1" fmla="*/ 0 h 10"/>
                <a:gd name="T2" fmla="*/ 0 w 5"/>
                <a:gd name="T3" fmla="*/ 2147483647 h 10"/>
                <a:gd name="T4" fmla="*/ 0 w 5"/>
                <a:gd name="T5" fmla="*/ 2147483647 h 10"/>
                <a:gd name="T6" fmla="*/ 0 w 5"/>
                <a:gd name="T7" fmla="*/ 2147483647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0"/>
                <a:gd name="T14" fmla="*/ 0 w 5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0">
                  <a:moveTo>
                    <a:pt x="0" y="0"/>
                  </a:moveTo>
                  <a:lnTo>
                    <a:pt x="5" y="1"/>
                  </a:lnTo>
                  <a:lnTo>
                    <a:pt x="5" y="8"/>
                  </a:lnTo>
                  <a:lnTo>
                    <a:pt x="0" y="10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xmlns="" id="{5F578CC7-6FDB-4B39-A7CC-CDE451603F13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224248" y="128395"/>
              <a:ext cx="28178" cy="20010"/>
            </a:xfrm>
            <a:custGeom>
              <a:avLst/>
              <a:gdLst>
                <a:gd name="T0" fmla="*/ 0 w 16"/>
                <a:gd name="T1" fmla="*/ 0 h 4"/>
                <a:gd name="T2" fmla="*/ 2147483647 w 16"/>
                <a:gd name="T3" fmla="*/ 2147483647 h 4"/>
                <a:gd name="T4" fmla="*/ 2147483647 w 16"/>
                <a:gd name="T5" fmla="*/ 2147483647 h 4"/>
                <a:gd name="T6" fmla="*/ 0 60000 65536"/>
                <a:gd name="T7" fmla="*/ 0 60000 65536"/>
                <a:gd name="T8" fmla="*/ 0 60000 65536"/>
                <a:gd name="T9" fmla="*/ 0 w 16"/>
                <a:gd name="T10" fmla="*/ 0 h 4"/>
                <a:gd name="T11" fmla="*/ 16 w 1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4">
                  <a:moveTo>
                    <a:pt x="0" y="0"/>
                  </a:moveTo>
                  <a:lnTo>
                    <a:pt x="12" y="1"/>
                  </a:lnTo>
                  <a:lnTo>
                    <a:pt x="16" y="4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xmlns="" id="{193860F6-BD07-497C-9C68-07CE253BA959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60848" y="0"/>
              <a:ext cx="170241" cy="128395"/>
            </a:xfrm>
            <a:custGeom>
              <a:avLst/>
              <a:gdLst>
                <a:gd name="T0" fmla="*/ 0 w 63"/>
                <a:gd name="T1" fmla="*/ 2147483647 h 42"/>
                <a:gd name="T2" fmla="*/ 0 w 63"/>
                <a:gd name="T3" fmla="*/ 2147483647 h 42"/>
                <a:gd name="T4" fmla="*/ 2147483647 w 63"/>
                <a:gd name="T5" fmla="*/ 2147483647 h 42"/>
                <a:gd name="T6" fmla="*/ 2147483647 w 63"/>
                <a:gd name="T7" fmla="*/ 2147483647 h 42"/>
                <a:gd name="T8" fmla="*/ 2147483647 w 63"/>
                <a:gd name="T9" fmla="*/ 2147483647 h 42"/>
                <a:gd name="T10" fmla="*/ 2147483647 w 63"/>
                <a:gd name="T11" fmla="*/ 2147483647 h 42"/>
                <a:gd name="T12" fmla="*/ 2147483647 w 63"/>
                <a:gd name="T13" fmla="*/ 0 h 42"/>
                <a:gd name="T14" fmla="*/ 2147483647 w 63"/>
                <a:gd name="T15" fmla="*/ 2147483647 h 42"/>
                <a:gd name="T16" fmla="*/ 2147483647 w 63"/>
                <a:gd name="T17" fmla="*/ 2147483647 h 42"/>
                <a:gd name="T18" fmla="*/ 2147483647 w 63"/>
                <a:gd name="T19" fmla="*/ 2147483647 h 42"/>
                <a:gd name="T20" fmla="*/ 2147483647 w 63"/>
                <a:gd name="T21" fmla="*/ 2147483647 h 42"/>
                <a:gd name="T22" fmla="*/ 2147483647 w 63"/>
                <a:gd name="T23" fmla="*/ 2147483647 h 42"/>
                <a:gd name="T24" fmla="*/ 2147483647 w 63"/>
                <a:gd name="T25" fmla="*/ 2147483647 h 42"/>
                <a:gd name="T26" fmla="*/ 2147483647 w 63"/>
                <a:gd name="T27" fmla="*/ 2147483647 h 42"/>
                <a:gd name="T28" fmla="*/ 2147483647 w 63"/>
                <a:gd name="T29" fmla="*/ 2147483647 h 42"/>
                <a:gd name="T30" fmla="*/ 2147483647 w 63"/>
                <a:gd name="T31" fmla="*/ 2147483647 h 42"/>
                <a:gd name="T32" fmla="*/ 2147483647 w 63"/>
                <a:gd name="T33" fmla="*/ 2147483647 h 42"/>
                <a:gd name="T34" fmla="*/ 2147483647 w 63"/>
                <a:gd name="T35" fmla="*/ 2147483647 h 42"/>
                <a:gd name="T36" fmla="*/ 2147483647 w 63"/>
                <a:gd name="T37" fmla="*/ 2147483647 h 42"/>
                <a:gd name="T38" fmla="*/ 0 w 63"/>
                <a:gd name="T39" fmla="*/ 2147483647 h 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42"/>
                <a:gd name="T62" fmla="*/ 63 w 63"/>
                <a:gd name="T63" fmla="*/ 42 h 4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42">
                  <a:moveTo>
                    <a:pt x="0" y="30"/>
                  </a:moveTo>
                  <a:lnTo>
                    <a:pt x="0" y="23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7" y="1"/>
                  </a:lnTo>
                  <a:lnTo>
                    <a:pt x="25" y="0"/>
                  </a:lnTo>
                  <a:lnTo>
                    <a:pt x="36" y="1"/>
                  </a:lnTo>
                  <a:lnTo>
                    <a:pt x="44" y="2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9" y="13"/>
                  </a:lnTo>
                  <a:lnTo>
                    <a:pt x="61" y="21"/>
                  </a:lnTo>
                  <a:lnTo>
                    <a:pt x="63" y="31"/>
                  </a:lnTo>
                  <a:lnTo>
                    <a:pt x="52" y="40"/>
                  </a:lnTo>
                  <a:lnTo>
                    <a:pt x="29" y="42"/>
                  </a:lnTo>
                  <a:lnTo>
                    <a:pt x="5" y="39"/>
                  </a:lnTo>
                  <a:lnTo>
                    <a:pt x="3" y="37"/>
                  </a:lnTo>
                  <a:lnTo>
                    <a:pt x="1" y="3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xmlns="" id="{EECC937A-4412-4642-9D00-D33850A9616C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89026" y="35017"/>
              <a:ext cx="125627" cy="78372"/>
            </a:xfrm>
            <a:custGeom>
              <a:avLst/>
              <a:gdLst>
                <a:gd name="T0" fmla="*/ 0 w 49"/>
                <a:gd name="T1" fmla="*/ 2147483647 h 30"/>
                <a:gd name="T2" fmla="*/ 2147483647 w 49"/>
                <a:gd name="T3" fmla="*/ 2147483647 h 30"/>
                <a:gd name="T4" fmla="*/ 2147483647 w 49"/>
                <a:gd name="T5" fmla="*/ 2147483647 h 30"/>
                <a:gd name="T6" fmla="*/ 2147483647 w 49"/>
                <a:gd name="T7" fmla="*/ 0 h 30"/>
                <a:gd name="T8" fmla="*/ 2147483647 w 49"/>
                <a:gd name="T9" fmla="*/ 2147483647 h 30"/>
                <a:gd name="T10" fmla="*/ 2147483647 w 49"/>
                <a:gd name="T11" fmla="*/ 2147483647 h 30"/>
                <a:gd name="T12" fmla="*/ 2147483647 w 49"/>
                <a:gd name="T13" fmla="*/ 2147483647 h 30"/>
                <a:gd name="T14" fmla="*/ 2147483647 w 49"/>
                <a:gd name="T15" fmla="*/ 2147483647 h 30"/>
                <a:gd name="T16" fmla="*/ 2147483647 w 49"/>
                <a:gd name="T17" fmla="*/ 2147483647 h 30"/>
                <a:gd name="T18" fmla="*/ 2147483647 w 49"/>
                <a:gd name="T19" fmla="*/ 2147483647 h 30"/>
                <a:gd name="T20" fmla="*/ 0 w 49"/>
                <a:gd name="T21" fmla="*/ 2147483647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30"/>
                <a:gd name="T35" fmla="*/ 49 w 49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30">
                  <a:moveTo>
                    <a:pt x="0" y="25"/>
                  </a:moveTo>
                  <a:lnTo>
                    <a:pt x="4" y="5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6" y="1"/>
                  </a:lnTo>
                  <a:lnTo>
                    <a:pt x="36" y="3"/>
                  </a:lnTo>
                  <a:lnTo>
                    <a:pt x="44" y="11"/>
                  </a:lnTo>
                  <a:lnTo>
                    <a:pt x="47" y="20"/>
                  </a:lnTo>
                  <a:lnTo>
                    <a:pt x="49" y="28"/>
                  </a:lnTo>
                  <a:lnTo>
                    <a:pt x="25" y="3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xmlns="" id="{DC072AAE-7F42-462E-94DE-BCE927B1E5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5463" y="1092197"/>
              <a:ext cx="232467" cy="251790"/>
            </a:xfrm>
            <a:custGeom>
              <a:avLst/>
              <a:gdLst>
                <a:gd name="T0" fmla="*/ 2147483647 w 71"/>
                <a:gd name="T1" fmla="*/ 0 h 64"/>
                <a:gd name="T2" fmla="*/ 2147483647 w 71"/>
                <a:gd name="T3" fmla="*/ 2147483647 h 64"/>
                <a:gd name="T4" fmla="*/ 2147483647 w 71"/>
                <a:gd name="T5" fmla="*/ 2147483647 h 64"/>
                <a:gd name="T6" fmla="*/ 2147483647 w 71"/>
                <a:gd name="T7" fmla="*/ 2147483647 h 64"/>
                <a:gd name="T8" fmla="*/ 2147483647 w 71"/>
                <a:gd name="T9" fmla="*/ 2147483647 h 64"/>
                <a:gd name="T10" fmla="*/ 2147483647 w 71"/>
                <a:gd name="T11" fmla="*/ 2147483647 h 64"/>
                <a:gd name="T12" fmla="*/ 2147483647 w 71"/>
                <a:gd name="T13" fmla="*/ 2147483647 h 64"/>
                <a:gd name="T14" fmla="*/ 0 w 71"/>
                <a:gd name="T15" fmla="*/ 2147483647 h 64"/>
                <a:gd name="T16" fmla="*/ 2147483647 w 71"/>
                <a:gd name="T17" fmla="*/ 2147483647 h 64"/>
                <a:gd name="T18" fmla="*/ 2147483647 w 71"/>
                <a:gd name="T19" fmla="*/ 2147483647 h 64"/>
                <a:gd name="T20" fmla="*/ 2147483647 w 71"/>
                <a:gd name="T21" fmla="*/ 2147483647 h 64"/>
                <a:gd name="T22" fmla="*/ 2147483647 w 71"/>
                <a:gd name="T23" fmla="*/ 2147483647 h 64"/>
                <a:gd name="T24" fmla="*/ 2147483647 w 71"/>
                <a:gd name="T25" fmla="*/ 2147483647 h 64"/>
                <a:gd name="T26" fmla="*/ 2147483647 w 71"/>
                <a:gd name="T27" fmla="*/ 2147483647 h 64"/>
                <a:gd name="T28" fmla="*/ 2147483647 w 71"/>
                <a:gd name="T29" fmla="*/ 2147483647 h 64"/>
                <a:gd name="T30" fmla="*/ 2147483647 w 71"/>
                <a:gd name="T31" fmla="*/ 2147483647 h 64"/>
                <a:gd name="T32" fmla="*/ 2147483647 w 71"/>
                <a:gd name="T33" fmla="*/ 2147483647 h 64"/>
                <a:gd name="T34" fmla="*/ 2147483647 w 71"/>
                <a:gd name="T35" fmla="*/ 2147483647 h 64"/>
                <a:gd name="T36" fmla="*/ 2147483647 w 71"/>
                <a:gd name="T37" fmla="*/ 2147483647 h 64"/>
                <a:gd name="T38" fmla="*/ 2147483647 w 71"/>
                <a:gd name="T39" fmla="*/ 2147483647 h 64"/>
                <a:gd name="T40" fmla="*/ 2147483647 w 71"/>
                <a:gd name="T41" fmla="*/ 0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"/>
                <a:gd name="T64" fmla="*/ 0 h 64"/>
                <a:gd name="T65" fmla="*/ 71 w 71"/>
                <a:gd name="T66" fmla="*/ 64 h 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" h="64">
                  <a:moveTo>
                    <a:pt x="38" y="0"/>
                  </a:moveTo>
                  <a:lnTo>
                    <a:pt x="36" y="36"/>
                  </a:lnTo>
                  <a:lnTo>
                    <a:pt x="32" y="43"/>
                  </a:lnTo>
                  <a:lnTo>
                    <a:pt x="21" y="46"/>
                  </a:lnTo>
                  <a:lnTo>
                    <a:pt x="14" y="45"/>
                  </a:lnTo>
                  <a:lnTo>
                    <a:pt x="7" y="48"/>
                  </a:lnTo>
                  <a:lnTo>
                    <a:pt x="3" y="52"/>
                  </a:lnTo>
                  <a:lnTo>
                    <a:pt x="0" y="57"/>
                  </a:lnTo>
                  <a:lnTo>
                    <a:pt x="4" y="64"/>
                  </a:lnTo>
                  <a:lnTo>
                    <a:pt x="25" y="63"/>
                  </a:lnTo>
                  <a:lnTo>
                    <a:pt x="36" y="62"/>
                  </a:lnTo>
                  <a:lnTo>
                    <a:pt x="40" y="60"/>
                  </a:lnTo>
                  <a:lnTo>
                    <a:pt x="46" y="57"/>
                  </a:lnTo>
                  <a:lnTo>
                    <a:pt x="51" y="58"/>
                  </a:lnTo>
                  <a:lnTo>
                    <a:pt x="52" y="63"/>
                  </a:lnTo>
                  <a:lnTo>
                    <a:pt x="61" y="64"/>
                  </a:lnTo>
                  <a:lnTo>
                    <a:pt x="65" y="57"/>
                  </a:lnTo>
                  <a:lnTo>
                    <a:pt x="66" y="49"/>
                  </a:lnTo>
                  <a:lnTo>
                    <a:pt x="64" y="38"/>
                  </a:lnTo>
                  <a:lnTo>
                    <a:pt x="71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grpSp>
          <p:nvGrpSpPr>
            <p:cNvPr id="13112" name="Group 95">
              <a:extLst>
                <a:ext uri="{FF2B5EF4-FFF2-40B4-BE49-F238E27FC236}">
                  <a16:creationId xmlns:a16="http://schemas.microsoft.com/office/drawing/2014/main" xmlns="" id="{F81F4DA9-E1F1-4D8B-92BE-F661E3022583}"/>
                </a:ext>
              </a:extLst>
            </p:cNvPr>
            <p:cNvGrpSpPr>
              <a:grpSpLocks/>
            </p:cNvGrpSpPr>
            <p:nvPr/>
          </p:nvGrpSpPr>
          <p:grpSpPr bwMode="auto">
            <a:xfrm rot="-2139463">
              <a:off x="142065" y="225525"/>
              <a:ext cx="295859" cy="415775"/>
              <a:chOff x="142065" y="225525"/>
              <a:chExt cx="19" cy="25"/>
            </a:xfrm>
          </p:grpSpPr>
          <p:grpSp>
            <p:nvGrpSpPr>
              <p:cNvPr id="13113" name="Group 96">
                <a:extLst>
                  <a:ext uri="{FF2B5EF4-FFF2-40B4-BE49-F238E27FC236}">
                    <a16:creationId xmlns:a16="http://schemas.microsoft.com/office/drawing/2014/main" xmlns="" id="{DA41B384-E963-4E8E-86F7-491E704ECF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546160" flipH="1">
                <a:off x="142076" y="225544"/>
                <a:ext cx="8" cy="6"/>
                <a:chOff x="142076" y="225544"/>
                <a:chExt cx="34" cy="19"/>
              </a:xfrm>
            </p:grpSpPr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xmlns="" id="{D28F6472-B081-4A2B-8BFD-F46263EB25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076" y="225544"/>
                  <a:ext cx="34" cy="19"/>
                </a:xfrm>
                <a:custGeom>
                  <a:avLst/>
                  <a:gdLst>
                    <a:gd name="T0" fmla="*/ 31 w 34"/>
                    <a:gd name="T1" fmla="*/ 1 h 19"/>
                    <a:gd name="T2" fmla="*/ 18 w 34"/>
                    <a:gd name="T3" fmla="*/ 4 h 19"/>
                    <a:gd name="T4" fmla="*/ 4 w 34"/>
                    <a:gd name="T5" fmla="*/ 0 h 19"/>
                    <a:gd name="T6" fmla="*/ 4 w 34"/>
                    <a:gd name="T7" fmla="*/ 3 h 19"/>
                    <a:gd name="T8" fmla="*/ 8 w 34"/>
                    <a:gd name="T9" fmla="*/ 5 h 19"/>
                    <a:gd name="T10" fmla="*/ 1 w 34"/>
                    <a:gd name="T11" fmla="*/ 10 h 19"/>
                    <a:gd name="T12" fmla="*/ 0 w 34"/>
                    <a:gd name="T13" fmla="*/ 9 h 19"/>
                    <a:gd name="T14" fmla="*/ 0 w 34"/>
                    <a:gd name="T15" fmla="*/ 12 h 19"/>
                    <a:gd name="T16" fmla="*/ 1 w 34"/>
                    <a:gd name="T17" fmla="*/ 17 h 19"/>
                    <a:gd name="T18" fmla="*/ 9 w 34"/>
                    <a:gd name="T19" fmla="*/ 19 h 19"/>
                    <a:gd name="T20" fmla="*/ 18 w 34"/>
                    <a:gd name="T21" fmla="*/ 17 h 19"/>
                    <a:gd name="T22" fmla="*/ 19 w 34"/>
                    <a:gd name="T23" fmla="*/ 15 h 19"/>
                    <a:gd name="T24" fmla="*/ 34 w 34"/>
                    <a:gd name="T25" fmla="*/ 14 h 19"/>
                    <a:gd name="T26" fmla="*/ 31 w 34"/>
                    <a:gd name="T27" fmla="*/ 1 h 1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4"/>
                    <a:gd name="T43" fmla="*/ 0 h 19"/>
                    <a:gd name="T44" fmla="*/ 34 w 34"/>
                    <a:gd name="T45" fmla="*/ 19 h 19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4" h="19">
                      <a:moveTo>
                        <a:pt x="31" y="1"/>
                      </a:moveTo>
                      <a:lnTo>
                        <a:pt x="18" y="4"/>
                      </a:ln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8" y="5"/>
                      </a:lnTo>
                      <a:lnTo>
                        <a:pt x="1" y="10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1" y="17"/>
                      </a:lnTo>
                      <a:lnTo>
                        <a:pt x="9" y="19"/>
                      </a:lnTo>
                      <a:lnTo>
                        <a:pt x="18" y="17"/>
                      </a:lnTo>
                      <a:lnTo>
                        <a:pt x="19" y="15"/>
                      </a:lnTo>
                      <a:lnTo>
                        <a:pt x="34" y="14"/>
                      </a:lnTo>
                      <a:lnTo>
                        <a:pt x="31" y="1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>
                  <a:solidFill>
                    <a:schemeClr val="bg1">
                      <a:lumMod val="65000"/>
                      <a:alpha val="44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eaLnBrk="0" hangingPunct="0">
                    <a:defRPr/>
                  </a:pPr>
                  <a:endParaRPr 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0" name="Line 455">
                  <a:extLst>
                    <a:ext uri="{FF2B5EF4-FFF2-40B4-BE49-F238E27FC236}">
                      <a16:creationId xmlns:a16="http://schemas.microsoft.com/office/drawing/2014/main" xmlns="" id="{E8983CBF-05E9-4709-B81D-594DBD6DA9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77" y="225556"/>
                  <a:ext cx="4" cy="1"/>
                </a:xfrm>
                <a:prstGeom prst="line">
                  <a:avLst/>
                </a:prstGeom>
                <a:noFill/>
                <a:ln w="6350">
                  <a:solidFill>
                    <a:schemeClr val="bg1">
                      <a:lumMod val="65000"/>
                      <a:alpha val="44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eaLnBrk="0" hangingPunct="0">
                    <a:defRPr/>
                  </a:pPr>
                  <a:endParaRPr 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1" name="Line 456">
                  <a:extLst>
                    <a:ext uri="{FF2B5EF4-FFF2-40B4-BE49-F238E27FC236}">
                      <a16:creationId xmlns:a16="http://schemas.microsoft.com/office/drawing/2014/main" xmlns="" id="{287E5D32-3C55-4DDF-92C9-F0FEB5E719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77" y="225559"/>
                  <a:ext cx="4" cy="1"/>
                </a:xfrm>
                <a:prstGeom prst="line">
                  <a:avLst/>
                </a:prstGeom>
                <a:noFill/>
                <a:ln w="6350">
                  <a:solidFill>
                    <a:schemeClr val="bg1">
                      <a:lumMod val="65000"/>
                      <a:alpha val="44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eaLnBrk="0" hangingPunct="0">
                    <a:defRPr/>
                  </a:pPr>
                  <a:endParaRPr lang="en-US" sz="12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xmlns="" id="{02F42D0B-A509-4529-8933-C27566C95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65" y="225525"/>
                <a:ext cx="13" cy="21"/>
              </a:xfrm>
              <a:custGeom>
                <a:avLst/>
                <a:gdLst>
                  <a:gd name="T0" fmla="*/ 0 w 33"/>
                  <a:gd name="T1" fmla="*/ 0 h 49"/>
                  <a:gd name="T2" fmla="*/ 0 w 33"/>
                  <a:gd name="T3" fmla="*/ 0 h 49"/>
                  <a:gd name="T4" fmla="*/ 0 w 33"/>
                  <a:gd name="T5" fmla="*/ 0 h 49"/>
                  <a:gd name="T6" fmla="*/ 0 w 33"/>
                  <a:gd name="T7" fmla="*/ 0 h 49"/>
                  <a:gd name="T8" fmla="*/ 0 w 33"/>
                  <a:gd name="T9" fmla="*/ 0 h 49"/>
                  <a:gd name="T10" fmla="*/ 0 w 33"/>
                  <a:gd name="T11" fmla="*/ 0 h 49"/>
                  <a:gd name="T12" fmla="*/ 0 w 33"/>
                  <a:gd name="T13" fmla="*/ 0 h 49"/>
                  <a:gd name="T14" fmla="*/ 0 w 33"/>
                  <a:gd name="T15" fmla="*/ 0 h 49"/>
                  <a:gd name="T16" fmla="*/ 0 w 33"/>
                  <a:gd name="T17" fmla="*/ 0 h 49"/>
                  <a:gd name="T18" fmla="*/ 0 w 33"/>
                  <a:gd name="T19" fmla="*/ 0 h 49"/>
                  <a:gd name="T20" fmla="*/ 0 w 33"/>
                  <a:gd name="T21" fmla="*/ 0 h 49"/>
                  <a:gd name="T22" fmla="*/ 0 w 33"/>
                  <a:gd name="T23" fmla="*/ 0 h 49"/>
                  <a:gd name="T24" fmla="*/ 0 w 33"/>
                  <a:gd name="T25" fmla="*/ 0 h 49"/>
                  <a:gd name="T26" fmla="*/ 0 w 33"/>
                  <a:gd name="T27" fmla="*/ 0 h 49"/>
                  <a:gd name="T28" fmla="*/ 0 w 33"/>
                  <a:gd name="T29" fmla="*/ 0 h 49"/>
                  <a:gd name="T30" fmla="*/ 0 w 33"/>
                  <a:gd name="T31" fmla="*/ 0 h 49"/>
                  <a:gd name="T32" fmla="*/ 0 w 33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49"/>
                  <a:gd name="T53" fmla="*/ 33 w 33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49">
                    <a:moveTo>
                      <a:pt x="14" y="1"/>
                    </a:moveTo>
                    <a:lnTo>
                      <a:pt x="8" y="0"/>
                    </a:lnTo>
                    <a:lnTo>
                      <a:pt x="4" y="2"/>
                    </a:lnTo>
                    <a:lnTo>
                      <a:pt x="2" y="8"/>
                    </a:lnTo>
                    <a:lnTo>
                      <a:pt x="0" y="15"/>
                    </a:lnTo>
                    <a:lnTo>
                      <a:pt x="1" y="26"/>
                    </a:lnTo>
                    <a:lnTo>
                      <a:pt x="6" y="36"/>
                    </a:lnTo>
                    <a:lnTo>
                      <a:pt x="18" y="43"/>
                    </a:lnTo>
                    <a:lnTo>
                      <a:pt x="27" y="49"/>
                    </a:lnTo>
                    <a:lnTo>
                      <a:pt x="33" y="43"/>
                    </a:lnTo>
                    <a:lnTo>
                      <a:pt x="23" y="36"/>
                    </a:lnTo>
                    <a:lnTo>
                      <a:pt x="15" y="29"/>
                    </a:lnTo>
                    <a:lnTo>
                      <a:pt x="12" y="23"/>
                    </a:lnTo>
                    <a:lnTo>
                      <a:pt x="13" y="17"/>
                    </a:lnTo>
                    <a:lnTo>
                      <a:pt x="16" y="8"/>
                    </a:lnTo>
                    <a:lnTo>
                      <a:pt x="15" y="4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 cmpd="sng">
                <a:solidFill>
                  <a:schemeClr val="bg1">
                    <a:lumMod val="65000"/>
                    <a:alpha val="44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eaLnBrk="0" hangingPunct="0">
                  <a:defRPr/>
                </a:pP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293" name="Group 101">
            <a:extLst>
              <a:ext uri="{FF2B5EF4-FFF2-40B4-BE49-F238E27FC236}">
                <a16:creationId xmlns:a16="http://schemas.microsoft.com/office/drawing/2014/main" xmlns="" id="{CA7606B7-1D52-4565-B762-E32CAED2F75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727973" y="2094310"/>
            <a:ext cx="444103" cy="959644"/>
            <a:chOff x="0" y="0"/>
            <a:chExt cx="437930" cy="1343987"/>
          </a:xfrm>
        </p:grpSpPr>
        <p:sp>
          <p:nvSpPr>
            <p:cNvPr id="103" name="AutoShape 382">
              <a:extLst>
                <a:ext uri="{FF2B5EF4-FFF2-40B4-BE49-F238E27FC236}">
                  <a16:creationId xmlns:a16="http://schemas.microsoft.com/office/drawing/2014/main" xmlns="" id="{722AC31A-31E1-4BA4-859F-8F0D7B9CF9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0720" flipV="1">
              <a:off x="254468" y="151859"/>
              <a:ext cx="10005" cy="16437"/>
            </a:xfrm>
            <a:prstGeom prst="can">
              <a:avLst>
                <a:gd name="adj" fmla="val 45830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xmlns="" id="{0EF0AB4B-A4C1-4897-B237-97BD59D6E80A}"/>
                </a:ext>
              </a:extLst>
            </p:cNvPr>
            <p:cNvSpPr>
              <a:spLocks/>
            </p:cNvSpPr>
            <p:nvPr/>
          </p:nvSpPr>
          <p:spPr bwMode="auto">
            <a:xfrm rot="-5350089" flipH="1" flipV="1">
              <a:off x="176725" y="168924"/>
              <a:ext cx="95047" cy="54007"/>
            </a:xfrm>
            <a:custGeom>
              <a:avLst/>
              <a:gdLst>
                <a:gd name="T0" fmla="*/ 0 w 55"/>
                <a:gd name="T1" fmla="*/ 2147483647 h 35"/>
                <a:gd name="T2" fmla="*/ 2147483647 w 55"/>
                <a:gd name="T3" fmla="*/ 0 h 35"/>
                <a:gd name="T4" fmla="*/ 2147483647 w 55"/>
                <a:gd name="T5" fmla="*/ 2147483647 h 35"/>
                <a:gd name="T6" fmla="*/ 2147483647 w 55"/>
                <a:gd name="T7" fmla="*/ 2147483647 h 35"/>
                <a:gd name="T8" fmla="*/ 2147483647 w 55"/>
                <a:gd name="T9" fmla="*/ 2147483647 h 35"/>
                <a:gd name="T10" fmla="*/ 2147483647 w 55"/>
                <a:gd name="T11" fmla="*/ 2147483647 h 35"/>
                <a:gd name="T12" fmla="*/ 2147483647 w 55"/>
                <a:gd name="T13" fmla="*/ 2147483647 h 35"/>
                <a:gd name="T14" fmla="*/ 2147483647 w 55"/>
                <a:gd name="T15" fmla="*/ 2147483647 h 35"/>
                <a:gd name="T16" fmla="*/ 2147483647 w 55"/>
                <a:gd name="T17" fmla="*/ 2147483647 h 35"/>
                <a:gd name="T18" fmla="*/ 0 w 55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0" y="12"/>
                  </a:moveTo>
                  <a:lnTo>
                    <a:pt x="1" y="0"/>
                  </a:lnTo>
                  <a:lnTo>
                    <a:pt x="30" y="15"/>
                  </a:lnTo>
                  <a:lnTo>
                    <a:pt x="38" y="19"/>
                  </a:lnTo>
                  <a:lnTo>
                    <a:pt x="48" y="19"/>
                  </a:lnTo>
                  <a:lnTo>
                    <a:pt x="55" y="26"/>
                  </a:lnTo>
                  <a:lnTo>
                    <a:pt x="46" y="35"/>
                  </a:lnTo>
                  <a:lnTo>
                    <a:pt x="28" y="32"/>
                  </a:lnTo>
                  <a:lnTo>
                    <a:pt x="15" y="21"/>
                  </a:lnTo>
                  <a:lnTo>
                    <a:pt x="0" y="12"/>
                  </a:lnTo>
                  <a:close/>
                </a:path>
              </a:pathLst>
            </a:cu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05" name="AutoShape 384">
              <a:extLst>
                <a:ext uri="{FF2B5EF4-FFF2-40B4-BE49-F238E27FC236}">
                  <a16:creationId xmlns:a16="http://schemas.microsoft.com/office/drawing/2014/main" xmlns="" id="{00CBE618-2CF0-4E0F-A651-1D9D242347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0720" flipV="1">
              <a:off x="204511" y="173196"/>
              <a:ext cx="18342" cy="18785"/>
            </a:xfrm>
            <a:prstGeom prst="can">
              <a:avLst>
                <a:gd name="adj" fmla="val 27085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xmlns="" id="{C4E986E9-77DA-47D5-8BA7-4ACA6BCB7B84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142063" y="233447"/>
              <a:ext cx="82185" cy="63364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xmlns="" id="{B566A887-DC73-42DB-86FF-7A90FAFCFC65}"/>
                </a:ext>
              </a:extLst>
            </p:cNvPr>
            <p:cNvSpPr>
              <a:spLocks/>
            </p:cNvSpPr>
            <p:nvPr/>
          </p:nvSpPr>
          <p:spPr bwMode="auto">
            <a:xfrm rot="-5350089" flipH="1" flipV="1">
              <a:off x="114968" y="195017"/>
              <a:ext cx="111720" cy="55181"/>
            </a:xfrm>
            <a:custGeom>
              <a:avLst/>
              <a:gdLst>
                <a:gd name="T0" fmla="*/ 0 w 55"/>
                <a:gd name="T1" fmla="*/ 2147483647 h 35"/>
                <a:gd name="T2" fmla="*/ 2147483647 w 55"/>
                <a:gd name="T3" fmla="*/ 0 h 35"/>
                <a:gd name="T4" fmla="*/ 2147483647 w 55"/>
                <a:gd name="T5" fmla="*/ 2147483647 h 35"/>
                <a:gd name="T6" fmla="*/ 2147483647 w 55"/>
                <a:gd name="T7" fmla="*/ 2147483647 h 35"/>
                <a:gd name="T8" fmla="*/ 2147483647 w 55"/>
                <a:gd name="T9" fmla="*/ 2147483647 h 35"/>
                <a:gd name="T10" fmla="*/ 2147483647 w 55"/>
                <a:gd name="T11" fmla="*/ 2147483647 h 35"/>
                <a:gd name="T12" fmla="*/ 2147483647 w 55"/>
                <a:gd name="T13" fmla="*/ 2147483647 h 35"/>
                <a:gd name="T14" fmla="*/ 2147483647 w 55"/>
                <a:gd name="T15" fmla="*/ 2147483647 h 35"/>
                <a:gd name="T16" fmla="*/ 2147483647 w 55"/>
                <a:gd name="T17" fmla="*/ 2147483647 h 35"/>
                <a:gd name="T18" fmla="*/ 0 w 55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0" y="12"/>
                  </a:moveTo>
                  <a:lnTo>
                    <a:pt x="1" y="0"/>
                  </a:lnTo>
                  <a:lnTo>
                    <a:pt x="30" y="15"/>
                  </a:lnTo>
                  <a:lnTo>
                    <a:pt x="38" y="19"/>
                  </a:lnTo>
                  <a:lnTo>
                    <a:pt x="48" y="19"/>
                  </a:lnTo>
                  <a:lnTo>
                    <a:pt x="55" y="26"/>
                  </a:lnTo>
                  <a:lnTo>
                    <a:pt x="46" y="35"/>
                  </a:lnTo>
                  <a:lnTo>
                    <a:pt x="28" y="32"/>
                  </a:lnTo>
                  <a:lnTo>
                    <a:pt x="15" y="21"/>
                  </a:lnTo>
                  <a:lnTo>
                    <a:pt x="0" y="12"/>
                  </a:lnTo>
                  <a:close/>
                </a:path>
              </a:pathLst>
            </a:cu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xmlns="" id="{6EC4F15E-6586-4161-AC86-310965D0FC3D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125626" y="251789"/>
              <a:ext cx="79837" cy="61697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09" name="AutoShape 388">
              <a:extLst>
                <a:ext uri="{FF2B5EF4-FFF2-40B4-BE49-F238E27FC236}">
                  <a16:creationId xmlns:a16="http://schemas.microsoft.com/office/drawing/2014/main" xmlns="" id="{CB4C8B1B-1283-4B0C-9D8F-3C2533FFF8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4151" flipV="1">
              <a:off x="217204" y="225109"/>
              <a:ext cx="7044" cy="26680"/>
            </a:xfrm>
            <a:prstGeom prst="can">
              <a:avLst>
                <a:gd name="adj" fmla="val 85002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110" name="AutoShape 389">
              <a:extLst>
                <a:ext uri="{FF2B5EF4-FFF2-40B4-BE49-F238E27FC236}">
                  <a16:creationId xmlns:a16="http://schemas.microsoft.com/office/drawing/2014/main" xmlns="" id="{A97DA44D-581A-479C-A143-279AE1803E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0720" flipV="1">
              <a:off x="153345" y="199382"/>
              <a:ext cx="15007" cy="16437"/>
            </a:xfrm>
            <a:prstGeom prst="can">
              <a:avLst>
                <a:gd name="adj" fmla="val 27498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xmlns="" id="{3B0B2C46-09AD-436B-84ED-E3F6D0E12921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98622" y="260127"/>
              <a:ext cx="79837" cy="53359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xmlns="" id="{BAF44B0F-067E-4A65-BCC2-19309A4A8110}"/>
                </a:ext>
              </a:extLst>
            </p:cNvPr>
            <p:cNvSpPr>
              <a:spLocks/>
            </p:cNvSpPr>
            <p:nvPr/>
          </p:nvSpPr>
          <p:spPr bwMode="auto">
            <a:xfrm rot="-5350089" flipH="1" flipV="1">
              <a:off x="73688" y="216695"/>
              <a:ext cx="105052" cy="55181"/>
            </a:xfrm>
            <a:custGeom>
              <a:avLst/>
              <a:gdLst>
                <a:gd name="T0" fmla="*/ 0 w 55"/>
                <a:gd name="T1" fmla="*/ 2147483647 h 35"/>
                <a:gd name="T2" fmla="*/ 2147483647 w 55"/>
                <a:gd name="T3" fmla="*/ 0 h 35"/>
                <a:gd name="T4" fmla="*/ 2147483647 w 55"/>
                <a:gd name="T5" fmla="*/ 2147483647 h 35"/>
                <a:gd name="T6" fmla="*/ 2147483647 w 55"/>
                <a:gd name="T7" fmla="*/ 2147483647 h 35"/>
                <a:gd name="T8" fmla="*/ 2147483647 w 55"/>
                <a:gd name="T9" fmla="*/ 2147483647 h 35"/>
                <a:gd name="T10" fmla="*/ 2147483647 w 55"/>
                <a:gd name="T11" fmla="*/ 2147483647 h 35"/>
                <a:gd name="T12" fmla="*/ 2147483647 w 55"/>
                <a:gd name="T13" fmla="*/ 2147483647 h 35"/>
                <a:gd name="T14" fmla="*/ 2147483647 w 55"/>
                <a:gd name="T15" fmla="*/ 2147483647 h 35"/>
                <a:gd name="T16" fmla="*/ 2147483647 w 55"/>
                <a:gd name="T17" fmla="*/ 2147483647 h 35"/>
                <a:gd name="T18" fmla="*/ 0 w 55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0" y="12"/>
                  </a:moveTo>
                  <a:lnTo>
                    <a:pt x="1" y="0"/>
                  </a:lnTo>
                  <a:lnTo>
                    <a:pt x="30" y="15"/>
                  </a:lnTo>
                  <a:lnTo>
                    <a:pt x="38" y="19"/>
                  </a:lnTo>
                  <a:lnTo>
                    <a:pt x="48" y="19"/>
                  </a:lnTo>
                  <a:lnTo>
                    <a:pt x="55" y="26"/>
                  </a:lnTo>
                  <a:lnTo>
                    <a:pt x="46" y="35"/>
                  </a:lnTo>
                  <a:lnTo>
                    <a:pt x="28" y="32"/>
                  </a:lnTo>
                  <a:lnTo>
                    <a:pt x="15" y="21"/>
                  </a:lnTo>
                  <a:lnTo>
                    <a:pt x="0" y="12"/>
                  </a:lnTo>
                  <a:close/>
                </a:path>
              </a:pathLst>
            </a:cu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xmlns="" id="{5F70EC5B-9CEA-4088-90BE-A1EB8BEC8AF0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71618" y="268463"/>
              <a:ext cx="82185" cy="61697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xmlns="" id="{ACEF158D-6CAD-4734-A75C-4E94F7148A7B}"/>
                </a:ext>
              </a:extLst>
            </p:cNvPr>
            <p:cNvSpPr>
              <a:spLocks/>
            </p:cNvSpPr>
            <p:nvPr/>
          </p:nvSpPr>
          <p:spPr bwMode="auto">
            <a:xfrm rot="-1738282" flipH="1" flipV="1">
              <a:off x="241860" y="431876"/>
              <a:ext cx="136193" cy="80039"/>
            </a:xfrm>
            <a:custGeom>
              <a:avLst/>
              <a:gdLst>
                <a:gd name="T0" fmla="*/ 2147483647 w 34"/>
                <a:gd name="T1" fmla="*/ 2147483647 h 19"/>
                <a:gd name="T2" fmla="*/ 2147483647 w 34"/>
                <a:gd name="T3" fmla="*/ 2147483647 h 19"/>
                <a:gd name="T4" fmla="*/ 2147483647 w 34"/>
                <a:gd name="T5" fmla="*/ 0 h 19"/>
                <a:gd name="T6" fmla="*/ 2147483647 w 34"/>
                <a:gd name="T7" fmla="*/ 2147483647 h 19"/>
                <a:gd name="T8" fmla="*/ 2147483647 w 34"/>
                <a:gd name="T9" fmla="*/ 2147483647 h 19"/>
                <a:gd name="T10" fmla="*/ 2147483647 w 34"/>
                <a:gd name="T11" fmla="*/ 2147483647 h 19"/>
                <a:gd name="T12" fmla="*/ 0 w 34"/>
                <a:gd name="T13" fmla="*/ 2147483647 h 19"/>
                <a:gd name="T14" fmla="*/ 0 w 34"/>
                <a:gd name="T15" fmla="*/ 2147483647 h 19"/>
                <a:gd name="T16" fmla="*/ 2147483647 w 34"/>
                <a:gd name="T17" fmla="*/ 2147483647 h 19"/>
                <a:gd name="T18" fmla="*/ 2147483647 w 34"/>
                <a:gd name="T19" fmla="*/ 2147483647 h 19"/>
                <a:gd name="T20" fmla="*/ 2147483647 w 34"/>
                <a:gd name="T21" fmla="*/ 2147483647 h 19"/>
                <a:gd name="T22" fmla="*/ 2147483647 w 34"/>
                <a:gd name="T23" fmla="*/ 2147483647 h 19"/>
                <a:gd name="T24" fmla="*/ 2147483647 w 34"/>
                <a:gd name="T25" fmla="*/ 2147483647 h 19"/>
                <a:gd name="T26" fmla="*/ 2147483647 w 34"/>
                <a:gd name="T27" fmla="*/ 2147483647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"/>
                <a:gd name="T43" fmla="*/ 0 h 19"/>
                <a:gd name="T44" fmla="*/ 34 w 34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" h="19">
                  <a:moveTo>
                    <a:pt x="31" y="1"/>
                  </a:moveTo>
                  <a:lnTo>
                    <a:pt x="18" y="4"/>
                  </a:lnTo>
                  <a:lnTo>
                    <a:pt x="4" y="0"/>
                  </a:lnTo>
                  <a:lnTo>
                    <a:pt x="4" y="3"/>
                  </a:lnTo>
                  <a:lnTo>
                    <a:pt x="8" y="5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9" y="19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34" y="14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xmlns="" id="{00BA1931-5105-465F-A0EC-B41C61634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26" y="78371"/>
              <a:ext cx="0" cy="0"/>
            </a:xfrm>
            <a:prstGeom prst="ellipse">
              <a:avLst/>
            </a:prstGeom>
            <a:solidFill>
              <a:srgbClr val="FFFFC8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xmlns="" id="{7FA251B5-DF0A-4191-A560-7234F889C910}"/>
                </a:ext>
              </a:extLst>
            </p:cNvPr>
            <p:cNvSpPr>
              <a:spLocks/>
            </p:cNvSpPr>
            <p:nvPr/>
          </p:nvSpPr>
          <p:spPr bwMode="auto">
            <a:xfrm rot="2854677" flipH="1">
              <a:off x="-22047" y="325819"/>
              <a:ext cx="375183" cy="173763"/>
            </a:xfrm>
            <a:custGeom>
              <a:avLst/>
              <a:gdLst>
                <a:gd name="T0" fmla="*/ 2147483647 w 77"/>
                <a:gd name="T1" fmla="*/ 0 h 43"/>
                <a:gd name="T2" fmla="*/ 2147483647 w 77"/>
                <a:gd name="T3" fmla="*/ 2147483647 h 43"/>
                <a:gd name="T4" fmla="*/ 2147483647 w 77"/>
                <a:gd name="T5" fmla="*/ 2147483647 h 43"/>
                <a:gd name="T6" fmla="*/ 2147483647 w 77"/>
                <a:gd name="T7" fmla="*/ 2147483647 h 43"/>
                <a:gd name="T8" fmla="*/ 2147483647 w 77"/>
                <a:gd name="T9" fmla="*/ 2147483647 h 43"/>
                <a:gd name="T10" fmla="*/ 2147483647 w 77"/>
                <a:gd name="T11" fmla="*/ 2147483647 h 43"/>
                <a:gd name="T12" fmla="*/ 2147483647 w 77"/>
                <a:gd name="T13" fmla="*/ 2147483647 h 43"/>
                <a:gd name="T14" fmla="*/ 2147483647 w 77"/>
                <a:gd name="T15" fmla="*/ 2147483647 h 43"/>
                <a:gd name="T16" fmla="*/ 0 w 77"/>
                <a:gd name="T17" fmla="*/ 2147483647 h 43"/>
                <a:gd name="T18" fmla="*/ 2147483647 w 77"/>
                <a:gd name="T19" fmla="*/ 2147483647 h 43"/>
                <a:gd name="T20" fmla="*/ 2147483647 w 77"/>
                <a:gd name="T21" fmla="*/ 2147483647 h 43"/>
                <a:gd name="T22" fmla="*/ 2147483647 w 77"/>
                <a:gd name="T23" fmla="*/ 2147483647 h 43"/>
                <a:gd name="T24" fmla="*/ 2147483647 w 77"/>
                <a:gd name="T25" fmla="*/ 2147483647 h 43"/>
                <a:gd name="T26" fmla="*/ 2147483647 w 77"/>
                <a:gd name="T27" fmla="*/ 2147483647 h 43"/>
                <a:gd name="T28" fmla="*/ 2147483647 w 77"/>
                <a:gd name="T29" fmla="*/ 2147483647 h 43"/>
                <a:gd name="T30" fmla="*/ 2147483647 w 77"/>
                <a:gd name="T31" fmla="*/ 2147483647 h 43"/>
                <a:gd name="T32" fmla="*/ 2147483647 w 77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43"/>
                <a:gd name="T53" fmla="*/ 77 w 7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43">
                  <a:moveTo>
                    <a:pt x="68" y="0"/>
                  </a:moveTo>
                  <a:lnTo>
                    <a:pt x="75" y="5"/>
                  </a:lnTo>
                  <a:lnTo>
                    <a:pt x="77" y="12"/>
                  </a:lnTo>
                  <a:lnTo>
                    <a:pt x="73" y="20"/>
                  </a:lnTo>
                  <a:lnTo>
                    <a:pt x="66" y="28"/>
                  </a:lnTo>
                  <a:lnTo>
                    <a:pt x="53" y="38"/>
                  </a:lnTo>
                  <a:lnTo>
                    <a:pt x="37" y="43"/>
                  </a:lnTo>
                  <a:lnTo>
                    <a:pt x="15" y="37"/>
                  </a:lnTo>
                  <a:lnTo>
                    <a:pt x="0" y="26"/>
                  </a:lnTo>
                  <a:lnTo>
                    <a:pt x="6" y="17"/>
                  </a:lnTo>
                  <a:lnTo>
                    <a:pt x="24" y="23"/>
                  </a:lnTo>
                  <a:lnTo>
                    <a:pt x="36" y="26"/>
                  </a:lnTo>
                  <a:lnTo>
                    <a:pt x="45" y="23"/>
                  </a:lnTo>
                  <a:lnTo>
                    <a:pt x="51" y="16"/>
                  </a:lnTo>
                  <a:lnTo>
                    <a:pt x="58" y="5"/>
                  </a:lnTo>
                  <a:lnTo>
                    <a:pt x="63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xmlns="" id="{B436CEDD-57FF-42F9-B6B4-21B5138A5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26" y="68366"/>
              <a:ext cx="0" cy="0"/>
            </a:xfrm>
            <a:prstGeom prst="ellipse">
              <a:avLst/>
            </a:prstGeom>
            <a:solidFill>
              <a:srgbClr val="FFFFC8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xmlns="" id="{838133AF-6054-4AD1-A4C0-0CC7FD0AD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7" y="623637"/>
              <a:ext cx="71618" cy="88376"/>
            </a:xfrm>
            <a:custGeom>
              <a:avLst/>
              <a:gdLst>
                <a:gd name="T0" fmla="*/ 2147483647 w 13"/>
                <a:gd name="T1" fmla="*/ 0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w 13"/>
                <a:gd name="T11" fmla="*/ 2147483647 h 11"/>
                <a:gd name="T12" fmla="*/ 0 w 13"/>
                <a:gd name="T13" fmla="*/ 2147483647 h 11"/>
                <a:gd name="T14" fmla="*/ 2147483647 w 13"/>
                <a:gd name="T15" fmla="*/ 2147483647 h 11"/>
                <a:gd name="T16" fmla="*/ 2147483647 w 13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4" y="0"/>
                  </a:moveTo>
                  <a:lnTo>
                    <a:pt x="12" y="1"/>
                  </a:lnTo>
                  <a:lnTo>
                    <a:pt x="13" y="3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xmlns="" id="{B7A93F0B-1617-4584-A9D8-F387E56EC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0" y="623637"/>
              <a:ext cx="78663" cy="88376"/>
            </a:xfrm>
            <a:custGeom>
              <a:avLst/>
              <a:gdLst>
                <a:gd name="T0" fmla="*/ 2147483647 w 13"/>
                <a:gd name="T1" fmla="*/ 0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w 13"/>
                <a:gd name="T11" fmla="*/ 2147483647 h 11"/>
                <a:gd name="T12" fmla="*/ 0 w 13"/>
                <a:gd name="T13" fmla="*/ 2147483647 h 11"/>
                <a:gd name="T14" fmla="*/ 2147483647 w 13"/>
                <a:gd name="T15" fmla="*/ 2147483647 h 11"/>
                <a:gd name="T16" fmla="*/ 2147483647 w 13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4" y="0"/>
                  </a:moveTo>
                  <a:lnTo>
                    <a:pt x="12" y="1"/>
                  </a:lnTo>
                  <a:lnTo>
                    <a:pt x="13" y="3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CC00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xmlns="" id="{5F548CD7-B4BE-4D77-89FB-F5B1EA1771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2635">
              <a:off x="63400" y="763705"/>
              <a:ext cx="78663" cy="105051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xmlns="" id="{3CAC6C9F-E222-4730-BB3D-E1C87A99A3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2635">
              <a:off x="63400" y="780380"/>
              <a:ext cx="78663" cy="88376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xmlns="" id="{D9FD0180-CDB1-41DE-8A5E-C7B546BE3FE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222" y="201764"/>
              <a:ext cx="206637" cy="440214"/>
            </a:xfrm>
            <a:custGeom>
              <a:avLst/>
              <a:gdLst>
                <a:gd name="T0" fmla="*/ 2147483647 w 55"/>
                <a:gd name="T1" fmla="*/ 0 h 101"/>
                <a:gd name="T2" fmla="*/ 2147483647 w 55"/>
                <a:gd name="T3" fmla="*/ 2147483647 h 101"/>
                <a:gd name="T4" fmla="*/ 2147483647 w 55"/>
                <a:gd name="T5" fmla="*/ 2147483647 h 101"/>
                <a:gd name="T6" fmla="*/ 2147483647 w 55"/>
                <a:gd name="T7" fmla="*/ 2147483647 h 101"/>
                <a:gd name="T8" fmla="*/ 2147483647 w 55"/>
                <a:gd name="T9" fmla="*/ 2147483647 h 101"/>
                <a:gd name="T10" fmla="*/ 2147483647 w 55"/>
                <a:gd name="T11" fmla="*/ 2147483647 h 101"/>
                <a:gd name="T12" fmla="*/ 2147483647 w 55"/>
                <a:gd name="T13" fmla="*/ 2147483647 h 101"/>
                <a:gd name="T14" fmla="*/ 2147483647 w 55"/>
                <a:gd name="T15" fmla="*/ 2147483647 h 101"/>
                <a:gd name="T16" fmla="*/ 2147483647 w 55"/>
                <a:gd name="T17" fmla="*/ 2147483647 h 101"/>
                <a:gd name="T18" fmla="*/ 2147483647 w 55"/>
                <a:gd name="T19" fmla="*/ 2147483647 h 101"/>
                <a:gd name="T20" fmla="*/ 2147483647 w 55"/>
                <a:gd name="T21" fmla="*/ 2147483647 h 101"/>
                <a:gd name="T22" fmla="*/ 2147483647 w 55"/>
                <a:gd name="T23" fmla="*/ 2147483647 h 101"/>
                <a:gd name="T24" fmla="*/ 0 w 55"/>
                <a:gd name="T25" fmla="*/ 2147483647 h 101"/>
                <a:gd name="T26" fmla="*/ 2147483647 w 55"/>
                <a:gd name="T27" fmla="*/ 2147483647 h 101"/>
                <a:gd name="T28" fmla="*/ 2147483647 w 55"/>
                <a:gd name="T29" fmla="*/ 2147483647 h 101"/>
                <a:gd name="T30" fmla="*/ 2147483647 w 55"/>
                <a:gd name="T31" fmla="*/ 2147483647 h 101"/>
                <a:gd name="T32" fmla="*/ 2147483647 w 55"/>
                <a:gd name="T33" fmla="*/ 2147483647 h 101"/>
                <a:gd name="T34" fmla="*/ 2147483647 w 55"/>
                <a:gd name="T35" fmla="*/ 0 h 1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"/>
                <a:gd name="T55" fmla="*/ 0 h 101"/>
                <a:gd name="T56" fmla="*/ 55 w 55"/>
                <a:gd name="T57" fmla="*/ 101 h 1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" h="101">
                  <a:moveTo>
                    <a:pt x="45" y="0"/>
                  </a:moveTo>
                  <a:lnTo>
                    <a:pt x="52" y="18"/>
                  </a:lnTo>
                  <a:lnTo>
                    <a:pt x="54" y="30"/>
                  </a:lnTo>
                  <a:lnTo>
                    <a:pt x="55" y="43"/>
                  </a:lnTo>
                  <a:lnTo>
                    <a:pt x="55" y="63"/>
                  </a:lnTo>
                  <a:lnTo>
                    <a:pt x="55" y="96"/>
                  </a:lnTo>
                  <a:lnTo>
                    <a:pt x="54" y="100"/>
                  </a:lnTo>
                  <a:lnTo>
                    <a:pt x="47" y="101"/>
                  </a:lnTo>
                  <a:lnTo>
                    <a:pt x="38" y="101"/>
                  </a:lnTo>
                  <a:lnTo>
                    <a:pt x="33" y="101"/>
                  </a:lnTo>
                  <a:lnTo>
                    <a:pt x="23" y="101"/>
                  </a:lnTo>
                  <a:lnTo>
                    <a:pt x="9" y="101"/>
                  </a:lnTo>
                  <a:lnTo>
                    <a:pt x="0" y="100"/>
                  </a:lnTo>
                  <a:lnTo>
                    <a:pt x="2" y="63"/>
                  </a:lnTo>
                  <a:lnTo>
                    <a:pt x="6" y="32"/>
                  </a:lnTo>
                  <a:lnTo>
                    <a:pt x="12" y="15"/>
                  </a:lnTo>
                  <a:lnTo>
                    <a:pt x="28" y="1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xmlns="" id="{DDC19FC5-2F79-4C98-A0CE-ABC2E60762F3}"/>
                </a:ext>
              </a:extLst>
            </p:cNvPr>
            <p:cNvSpPr>
              <a:spLocks/>
            </p:cNvSpPr>
            <p:nvPr/>
          </p:nvSpPr>
          <p:spPr bwMode="auto">
            <a:xfrm rot="1944164" flipH="1">
              <a:off x="63400" y="208434"/>
              <a:ext cx="142063" cy="51692"/>
            </a:xfrm>
            <a:custGeom>
              <a:avLst/>
              <a:gdLst>
                <a:gd name="T0" fmla="*/ 2147483647 w 40"/>
                <a:gd name="T1" fmla="*/ 2147483647 h 14"/>
                <a:gd name="T2" fmla="*/ 0 w 40"/>
                <a:gd name="T3" fmla="*/ 2147483647 h 14"/>
                <a:gd name="T4" fmla="*/ 2147483647 w 40"/>
                <a:gd name="T5" fmla="*/ 2147483647 h 14"/>
                <a:gd name="T6" fmla="*/ 2147483647 w 40"/>
                <a:gd name="T7" fmla="*/ 2147483647 h 14"/>
                <a:gd name="T8" fmla="*/ 2147483647 w 40"/>
                <a:gd name="T9" fmla="*/ 0 h 14"/>
                <a:gd name="T10" fmla="*/ 2147483647 w 40"/>
                <a:gd name="T11" fmla="*/ 2147483647 h 14"/>
                <a:gd name="T12" fmla="*/ 2147483647 w 40"/>
                <a:gd name="T13" fmla="*/ 2147483647 h 14"/>
                <a:gd name="T14" fmla="*/ 2147483647 w 40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14"/>
                <a:gd name="T26" fmla="*/ 40 w 4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14">
                  <a:moveTo>
                    <a:pt x="2" y="2"/>
                  </a:moveTo>
                  <a:lnTo>
                    <a:pt x="0" y="14"/>
                  </a:lnTo>
                  <a:lnTo>
                    <a:pt x="21" y="14"/>
                  </a:lnTo>
                  <a:lnTo>
                    <a:pt x="40" y="10"/>
                  </a:lnTo>
                  <a:lnTo>
                    <a:pt x="38" y="0"/>
                  </a:lnTo>
                  <a:lnTo>
                    <a:pt x="24" y="3"/>
                  </a:lnTo>
                  <a:lnTo>
                    <a:pt x="15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xmlns="" id="{BB06584B-5792-4C9C-B640-4AE6BA12C5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222" y="737025"/>
              <a:ext cx="106841" cy="371847"/>
            </a:xfrm>
            <a:custGeom>
              <a:avLst/>
              <a:gdLst>
                <a:gd name="T0" fmla="*/ 2147483647 w 28"/>
                <a:gd name="T1" fmla="*/ 0 h 83"/>
                <a:gd name="T2" fmla="*/ 2147483647 w 28"/>
                <a:gd name="T3" fmla="*/ 2147483647 h 83"/>
                <a:gd name="T4" fmla="*/ 2147483647 w 28"/>
                <a:gd name="T5" fmla="*/ 2147483647 h 83"/>
                <a:gd name="T6" fmla="*/ 0 w 28"/>
                <a:gd name="T7" fmla="*/ 2147483647 h 83"/>
                <a:gd name="T8" fmla="*/ 2147483647 w 28"/>
                <a:gd name="T9" fmla="*/ 2147483647 h 83"/>
                <a:gd name="T10" fmla="*/ 2147483647 w 28"/>
                <a:gd name="T11" fmla="*/ 2147483647 h 83"/>
                <a:gd name="T12" fmla="*/ 2147483647 w 28"/>
                <a:gd name="T13" fmla="*/ 2147483647 h 83"/>
                <a:gd name="T14" fmla="*/ 2147483647 w 28"/>
                <a:gd name="T15" fmla="*/ 0 h 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83"/>
                <a:gd name="T26" fmla="*/ 28 w 28"/>
                <a:gd name="T27" fmla="*/ 83 h 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83">
                  <a:moveTo>
                    <a:pt x="26" y="0"/>
                  </a:moveTo>
                  <a:lnTo>
                    <a:pt x="28" y="81"/>
                  </a:lnTo>
                  <a:lnTo>
                    <a:pt x="5" y="83"/>
                  </a:lnTo>
                  <a:lnTo>
                    <a:pt x="0" y="39"/>
                  </a:lnTo>
                  <a:lnTo>
                    <a:pt x="2" y="28"/>
                  </a:lnTo>
                  <a:lnTo>
                    <a:pt x="12" y="10"/>
                  </a:lnTo>
                  <a:lnTo>
                    <a:pt x="19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xmlns="" id="{719F4DCD-1636-490B-AAE8-D7771F6B2D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222" y="641978"/>
              <a:ext cx="260645" cy="501911"/>
            </a:xfrm>
            <a:custGeom>
              <a:avLst/>
              <a:gdLst>
                <a:gd name="T0" fmla="*/ 2147483647 w 81"/>
                <a:gd name="T1" fmla="*/ 0 h 129"/>
                <a:gd name="T2" fmla="*/ 2147483647 w 81"/>
                <a:gd name="T3" fmla="*/ 2147483647 h 129"/>
                <a:gd name="T4" fmla="*/ 2147483647 w 81"/>
                <a:gd name="T5" fmla="*/ 2147483647 h 129"/>
                <a:gd name="T6" fmla="*/ 2147483647 w 81"/>
                <a:gd name="T7" fmla="*/ 2147483647 h 129"/>
                <a:gd name="T8" fmla="*/ 2147483647 w 81"/>
                <a:gd name="T9" fmla="*/ 2147483647 h 129"/>
                <a:gd name="T10" fmla="*/ 2147483647 w 81"/>
                <a:gd name="T11" fmla="*/ 2147483647 h 129"/>
                <a:gd name="T12" fmla="*/ 2147483647 w 81"/>
                <a:gd name="T13" fmla="*/ 2147483647 h 129"/>
                <a:gd name="T14" fmla="*/ 2147483647 w 81"/>
                <a:gd name="T15" fmla="*/ 2147483647 h 129"/>
                <a:gd name="T16" fmla="*/ 0 w 81"/>
                <a:gd name="T17" fmla="*/ 2147483647 h 129"/>
                <a:gd name="T18" fmla="*/ 2147483647 w 81"/>
                <a:gd name="T19" fmla="*/ 2147483647 h 129"/>
                <a:gd name="T20" fmla="*/ 2147483647 w 81"/>
                <a:gd name="T21" fmla="*/ 2147483647 h 129"/>
                <a:gd name="T22" fmla="*/ 2147483647 w 81"/>
                <a:gd name="T23" fmla="*/ 0 h 1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1"/>
                <a:gd name="T37" fmla="*/ 0 h 129"/>
                <a:gd name="T38" fmla="*/ 81 w 81"/>
                <a:gd name="T39" fmla="*/ 129 h 1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1" h="129">
                  <a:moveTo>
                    <a:pt x="81" y="0"/>
                  </a:moveTo>
                  <a:lnTo>
                    <a:pt x="80" y="21"/>
                  </a:lnTo>
                  <a:lnTo>
                    <a:pt x="76" y="36"/>
                  </a:lnTo>
                  <a:lnTo>
                    <a:pt x="68" y="46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6" y="90"/>
                  </a:lnTo>
                  <a:lnTo>
                    <a:pt x="29" y="129"/>
                  </a:lnTo>
                  <a:lnTo>
                    <a:pt x="0" y="126"/>
                  </a:lnTo>
                  <a:lnTo>
                    <a:pt x="2" y="64"/>
                  </a:lnTo>
                  <a:lnTo>
                    <a:pt x="17" y="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xmlns="" id="{EEA8FE1A-D46B-4153-B64F-2193591612DF}"/>
                </a:ext>
              </a:extLst>
            </p:cNvPr>
            <p:cNvSpPr>
              <a:spLocks/>
            </p:cNvSpPr>
            <p:nvPr/>
          </p:nvSpPr>
          <p:spPr bwMode="auto">
            <a:xfrm rot="661026" flipH="1">
              <a:off x="18785" y="1075523"/>
              <a:ext cx="223074" cy="251790"/>
            </a:xfrm>
            <a:custGeom>
              <a:avLst/>
              <a:gdLst>
                <a:gd name="T0" fmla="*/ 2147483647 w 71"/>
                <a:gd name="T1" fmla="*/ 0 h 64"/>
                <a:gd name="T2" fmla="*/ 2147483647 w 71"/>
                <a:gd name="T3" fmla="*/ 2147483647 h 64"/>
                <a:gd name="T4" fmla="*/ 2147483647 w 71"/>
                <a:gd name="T5" fmla="*/ 2147483647 h 64"/>
                <a:gd name="T6" fmla="*/ 2147483647 w 71"/>
                <a:gd name="T7" fmla="*/ 2147483647 h 64"/>
                <a:gd name="T8" fmla="*/ 2147483647 w 71"/>
                <a:gd name="T9" fmla="*/ 2147483647 h 64"/>
                <a:gd name="T10" fmla="*/ 2147483647 w 71"/>
                <a:gd name="T11" fmla="*/ 2147483647 h 64"/>
                <a:gd name="T12" fmla="*/ 2147483647 w 71"/>
                <a:gd name="T13" fmla="*/ 2147483647 h 64"/>
                <a:gd name="T14" fmla="*/ 0 w 71"/>
                <a:gd name="T15" fmla="*/ 2147483647 h 64"/>
                <a:gd name="T16" fmla="*/ 2147483647 w 71"/>
                <a:gd name="T17" fmla="*/ 2147483647 h 64"/>
                <a:gd name="T18" fmla="*/ 2147483647 w 71"/>
                <a:gd name="T19" fmla="*/ 2147483647 h 64"/>
                <a:gd name="T20" fmla="*/ 2147483647 w 71"/>
                <a:gd name="T21" fmla="*/ 2147483647 h 64"/>
                <a:gd name="T22" fmla="*/ 2147483647 w 71"/>
                <a:gd name="T23" fmla="*/ 2147483647 h 64"/>
                <a:gd name="T24" fmla="*/ 2147483647 w 71"/>
                <a:gd name="T25" fmla="*/ 2147483647 h 64"/>
                <a:gd name="T26" fmla="*/ 2147483647 w 71"/>
                <a:gd name="T27" fmla="*/ 2147483647 h 64"/>
                <a:gd name="T28" fmla="*/ 2147483647 w 71"/>
                <a:gd name="T29" fmla="*/ 2147483647 h 64"/>
                <a:gd name="T30" fmla="*/ 2147483647 w 71"/>
                <a:gd name="T31" fmla="*/ 2147483647 h 64"/>
                <a:gd name="T32" fmla="*/ 2147483647 w 71"/>
                <a:gd name="T33" fmla="*/ 2147483647 h 64"/>
                <a:gd name="T34" fmla="*/ 2147483647 w 71"/>
                <a:gd name="T35" fmla="*/ 2147483647 h 64"/>
                <a:gd name="T36" fmla="*/ 2147483647 w 71"/>
                <a:gd name="T37" fmla="*/ 2147483647 h 64"/>
                <a:gd name="T38" fmla="*/ 2147483647 w 71"/>
                <a:gd name="T39" fmla="*/ 2147483647 h 64"/>
                <a:gd name="T40" fmla="*/ 2147483647 w 71"/>
                <a:gd name="T41" fmla="*/ 0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"/>
                <a:gd name="T64" fmla="*/ 0 h 64"/>
                <a:gd name="T65" fmla="*/ 71 w 71"/>
                <a:gd name="T66" fmla="*/ 64 h 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" h="64">
                  <a:moveTo>
                    <a:pt x="38" y="0"/>
                  </a:moveTo>
                  <a:lnTo>
                    <a:pt x="36" y="36"/>
                  </a:lnTo>
                  <a:lnTo>
                    <a:pt x="32" y="43"/>
                  </a:lnTo>
                  <a:lnTo>
                    <a:pt x="21" y="46"/>
                  </a:lnTo>
                  <a:lnTo>
                    <a:pt x="14" y="45"/>
                  </a:lnTo>
                  <a:lnTo>
                    <a:pt x="7" y="48"/>
                  </a:lnTo>
                  <a:lnTo>
                    <a:pt x="3" y="52"/>
                  </a:lnTo>
                  <a:lnTo>
                    <a:pt x="0" y="57"/>
                  </a:lnTo>
                  <a:lnTo>
                    <a:pt x="4" y="64"/>
                  </a:lnTo>
                  <a:lnTo>
                    <a:pt x="25" y="63"/>
                  </a:lnTo>
                  <a:lnTo>
                    <a:pt x="36" y="62"/>
                  </a:lnTo>
                  <a:lnTo>
                    <a:pt x="40" y="60"/>
                  </a:lnTo>
                  <a:lnTo>
                    <a:pt x="46" y="57"/>
                  </a:lnTo>
                  <a:lnTo>
                    <a:pt x="51" y="58"/>
                  </a:lnTo>
                  <a:lnTo>
                    <a:pt x="52" y="63"/>
                  </a:lnTo>
                  <a:lnTo>
                    <a:pt x="61" y="64"/>
                  </a:lnTo>
                  <a:lnTo>
                    <a:pt x="65" y="57"/>
                  </a:lnTo>
                  <a:lnTo>
                    <a:pt x="66" y="49"/>
                  </a:lnTo>
                  <a:lnTo>
                    <a:pt x="64" y="38"/>
                  </a:lnTo>
                  <a:lnTo>
                    <a:pt x="71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xmlns="" id="{3CB826C0-1456-4E6A-94C0-3FF5A152C79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841" y="278468"/>
              <a:ext cx="207812" cy="745363"/>
            </a:xfrm>
            <a:custGeom>
              <a:avLst/>
              <a:gdLst>
                <a:gd name="T0" fmla="*/ 2147483647 w 61"/>
                <a:gd name="T1" fmla="*/ 0 h 201"/>
                <a:gd name="T2" fmla="*/ 2147483647 w 61"/>
                <a:gd name="T3" fmla="*/ 2147483647 h 201"/>
                <a:gd name="T4" fmla="*/ 2147483647 w 61"/>
                <a:gd name="T5" fmla="*/ 2147483647 h 201"/>
                <a:gd name="T6" fmla="*/ 2147483647 w 61"/>
                <a:gd name="T7" fmla="*/ 2147483647 h 201"/>
                <a:gd name="T8" fmla="*/ 2147483647 w 61"/>
                <a:gd name="T9" fmla="*/ 2147483647 h 201"/>
                <a:gd name="T10" fmla="*/ 2147483647 w 61"/>
                <a:gd name="T11" fmla="*/ 2147483647 h 201"/>
                <a:gd name="T12" fmla="*/ 2147483647 w 61"/>
                <a:gd name="T13" fmla="*/ 2147483647 h 201"/>
                <a:gd name="T14" fmla="*/ 2147483647 w 61"/>
                <a:gd name="T15" fmla="*/ 2147483647 h 201"/>
                <a:gd name="T16" fmla="*/ 2147483647 w 61"/>
                <a:gd name="T17" fmla="*/ 2147483647 h 201"/>
                <a:gd name="T18" fmla="*/ 2147483647 w 61"/>
                <a:gd name="T19" fmla="*/ 2147483647 h 201"/>
                <a:gd name="T20" fmla="*/ 2147483647 w 61"/>
                <a:gd name="T21" fmla="*/ 2147483647 h 201"/>
                <a:gd name="T22" fmla="*/ 0 w 61"/>
                <a:gd name="T23" fmla="*/ 2147483647 h 201"/>
                <a:gd name="T24" fmla="*/ 2147483647 w 61"/>
                <a:gd name="T25" fmla="*/ 2147483647 h 201"/>
                <a:gd name="T26" fmla="*/ 2147483647 w 61"/>
                <a:gd name="T27" fmla="*/ 2147483647 h 201"/>
                <a:gd name="T28" fmla="*/ 2147483647 w 61"/>
                <a:gd name="T29" fmla="*/ 2147483647 h 201"/>
                <a:gd name="T30" fmla="*/ 2147483647 w 61"/>
                <a:gd name="T31" fmla="*/ 2147483647 h 201"/>
                <a:gd name="T32" fmla="*/ 2147483647 w 61"/>
                <a:gd name="T33" fmla="*/ 2147483647 h 201"/>
                <a:gd name="T34" fmla="*/ 2147483647 w 61"/>
                <a:gd name="T35" fmla="*/ 2147483647 h 201"/>
                <a:gd name="T36" fmla="*/ 2147483647 w 61"/>
                <a:gd name="T37" fmla="*/ 2147483647 h 201"/>
                <a:gd name="T38" fmla="*/ 2147483647 w 61"/>
                <a:gd name="T39" fmla="*/ 0 h 2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1"/>
                <a:gd name="T61" fmla="*/ 0 h 201"/>
                <a:gd name="T62" fmla="*/ 61 w 61"/>
                <a:gd name="T63" fmla="*/ 201 h 2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1" h="201">
                  <a:moveTo>
                    <a:pt x="34" y="0"/>
                  </a:moveTo>
                  <a:lnTo>
                    <a:pt x="44" y="5"/>
                  </a:lnTo>
                  <a:lnTo>
                    <a:pt x="40" y="12"/>
                  </a:lnTo>
                  <a:lnTo>
                    <a:pt x="40" y="54"/>
                  </a:lnTo>
                  <a:lnTo>
                    <a:pt x="44" y="64"/>
                  </a:lnTo>
                  <a:lnTo>
                    <a:pt x="55" y="68"/>
                  </a:lnTo>
                  <a:lnTo>
                    <a:pt x="61" y="68"/>
                  </a:lnTo>
                  <a:lnTo>
                    <a:pt x="60" y="109"/>
                  </a:lnTo>
                  <a:lnTo>
                    <a:pt x="47" y="134"/>
                  </a:lnTo>
                  <a:lnTo>
                    <a:pt x="29" y="181"/>
                  </a:lnTo>
                  <a:lnTo>
                    <a:pt x="26" y="201"/>
                  </a:lnTo>
                  <a:lnTo>
                    <a:pt x="0" y="197"/>
                  </a:lnTo>
                  <a:lnTo>
                    <a:pt x="4" y="140"/>
                  </a:lnTo>
                  <a:lnTo>
                    <a:pt x="18" y="102"/>
                  </a:lnTo>
                  <a:lnTo>
                    <a:pt x="19" y="64"/>
                  </a:lnTo>
                  <a:lnTo>
                    <a:pt x="25" y="30"/>
                  </a:lnTo>
                  <a:lnTo>
                    <a:pt x="27" y="19"/>
                  </a:lnTo>
                  <a:lnTo>
                    <a:pt x="30" y="12"/>
                  </a:lnTo>
                  <a:lnTo>
                    <a:pt x="32" y="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AEAEA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xmlns="" id="{6310648E-4554-4CDB-B03E-8D8657D7879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6841" y="546933"/>
              <a:ext cx="18785" cy="35017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xmlns="" id="{AC68D743-80A0-43C6-B4A4-4590F35299D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565274"/>
              <a:ext cx="106841" cy="76704"/>
            </a:xfrm>
            <a:custGeom>
              <a:avLst/>
              <a:gdLst>
                <a:gd name="T0" fmla="*/ 0 w 30"/>
                <a:gd name="T1" fmla="*/ 2147483647 h 21"/>
                <a:gd name="T2" fmla="*/ 2147483647 w 30"/>
                <a:gd name="T3" fmla="*/ 2147483647 h 21"/>
                <a:gd name="T4" fmla="*/ 2147483647 w 30"/>
                <a:gd name="T5" fmla="*/ 2147483647 h 21"/>
                <a:gd name="T6" fmla="*/ 2147483647 w 30"/>
                <a:gd name="T7" fmla="*/ 2147483647 h 21"/>
                <a:gd name="T8" fmla="*/ 2147483647 w 30"/>
                <a:gd name="T9" fmla="*/ 2147483647 h 21"/>
                <a:gd name="T10" fmla="*/ 2147483647 w 30"/>
                <a:gd name="T11" fmla="*/ 0 h 21"/>
                <a:gd name="T12" fmla="*/ 2147483647 w 30"/>
                <a:gd name="T13" fmla="*/ 2147483647 h 21"/>
                <a:gd name="T14" fmla="*/ 2147483647 w 30"/>
                <a:gd name="T15" fmla="*/ 2147483647 h 21"/>
                <a:gd name="T16" fmla="*/ 2147483647 w 30"/>
                <a:gd name="T17" fmla="*/ 2147483647 h 21"/>
                <a:gd name="T18" fmla="*/ 2147483647 w 30"/>
                <a:gd name="T19" fmla="*/ 2147483647 h 21"/>
                <a:gd name="T20" fmla="*/ 2147483647 w 30"/>
                <a:gd name="T21" fmla="*/ 2147483647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21"/>
                <a:gd name="T35" fmla="*/ 30 w 30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21">
                  <a:moveTo>
                    <a:pt x="0" y="2"/>
                  </a:moveTo>
                  <a:lnTo>
                    <a:pt x="20" y="2"/>
                  </a:lnTo>
                  <a:lnTo>
                    <a:pt x="22" y="3"/>
                  </a:lnTo>
                  <a:lnTo>
                    <a:pt x="28" y="5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13"/>
                  </a:lnTo>
                  <a:lnTo>
                    <a:pt x="28" y="17"/>
                  </a:lnTo>
                  <a:lnTo>
                    <a:pt x="30" y="21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xmlns="" id="{A8F9BA4C-3F7D-480A-90CD-2ABD62F9A7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18775" flipH="1">
              <a:off x="170241" y="296811"/>
              <a:ext cx="18785" cy="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xmlns="" id="{2D795FBC-70D2-4BF5-B983-1F5E1219F0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85" y="201764"/>
              <a:ext cx="170241" cy="95047"/>
            </a:xfrm>
            <a:custGeom>
              <a:avLst/>
              <a:gdLst>
                <a:gd name="T0" fmla="*/ 0 w 40"/>
                <a:gd name="T1" fmla="*/ 2147483647 h 19"/>
                <a:gd name="T2" fmla="*/ 2147483647 w 40"/>
                <a:gd name="T3" fmla="*/ 2147483647 h 19"/>
                <a:gd name="T4" fmla="*/ 2147483647 w 40"/>
                <a:gd name="T5" fmla="*/ 2147483647 h 19"/>
                <a:gd name="T6" fmla="*/ 2147483647 w 40"/>
                <a:gd name="T7" fmla="*/ 2147483647 h 19"/>
                <a:gd name="T8" fmla="*/ 2147483647 w 40"/>
                <a:gd name="T9" fmla="*/ 2147483647 h 19"/>
                <a:gd name="T10" fmla="*/ 2147483647 w 40"/>
                <a:gd name="T11" fmla="*/ 2147483647 h 19"/>
                <a:gd name="T12" fmla="*/ 2147483647 w 40"/>
                <a:gd name="T13" fmla="*/ 2147483647 h 19"/>
                <a:gd name="T14" fmla="*/ 2147483647 w 40"/>
                <a:gd name="T15" fmla="*/ 2147483647 h 19"/>
                <a:gd name="T16" fmla="*/ 2147483647 w 40"/>
                <a:gd name="T17" fmla="*/ 2147483647 h 19"/>
                <a:gd name="T18" fmla="*/ 2147483647 w 40"/>
                <a:gd name="T19" fmla="*/ 2147483647 h 19"/>
                <a:gd name="T20" fmla="*/ 2147483647 w 40"/>
                <a:gd name="T21" fmla="*/ 2147483647 h 19"/>
                <a:gd name="T22" fmla="*/ 2147483647 w 40"/>
                <a:gd name="T23" fmla="*/ 0 h 19"/>
                <a:gd name="T24" fmla="*/ 2147483647 w 40"/>
                <a:gd name="T25" fmla="*/ 2147483647 h 19"/>
                <a:gd name="T26" fmla="*/ 2147483647 w 40"/>
                <a:gd name="T27" fmla="*/ 2147483647 h 19"/>
                <a:gd name="T28" fmla="*/ 2147483647 w 40"/>
                <a:gd name="T29" fmla="*/ 2147483647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0"/>
                <a:gd name="T46" fmla="*/ 0 h 19"/>
                <a:gd name="T47" fmla="*/ 40 w 40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0" h="19">
                  <a:moveTo>
                    <a:pt x="0" y="19"/>
                  </a:moveTo>
                  <a:lnTo>
                    <a:pt x="10" y="14"/>
                  </a:lnTo>
                  <a:lnTo>
                    <a:pt x="14" y="12"/>
                  </a:lnTo>
                  <a:lnTo>
                    <a:pt x="18" y="9"/>
                  </a:lnTo>
                  <a:lnTo>
                    <a:pt x="23" y="6"/>
                  </a:lnTo>
                  <a:lnTo>
                    <a:pt x="25" y="3"/>
                  </a:lnTo>
                  <a:lnTo>
                    <a:pt x="27" y="2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35" y="12"/>
                  </a:lnTo>
                  <a:lnTo>
                    <a:pt x="40" y="16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xmlns="" id="{EEDD2137-ABC1-4A4E-A81B-A2C97ECD4858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06841" y="113388"/>
              <a:ext cx="160849" cy="146738"/>
            </a:xfrm>
            <a:custGeom>
              <a:avLst/>
              <a:gdLst>
                <a:gd name="T0" fmla="*/ 2147483647 w 64"/>
                <a:gd name="T1" fmla="*/ 2147483647 h 49"/>
                <a:gd name="T2" fmla="*/ 2147483647 w 64"/>
                <a:gd name="T3" fmla="*/ 2147483647 h 49"/>
                <a:gd name="T4" fmla="*/ 2147483647 w 64"/>
                <a:gd name="T5" fmla="*/ 2147483647 h 49"/>
                <a:gd name="T6" fmla="*/ 2147483647 w 64"/>
                <a:gd name="T7" fmla="*/ 2147483647 h 49"/>
                <a:gd name="T8" fmla="*/ 2147483647 w 64"/>
                <a:gd name="T9" fmla="*/ 2147483647 h 49"/>
                <a:gd name="T10" fmla="*/ 2147483647 w 64"/>
                <a:gd name="T11" fmla="*/ 2147483647 h 49"/>
                <a:gd name="T12" fmla="*/ 2147483647 w 64"/>
                <a:gd name="T13" fmla="*/ 2147483647 h 49"/>
                <a:gd name="T14" fmla="*/ 2147483647 w 64"/>
                <a:gd name="T15" fmla="*/ 2147483647 h 49"/>
                <a:gd name="T16" fmla="*/ 2147483647 w 64"/>
                <a:gd name="T17" fmla="*/ 2147483647 h 49"/>
                <a:gd name="T18" fmla="*/ 0 w 64"/>
                <a:gd name="T19" fmla="*/ 2147483647 h 49"/>
                <a:gd name="T20" fmla="*/ 2147483647 w 64"/>
                <a:gd name="T21" fmla="*/ 2147483647 h 49"/>
                <a:gd name="T22" fmla="*/ 2147483647 w 64"/>
                <a:gd name="T23" fmla="*/ 2147483647 h 49"/>
                <a:gd name="T24" fmla="*/ 2147483647 w 64"/>
                <a:gd name="T25" fmla="*/ 2147483647 h 49"/>
                <a:gd name="T26" fmla="*/ 2147483647 w 64"/>
                <a:gd name="T27" fmla="*/ 0 h 49"/>
                <a:gd name="T28" fmla="*/ 2147483647 w 64"/>
                <a:gd name="T29" fmla="*/ 2147483647 h 49"/>
                <a:gd name="T30" fmla="*/ 2147483647 w 64"/>
                <a:gd name="T31" fmla="*/ 2147483647 h 49"/>
                <a:gd name="T32" fmla="*/ 2147483647 w 64"/>
                <a:gd name="T33" fmla="*/ 2147483647 h 49"/>
                <a:gd name="T34" fmla="*/ 2147483647 w 64"/>
                <a:gd name="T35" fmla="*/ 2147483647 h 49"/>
                <a:gd name="T36" fmla="*/ 2147483647 w 64"/>
                <a:gd name="T37" fmla="*/ 2147483647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49"/>
                <a:gd name="T59" fmla="*/ 64 w 64"/>
                <a:gd name="T60" fmla="*/ 49 h 4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49">
                  <a:moveTo>
                    <a:pt x="64" y="15"/>
                  </a:moveTo>
                  <a:lnTo>
                    <a:pt x="61" y="33"/>
                  </a:lnTo>
                  <a:lnTo>
                    <a:pt x="62" y="44"/>
                  </a:lnTo>
                  <a:lnTo>
                    <a:pt x="42" y="49"/>
                  </a:lnTo>
                  <a:lnTo>
                    <a:pt x="19" y="48"/>
                  </a:lnTo>
                  <a:lnTo>
                    <a:pt x="20" y="39"/>
                  </a:lnTo>
                  <a:lnTo>
                    <a:pt x="9" y="38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0" y="19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7" y="9"/>
                  </a:lnTo>
                  <a:lnTo>
                    <a:pt x="17" y="0"/>
                  </a:lnTo>
                  <a:lnTo>
                    <a:pt x="31" y="2"/>
                  </a:lnTo>
                  <a:lnTo>
                    <a:pt x="40" y="8"/>
                  </a:lnTo>
                  <a:lnTo>
                    <a:pt x="46" y="20"/>
                  </a:lnTo>
                  <a:lnTo>
                    <a:pt x="56" y="20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xmlns="" id="{01B32B20-32AD-4DFB-BC36-8FE4D79A30B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9430" y="96714"/>
              <a:ext cx="70445" cy="68366"/>
            </a:xfrm>
            <a:custGeom>
              <a:avLst/>
              <a:gdLst>
                <a:gd name="T0" fmla="*/ 2147483647 w 19"/>
                <a:gd name="T1" fmla="*/ 2147483647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2147483647 w 19"/>
                <a:gd name="T7" fmla="*/ 2147483647 h 17"/>
                <a:gd name="T8" fmla="*/ 0 w 19"/>
                <a:gd name="T9" fmla="*/ 2147483647 h 17"/>
                <a:gd name="T10" fmla="*/ 0 w 19"/>
                <a:gd name="T11" fmla="*/ 2147483647 h 17"/>
                <a:gd name="T12" fmla="*/ 2147483647 w 19"/>
                <a:gd name="T13" fmla="*/ 2147483647 h 17"/>
                <a:gd name="T14" fmla="*/ 2147483647 w 19"/>
                <a:gd name="T15" fmla="*/ 0 h 17"/>
                <a:gd name="T16" fmla="*/ 2147483647 w 19"/>
                <a:gd name="T17" fmla="*/ 2147483647 h 17"/>
                <a:gd name="T18" fmla="*/ 2147483647 w 19"/>
                <a:gd name="T19" fmla="*/ 2147483647 h 17"/>
                <a:gd name="T20" fmla="*/ 2147483647 w 19"/>
                <a:gd name="T21" fmla="*/ 2147483647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17"/>
                <a:gd name="T35" fmla="*/ 19 w 19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17">
                  <a:moveTo>
                    <a:pt x="19" y="9"/>
                  </a:moveTo>
                  <a:lnTo>
                    <a:pt x="11" y="14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1" y="4"/>
                  </a:lnTo>
                  <a:lnTo>
                    <a:pt x="8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9" y="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xmlns="" id="{FE4EBA66-C809-4724-8B6A-715DD3950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26" y="35017"/>
              <a:ext cx="98622" cy="113388"/>
            </a:xfrm>
            <a:custGeom>
              <a:avLst/>
              <a:gdLst>
                <a:gd name="T0" fmla="*/ 2147483647 w 16"/>
                <a:gd name="T1" fmla="*/ 2147483647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2147483647 w 16"/>
                <a:gd name="T7" fmla="*/ 2147483647 h 15"/>
                <a:gd name="T8" fmla="*/ 0 w 16"/>
                <a:gd name="T9" fmla="*/ 2147483647 h 15"/>
                <a:gd name="T10" fmla="*/ 2147483647 w 16"/>
                <a:gd name="T11" fmla="*/ 0 h 15"/>
                <a:gd name="T12" fmla="*/ 2147483647 w 16"/>
                <a:gd name="T13" fmla="*/ 2147483647 h 15"/>
                <a:gd name="T14" fmla="*/ 2147483647 w 16"/>
                <a:gd name="T15" fmla="*/ 2147483647 h 15"/>
                <a:gd name="T16" fmla="*/ 2147483647 w 16"/>
                <a:gd name="T17" fmla="*/ 2147483647 h 15"/>
                <a:gd name="T18" fmla="*/ 2147483647 w 16"/>
                <a:gd name="T19" fmla="*/ 2147483647 h 15"/>
                <a:gd name="T20" fmla="*/ 2147483647 w 16"/>
                <a:gd name="T21" fmla="*/ 2147483647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15"/>
                <a:gd name="T35" fmla="*/ 16 w 16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15">
                  <a:moveTo>
                    <a:pt x="16" y="11"/>
                  </a:moveTo>
                  <a:lnTo>
                    <a:pt x="11" y="11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6" y="0"/>
                  </a:lnTo>
                  <a:lnTo>
                    <a:pt x="8" y="1"/>
                  </a:lnTo>
                  <a:lnTo>
                    <a:pt x="10" y="5"/>
                  </a:lnTo>
                  <a:lnTo>
                    <a:pt x="12" y="8"/>
                  </a:lnTo>
                  <a:lnTo>
                    <a:pt x="13" y="10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accent1"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xmlns="" id="{6CAC7D4D-8724-45AC-873F-43685D687137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241860" y="148405"/>
              <a:ext cx="37570" cy="33350"/>
            </a:xfrm>
            <a:custGeom>
              <a:avLst/>
              <a:gdLst>
                <a:gd name="T0" fmla="*/ 0 w 14"/>
                <a:gd name="T1" fmla="*/ 0 h 11"/>
                <a:gd name="T2" fmla="*/ 0 w 14"/>
                <a:gd name="T3" fmla="*/ 2147483647 h 11"/>
                <a:gd name="T4" fmla="*/ 2147483647 w 14"/>
                <a:gd name="T5" fmla="*/ 2147483647 h 11"/>
                <a:gd name="T6" fmla="*/ 2147483647 w 14"/>
                <a:gd name="T7" fmla="*/ 2147483647 h 11"/>
                <a:gd name="T8" fmla="*/ 2147483647 w 14"/>
                <a:gd name="T9" fmla="*/ 0 h 11"/>
                <a:gd name="T10" fmla="*/ 0 w 1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1"/>
                <a:gd name="T20" fmla="*/ 14 w 1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1">
                  <a:moveTo>
                    <a:pt x="0" y="0"/>
                  </a:moveTo>
                  <a:lnTo>
                    <a:pt x="0" y="10"/>
                  </a:lnTo>
                  <a:lnTo>
                    <a:pt x="5" y="11"/>
                  </a:lnTo>
                  <a:lnTo>
                    <a:pt x="13" y="8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xmlns="" id="{0163A12A-B323-468B-B642-30661855B039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06841" y="113388"/>
              <a:ext cx="0" cy="88376"/>
            </a:xfrm>
            <a:custGeom>
              <a:avLst/>
              <a:gdLst>
                <a:gd name="T0" fmla="*/ 0 w 3"/>
                <a:gd name="T1" fmla="*/ 0 h 30"/>
                <a:gd name="T2" fmla="*/ 0 w 3"/>
                <a:gd name="T3" fmla="*/ 2147483647 h 30"/>
                <a:gd name="T4" fmla="*/ 0 w 3"/>
                <a:gd name="T5" fmla="*/ 2147483647 h 30"/>
                <a:gd name="T6" fmla="*/ 0 60000 65536"/>
                <a:gd name="T7" fmla="*/ 0 60000 65536"/>
                <a:gd name="T8" fmla="*/ 0 60000 65536"/>
                <a:gd name="T9" fmla="*/ 0 w 3"/>
                <a:gd name="T10" fmla="*/ 0 h 30"/>
                <a:gd name="T11" fmla="*/ 0 w 3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0">
                  <a:moveTo>
                    <a:pt x="3" y="0"/>
                  </a:moveTo>
                  <a:lnTo>
                    <a:pt x="0" y="16"/>
                  </a:lnTo>
                  <a:lnTo>
                    <a:pt x="2" y="30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xmlns="" id="{FF8EDF64-7438-4119-B2BB-1C2DAC3F9137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78663" y="201764"/>
              <a:ext cx="126800" cy="23345"/>
            </a:xfrm>
            <a:custGeom>
              <a:avLst/>
              <a:gdLst>
                <a:gd name="T0" fmla="*/ 2147483647 w 43"/>
                <a:gd name="T1" fmla="*/ 2147483647 h 10"/>
                <a:gd name="T2" fmla="*/ 2147483647 w 43"/>
                <a:gd name="T3" fmla="*/ 2147483647 h 10"/>
                <a:gd name="T4" fmla="*/ 0 w 43"/>
                <a:gd name="T5" fmla="*/ 2147483647 h 10"/>
                <a:gd name="T6" fmla="*/ 2147483647 w 43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10"/>
                <a:gd name="T14" fmla="*/ 43 w 43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10">
                  <a:moveTo>
                    <a:pt x="43" y="5"/>
                  </a:moveTo>
                  <a:lnTo>
                    <a:pt x="21" y="10"/>
                  </a:lnTo>
                  <a:lnTo>
                    <a:pt x="0" y="8"/>
                  </a:lnTo>
                  <a:lnTo>
                    <a:pt x="1" y="0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xmlns="" id="{AA0C522F-74D4-423F-B933-4137014949DC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224248" y="128395"/>
              <a:ext cx="0" cy="20010"/>
            </a:xfrm>
            <a:custGeom>
              <a:avLst/>
              <a:gdLst>
                <a:gd name="T0" fmla="*/ 0 w 5"/>
                <a:gd name="T1" fmla="*/ 0 h 10"/>
                <a:gd name="T2" fmla="*/ 0 w 5"/>
                <a:gd name="T3" fmla="*/ 2147483647 h 10"/>
                <a:gd name="T4" fmla="*/ 0 w 5"/>
                <a:gd name="T5" fmla="*/ 2147483647 h 10"/>
                <a:gd name="T6" fmla="*/ 0 w 5"/>
                <a:gd name="T7" fmla="*/ 2147483647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0"/>
                <a:gd name="T14" fmla="*/ 0 w 5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0">
                  <a:moveTo>
                    <a:pt x="0" y="0"/>
                  </a:moveTo>
                  <a:lnTo>
                    <a:pt x="5" y="1"/>
                  </a:lnTo>
                  <a:lnTo>
                    <a:pt x="5" y="8"/>
                  </a:lnTo>
                  <a:lnTo>
                    <a:pt x="0" y="10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xmlns="" id="{32F64404-E5D7-4028-AC94-F92DE445A1FF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224248" y="128395"/>
              <a:ext cx="28178" cy="20010"/>
            </a:xfrm>
            <a:custGeom>
              <a:avLst/>
              <a:gdLst>
                <a:gd name="T0" fmla="*/ 0 w 16"/>
                <a:gd name="T1" fmla="*/ 0 h 4"/>
                <a:gd name="T2" fmla="*/ 2147483647 w 16"/>
                <a:gd name="T3" fmla="*/ 2147483647 h 4"/>
                <a:gd name="T4" fmla="*/ 2147483647 w 16"/>
                <a:gd name="T5" fmla="*/ 2147483647 h 4"/>
                <a:gd name="T6" fmla="*/ 0 60000 65536"/>
                <a:gd name="T7" fmla="*/ 0 60000 65536"/>
                <a:gd name="T8" fmla="*/ 0 60000 65536"/>
                <a:gd name="T9" fmla="*/ 0 w 16"/>
                <a:gd name="T10" fmla="*/ 0 h 4"/>
                <a:gd name="T11" fmla="*/ 16 w 1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4">
                  <a:moveTo>
                    <a:pt x="0" y="0"/>
                  </a:moveTo>
                  <a:lnTo>
                    <a:pt x="12" y="1"/>
                  </a:lnTo>
                  <a:lnTo>
                    <a:pt x="16" y="4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xmlns="" id="{146DA5FC-B664-49BB-BC80-B1FF790081CD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60848" y="0"/>
              <a:ext cx="170241" cy="128395"/>
            </a:xfrm>
            <a:custGeom>
              <a:avLst/>
              <a:gdLst>
                <a:gd name="T0" fmla="*/ 0 w 63"/>
                <a:gd name="T1" fmla="*/ 2147483647 h 42"/>
                <a:gd name="T2" fmla="*/ 0 w 63"/>
                <a:gd name="T3" fmla="*/ 2147483647 h 42"/>
                <a:gd name="T4" fmla="*/ 2147483647 w 63"/>
                <a:gd name="T5" fmla="*/ 2147483647 h 42"/>
                <a:gd name="T6" fmla="*/ 2147483647 w 63"/>
                <a:gd name="T7" fmla="*/ 2147483647 h 42"/>
                <a:gd name="T8" fmla="*/ 2147483647 w 63"/>
                <a:gd name="T9" fmla="*/ 2147483647 h 42"/>
                <a:gd name="T10" fmla="*/ 2147483647 w 63"/>
                <a:gd name="T11" fmla="*/ 2147483647 h 42"/>
                <a:gd name="T12" fmla="*/ 2147483647 w 63"/>
                <a:gd name="T13" fmla="*/ 0 h 42"/>
                <a:gd name="T14" fmla="*/ 2147483647 w 63"/>
                <a:gd name="T15" fmla="*/ 2147483647 h 42"/>
                <a:gd name="T16" fmla="*/ 2147483647 w 63"/>
                <a:gd name="T17" fmla="*/ 2147483647 h 42"/>
                <a:gd name="T18" fmla="*/ 2147483647 w 63"/>
                <a:gd name="T19" fmla="*/ 2147483647 h 42"/>
                <a:gd name="T20" fmla="*/ 2147483647 w 63"/>
                <a:gd name="T21" fmla="*/ 2147483647 h 42"/>
                <a:gd name="T22" fmla="*/ 2147483647 w 63"/>
                <a:gd name="T23" fmla="*/ 2147483647 h 42"/>
                <a:gd name="T24" fmla="*/ 2147483647 w 63"/>
                <a:gd name="T25" fmla="*/ 2147483647 h 42"/>
                <a:gd name="T26" fmla="*/ 2147483647 w 63"/>
                <a:gd name="T27" fmla="*/ 2147483647 h 42"/>
                <a:gd name="T28" fmla="*/ 2147483647 w 63"/>
                <a:gd name="T29" fmla="*/ 2147483647 h 42"/>
                <a:gd name="T30" fmla="*/ 2147483647 w 63"/>
                <a:gd name="T31" fmla="*/ 2147483647 h 42"/>
                <a:gd name="T32" fmla="*/ 2147483647 w 63"/>
                <a:gd name="T33" fmla="*/ 2147483647 h 42"/>
                <a:gd name="T34" fmla="*/ 2147483647 w 63"/>
                <a:gd name="T35" fmla="*/ 2147483647 h 42"/>
                <a:gd name="T36" fmla="*/ 2147483647 w 63"/>
                <a:gd name="T37" fmla="*/ 2147483647 h 42"/>
                <a:gd name="T38" fmla="*/ 0 w 63"/>
                <a:gd name="T39" fmla="*/ 2147483647 h 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42"/>
                <a:gd name="T62" fmla="*/ 63 w 63"/>
                <a:gd name="T63" fmla="*/ 42 h 4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42">
                  <a:moveTo>
                    <a:pt x="0" y="30"/>
                  </a:moveTo>
                  <a:lnTo>
                    <a:pt x="0" y="23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7" y="1"/>
                  </a:lnTo>
                  <a:lnTo>
                    <a:pt x="25" y="0"/>
                  </a:lnTo>
                  <a:lnTo>
                    <a:pt x="36" y="1"/>
                  </a:lnTo>
                  <a:lnTo>
                    <a:pt x="44" y="2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9" y="13"/>
                  </a:lnTo>
                  <a:lnTo>
                    <a:pt x="61" y="21"/>
                  </a:lnTo>
                  <a:lnTo>
                    <a:pt x="63" y="31"/>
                  </a:lnTo>
                  <a:lnTo>
                    <a:pt x="52" y="40"/>
                  </a:lnTo>
                  <a:lnTo>
                    <a:pt x="29" y="42"/>
                  </a:lnTo>
                  <a:lnTo>
                    <a:pt x="5" y="39"/>
                  </a:lnTo>
                  <a:lnTo>
                    <a:pt x="3" y="37"/>
                  </a:lnTo>
                  <a:lnTo>
                    <a:pt x="1" y="3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xmlns="" id="{3DE22C02-9C11-489C-9536-69F888ACFDC4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89026" y="35017"/>
              <a:ext cx="125627" cy="78372"/>
            </a:xfrm>
            <a:custGeom>
              <a:avLst/>
              <a:gdLst>
                <a:gd name="T0" fmla="*/ 0 w 49"/>
                <a:gd name="T1" fmla="*/ 2147483647 h 30"/>
                <a:gd name="T2" fmla="*/ 2147483647 w 49"/>
                <a:gd name="T3" fmla="*/ 2147483647 h 30"/>
                <a:gd name="T4" fmla="*/ 2147483647 w 49"/>
                <a:gd name="T5" fmla="*/ 2147483647 h 30"/>
                <a:gd name="T6" fmla="*/ 2147483647 w 49"/>
                <a:gd name="T7" fmla="*/ 0 h 30"/>
                <a:gd name="T8" fmla="*/ 2147483647 w 49"/>
                <a:gd name="T9" fmla="*/ 2147483647 h 30"/>
                <a:gd name="T10" fmla="*/ 2147483647 w 49"/>
                <a:gd name="T11" fmla="*/ 2147483647 h 30"/>
                <a:gd name="T12" fmla="*/ 2147483647 w 49"/>
                <a:gd name="T13" fmla="*/ 2147483647 h 30"/>
                <a:gd name="T14" fmla="*/ 2147483647 w 49"/>
                <a:gd name="T15" fmla="*/ 2147483647 h 30"/>
                <a:gd name="T16" fmla="*/ 2147483647 w 49"/>
                <a:gd name="T17" fmla="*/ 2147483647 h 30"/>
                <a:gd name="T18" fmla="*/ 2147483647 w 49"/>
                <a:gd name="T19" fmla="*/ 2147483647 h 30"/>
                <a:gd name="T20" fmla="*/ 0 w 49"/>
                <a:gd name="T21" fmla="*/ 2147483647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30"/>
                <a:gd name="T35" fmla="*/ 49 w 49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30">
                  <a:moveTo>
                    <a:pt x="0" y="25"/>
                  </a:moveTo>
                  <a:lnTo>
                    <a:pt x="4" y="5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6" y="1"/>
                  </a:lnTo>
                  <a:lnTo>
                    <a:pt x="36" y="3"/>
                  </a:lnTo>
                  <a:lnTo>
                    <a:pt x="44" y="11"/>
                  </a:lnTo>
                  <a:lnTo>
                    <a:pt x="47" y="20"/>
                  </a:lnTo>
                  <a:lnTo>
                    <a:pt x="49" y="28"/>
                  </a:lnTo>
                  <a:lnTo>
                    <a:pt x="25" y="3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xmlns="" id="{9E0720D3-327C-4BF1-B2D7-CA971DB3D17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5463" y="1092197"/>
              <a:ext cx="232467" cy="251790"/>
            </a:xfrm>
            <a:custGeom>
              <a:avLst/>
              <a:gdLst>
                <a:gd name="T0" fmla="*/ 2147483647 w 71"/>
                <a:gd name="T1" fmla="*/ 0 h 64"/>
                <a:gd name="T2" fmla="*/ 2147483647 w 71"/>
                <a:gd name="T3" fmla="*/ 2147483647 h 64"/>
                <a:gd name="T4" fmla="*/ 2147483647 w 71"/>
                <a:gd name="T5" fmla="*/ 2147483647 h 64"/>
                <a:gd name="T6" fmla="*/ 2147483647 w 71"/>
                <a:gd name="T7" fmla="*/ 2147483647 h 64"/>
                <a:gd name="T8" fmla="*/ 2147483647 w 71"/>
                <a:gd name="T9" fmla="*/ 2147483647 h 64"/>
                <a:gd name="T10" fmla="*/ 2147483647 w 71"/>
                <a:gd name="T11" fmla="*/ 2147483647 h 64"/>
                <a:gd name="T12" fmla="*/ 2147483647 w 71"/>
                <a:gd name="T13" fmla="*/ 2147483647 h 64"/>
                <a:gd name="T14" fmla="*/ 0 w 71"/>
                <a:gd name="T15" fmla="*/ 2147483647 h 64"/>
                <a:gd name="T16" fmla="*/ 2147483647 w 71"/>
                <a:gd name="T17" fmla="*/ 2147483647 h 64"/>
                <a:gd name="T18" fmla="*/ 2147483647 w 71"/>
                <a:gd name="T19" fmla="*/ 2147483647 h 64"/>
                <a:gd name="T20" fmla="*/ 2147483647 w 71"/>
                <a:gd name="T21" fmla="*/ 2147483647 h 64"/>
                <a:gd name="T22" fmla="*/ 2147483647 w 71"/>
                <a:gd name="T23" fmla="*/ 2147483647 h 64"/>
                <a:gd name="T24" fmla="*/ 2147483647 w 71"/>
                <a:gd name="T25" fmla="*/ 2147483647 h 64"/>
                <a:gd name="T26" fmla="*/ 2147483647 w 71"/>
                <a:gd name="T27" fmla="*/ 2147483647 h 64"/>
                <a:gd name="T28" fmla="*/ 2147483647 w 71"/>
                <a:gd name="T29" fmla="*/ 2147483647 h 64"/>
                <a:gd name="T30" fmla="*/ 2147483647 w 71"/>
                <a:gd name="T31" fmla="*/ 2147483647 h 64"/>
                <a:gd name="T32" fmla="*/ 2147483647 w 71"/>
                <a:gd name="T33" fmla="*/ 2147483647 h 64"/>
                <a:gd name="T34" fmla="*/ 2147483647 w 71"/>
                <a:gd name="T35" fmla="*/ 2147483647 h 64"/>
                <a:gd name="T36" fmla="*/ 2147483647 w 71"/>
                <a:gd name="T37" fmla="*/ 2147483647 h 64"/>
                <a:gd name="T38" fmla="*/ 2147483647 w 71"/>
                <a:gd name="T39" fmla="*/ 2147483647 h 64"/>
                <a:gd name="T40" fmla="*/ 2147483647 w 71"/>
                <a:gd name="T41" fmla="*/ 0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"/>
                <a:gd name="T64" fmla="*/ 0 h 64"/>
                <a:gd name="T65" fmla="*/ 71 w 71"/>
                <a:gd name="T66" fmla="*/ 64 h 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" h="64">
                  <a:moveTo>
                    <a:pt x="38" y="0"/>
                  </a:moveTo>
                  <a:lnTo>
                    <a:pt x="36" y="36"/>
                  </a:lnTo>
                  <a:lnTo>
                    <a:pt x="32" y="43"/>
                  </a:lnTo>
                  <a:lnTo>
                    <a:pt x="21" y="46"/>
                  </a:lnTo>
                  <a:lnTo>
                    <a:pt x="14" y="45"/>
                  </a:lnTo>
                  <a:lnTo>
                    <a:pt x="7" y="48"/>
                  </a:lnTo>
                  <a:lnTo>
                    <a:pt x="3" y="52"/>
                  </a:lnTo>
                  <a:lnTo>
                    <a:pt x="0" y="57"/>
                  </a:lnTo>
                  <a:lnTo>
                    <a:pt x="4" y="64"/>
                  </a:lnTo>
                  <a:lnTo>
                    <a:pt x="25" y="63"/>
                  </a:lnTo>
                  <a:lnTo>
                    <a:pt x="36" y="62"/>
                  </a:lnTo>
                  <a:lnTo>
                    <a:pt x="40" y="60"/>
                  </a:lnTo>
                  <a:lnTo>
                    <a:pt x="46" y="57"/>
                  </a:lnTo>
                  <a:lnTo>
                    <a:pt x="51" y="58"/>
                  </a:lnTo>
                  <a:lnTo>
                    <a:pt x="52" y="63"/>
                  </a:lnTo>
                  <a:lnTo>
                    <a:pt x="61" y="64"/>
                  </a:lnTo>
                  <a:lnTo>
                    <a:pt x="65" y="57"/>
                  </a:lnTo>
                  <a:lnTo>
                    <a:pt x="66" y="49"/>
                  </a:lnTo>
                  <a:lnTo>
                    <a:pt x="64" y="38"/>
                  </a:lnTo>
                  <a:lnTo>
                    <a:pt x="71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grpSp>
          <p:nvGrpSpPr>
            <p:cNvPr id="13066" name="Group 142">
              <a:extLst>
                <a:ext uri="{FF2B5EF4-FFF2-40B4-BE49-F238E27FC236}">
                  <a16:creationId xmlns:a16="http://schemas.microsoft.com/office/drawing/2014/main" xmlns="" id="{BC4A3CAA-91F8-49D2-8144-82479418C698}"/>
                </a:ext>
              </a:extLst>
            </p:cNvPr>
            <p:cNvGrpSpPr>
              <a:grpSpLocks/>
            </p:cNvGrpSpPr>
            <p:nvPr/>
          </p:nvGrpSpPr>
          <p:grpSpPr bwMode="auto">
            <a:xfrm rot="-2139463">
              <a:off x="142065" y="225525"/>
              <a:ext cx="295859" cy="415775"/>
              <a:chOff x="142065" y="225525"/>
              <a:chExt cx="19" cy="25"/>
            </a:xfrm>
          </p:grpSpPr>
          <p:grpSp>
            <p:nvGrpSpPr>
              <p:cNvPr id="13067" name="Group 143">
                <a:extLst>
                  <a:ext uri="{FF2B5EF4-FFF2-40B4-BE49-F238E27FC236}">
                    <a16:creationId xmlns:a16="http://schemas.microsoft.com/office/drawing/2014/main" xmlns="" id="{FF771B6D-D5DF-4584-8653-3483C84BEE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546160" flipH="1">
                <a:off x="142076" y="225544"/>
                <a:ext cx="8" cy="6"/>
                <a:chOff x="142076" y="225544"/>
                <a:chExt cx="34" cy="19"/>
              </a:xfrm>
            </p:grpSpPr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xmlns="" id="{E7190118-E17F-415D-BF8E-1158DA4C0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076" y="225544"/>
                  <a:ext cx="34" cy="19"/>
                </a:xfrm>
                <a:custGeom>
                  <a:avLst/>
                  <a:gdLst>
                    <a:gd name="T0" fmla="*/ 31 w 34"/>
                    <a:gd name="T1" fmla="*/ 1 h 19"/>
                    <a:gd name="T2" fmla="*/ 18 w 34"/>
                    <a:gd name="T3" fmla="*/ 4 h 19"/>
                    <a:gd name="T4" fmla="*/ 4 w 34"/>
                    <a:gd name="T5" fmla="*/ 0 h 19"/>
                    <a:gd name="T6" fmla="*/ 4 w 34"/>
                    <a:gd name="T7" fmla="*/ 3 h 19"/>
                    <a:gd name="T8" fmla="*/ 8 w 34"/>
                    <a:gd name="T9" fmla="*/ 5 h 19"/>
                    <a:gd name="T10" fmla="*/ 1 w 34"/>
                    <a:gd name="T11" fmla="*/ 10 h 19"/>
                    <a:gd name="T12" fmla="*/ 0 w 34"/>
                    <a:gd name="T13" fmla="*/ 9 h 19"/>
                    <a:gd name="T14" fmla="*/ 0 w 34"/>
                    <a:gd name="T15" fmla="*/ 12 h 19"/>
                    <a:gd name="T16" fmla="*/ 1 w 34"/>
                    <a:gd name="T17" fmla="*/ 17 h 19"/>
                    <a:gd name="T18" fmla="*/ 9 w 34"/>
                    <a:gd name="T19" fmla="*/ 19 h 19"/>
                    <a:gd name="T20" fmla="*/ 18 w 34"/>
                    <a:gd name="T21" fmla="*/ 17 h 19"/>
                    <a:gd name="T22" fmla="*/ 19 w 34"/>
                    <a:gd name="T23" fmla="*/ 15 h 19"/>
                    <a:gd name="T24" fmla="*/ 34 w 34"/>
                    <a:gd name="T25" fmla="*/ 14 h 19"/>
                    <a:gd name="T26" fmla="*/ 31 w 34"/>
                    <a:gd name="T27" fmla="*/ 1 h 1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4"/>
                    <a:gd name="T43" fmla="*/ 0 h 19"/>
                    <a:gd name="T44" fmla="*/ 34 w 34"/>
                    <a:gd name="T45" fmla="*/ 19 h 19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4" h="19">
                      <a:moveTo>
                        <a:pt x="31" y="1"/>
                      </a:moveTo>
                      <a:lnTo>
                        <a:pt x="18" y="4"/>
                      </a:ln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8" y="5"/>
                      </a:lnTo>
                      <a:lnTo>
                        <a:pt x="1" y="10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1" y="17"/>
                      </a:lnTo>
                      <a:lnTo>
                        <a:pt x="9" y="19"/>
                      </a:lnTo>
                      <a:lnTo>
                        <a:pt x="18" y="17"/>
                      </a:lnTo>
                      <a:lnTo>
                        <a:pt x="19" y="15"/>
                      </a:lnTo>
                      <a:lnTo>
                        <a:pt x="34" y="14"/>
                      </a:lnTo>
                      <a:lnTo>
                        <a:pt x="31" y="1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>
                  <a:solidFill>
                    <a:schemeClr val="bg1">
                      <a:lumMod val="65000"/>
                      <a:alpha val="44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eaLnBrk="0" hangingPunct="0">
                    <a:defRPr/>
                  </a:pPr>
                  <a:endParaRPr 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7" name="Line 455">
                  <a:extLst>
                    <a:ext uri="{FF2B5EF4-FFF2-40B4-BE49-F238E27FC236}">
                      <a16:creationId xmlns:a16="http://schemas.microsoft.com/office/drawing/2014/main" xmlns="" id="{F5F7C5E8-CC0E-46AB-AC67-5E9958BF9F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75" y="225556"/>
                  <a:ext cx="4" cy="1"/>
                </a:xfrm>
                <a:prstGeom prst="line">
                  <a:avLst/>
                </a:prstGeom>
                <a:noFill/>
                <a:ln w="6350">
                  <a:solidFill>
                    <a:schemeClr val="bg1">
                      <a:lumMod val="65000"/>
                      <a:alpha val="44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eaLnBrk="0" hangingPunct="0">
                    <a:defRPr/>
                  </a:pPr>
                  <a:endParaRPr 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Line 456">
                  <a:extLst>
                    <a:ext uri="{FF2B5EF4-FFF2-40B4-BE49-F238E27FC236}">
                      <a16:creationId xmlns:a16="http://schemas.microsoft.com/office/drawing/2014/main" xmlns="" id="{A2DE3D99-3833-484B-98A9-5E3D3A09DF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77" y="225559"/>
                  <a:ext cx="4" cy="1"/>
                </a:xfrm>
                <a:prstGeom prst="line">
                  <a:avLst/>
                </a:prstGeom>
                <a:noFill/>
                <a:ln w="6350">
                  <a:solidFill>
                    <a:schemeClr val="bg1">
                      <a:lumMod val="65000"/>
                      <a:alpha val="44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eaLnBrk="0" hangingPunct="0">
                    <a:defRPr/>
                  </a:pPr>
                  <a:endParaRPr lang="en-US" sz="12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xmlns="" id="{745BD5F0-19A8-49ED-9BD5-4A6A16A20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65" y="225525"/>
                <a:ext cx="13" cy="21"/>
              </a:xfrm>
              <a:custGeom>
                <a:avLst/>
                <a:gdLst>
                  <a:gd name="T0" fmla="*/ 0 w 33"/>
                  <a:gd name="T1" fmla="*/ 0 h 49"/>
                  <a:gd name="T2" fmla="*/ 0 w 33"/>
                  <a:gd name="T3" fmla="*/ 0 h 49"/>
                  <a:gd name="T4" fmla="*/ 0 w 33"/>
                  <a:gd name="T5" fmla="*/ 0 h 49"/>
                  <a:gd name="T6" fmla="*/ 0 w 33"/>
                  <a:gd name="T7" fmla="*/ 0 h 49"/>
                  <a:gd name="T8" fmla="*/ 0 w 33"/>
                  <a:gd name="T9" fmla="*/ 0 h 49"/>
                  <a:gd name="T10" fmla="*/ 0 w 33"/>
                  <a:gd name="T11" fmla="*/ 0 h 49"/>
                  <a:gd name="T12" fmla="*/ 0 w 33"/>
                  <a:gd name="T13" fmla="*/ 0 h 49"/>
                  <a:gd name="T14" fmla="*/ 0 w 33"/>
                  <a:gd name="T15" fmla="*/ 0 h 49"/>
                  <a:gd name="T16" fmla="*/ 0 w 33"/>
                  <a:gd name="T17" fmla="*/ 0 h 49"/>
                  <a:gd name="T18" fmla="*/ 0 w 33"/>
                  <a:gd name="T19" fmla="*/ 0 h 49"/>
                  <a:gd name="T20" fmla="*/ 0 w 33"/>
                  <a:gd name="T21" fmla="*/ 0 h 49"/>
                  <a:gd name="T22" fmla="*/ 0 w 33"/>
                  <a:gd name="T23" fmla="*/ 0 h 49"/>
                  <a:gd name="T24" fmla="*/ 0 w 33"/>
                  <a:gd name="T25" fmla="*/ 0 h 49"/>
                  <a:gd name="T26" fmla="*/ 0 w 33"/>
                  <a:gd name="T27" fmla="*/ 0 h 49"/>
                  <a:gd name="T28" fmla="*/ 0 w 33"/>
                  <a:gd name="T29" fmla="*/ 0 h 49"/>
                  <a:gd name="T30" fmla="*/ 0 w 33"/>
                  <a:gd name="T31" fmla="*/ 0 h 49"/>
                  <a:gd name="T32" fmla="*/ 0 w 33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49"/>
                  <a:gd name="T53" fmla="*/ 33 w 33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49">
                    <a:moveTo>
                      <a:pt x="14" y="1"/>
                    </a:moveTo>
                    <a:lnTo>
                      <a:pt x="8" y="0"/>
                    </a:lnTo>
                    <a:lnTo>
                      <a:pt x="4" y="2"/>
                    </a:lnTo>
                    <a:lnTo>
                      <a:pt x="2" y="8"/>
                    </a:lnTo>
                    <a:lnTo>
                      <a:pt x="0" y="15"/>
                    </a:lnTo>
                    <a:lnTo>
                      <a:pt x="1" y="26"/>
                    </a:lnTo>
                    <a:lnTo>
                      <a:pt x="6" y="36"/>
                    </a:lnTo>
                    <a:lnTo>
                      <a:pt x="18" y="43"/>
                    </a:lnTo>
                    <a:lnTo>
                      <a:pt x="27" y="49"/>
                    </a:lnTo>
                    <a:lnTo>
                      <a:pt x="33" y="43"/>
                    </a:lnTo>
                    <a:lnTo>
                      <a:pt x="23" y="36"/>
                    </a:lnTo>
                    <a:lnTo>
                      <a:pt x="15" y="29"/>
                    </a:lnTo>
                    <a:lnTo>
                      <a:pt x="12" y="23"/>
                    </a:lnTo>
                    <a:lnTo>
                      <a:pt x="13" y="17"/>
                    </a:lnTo>
                    <a:lnTo>
                      <a:pt x="16" y="8"/>
                    </a:lnTo>
                    <a:lnTo>
                      <a:pt x="15" y="4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 cmpd="sng">
                <a:solidFill>
                  <a:schemeClr val="bg1">
                    <a:lumMod val="65000"/>
                    <a:alpha val="44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eaLnBrk="0" hangingPunct="0">
                  <a:defRPr/>
                </a:pP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294" name="Group 11">
            <a:extLst>
              <a:ext uri="{FF2B5EF4-FFF2-40B4-BE49-F238E27FC236}">
                <a16:creationId xmlns:a16="http://schemas.microsoft.com/office/drawing/2014/main" xmlns="" id="{DA8D5056-FC82-4528-922D-A51661EA4684}"/>
              </a:ext>
            </a:extLst>
          </p:cNvPr>
          <p:cNvGrpSpPr>
            <a:grpSpLocks/>
          </p:cNvGrpSpPr>
          <p:nvPr/>
        </p:nvGrpSpPr>
        <p:grpSpPr bwMode="auto">
          <a:xfrm>
            <a:off x="5724525" y="2158604"/>
            <a:ext cx="3387329" cy="903684"/>
            <a:chOff x="5724525" y="692696"/>
            <a:chExt cx="3387725" cy="1205037"/>
          </a:xfrm>
        </p:grpSpPr>
        <p:sp>
          <p:nvSpPr>
            <p:cNvPr id="150" name="Cube 149">
              <a:extLst>
                <a:ext uri="{FF2B5EF4-FFF2-40B4-BE49-F238E27FC236}">
                  <a16:creationId xmlns:a16="http://schemas.microsoft.com/office/drawing/2014/main" xmlns="" id="{17B32699-C5D3-4ACD-B140-B02102DF30CC}"/>
                </a:ext>
              </a:extLst>
            </p:cNvPr>
            <p:cNvSpPr/>
            <p:nvPr/>
          </p:nvSpPr>
          <p:spPr bwMode="auto">
            <a:xfrm>
              <a:off x="7902433" y="702222"/>
              <a:ext cx="52394" cy="951011"/>
            </a:xfrm>
            <a:prstGeom prst="cube">
              <a:avLst>
                <a:gd name="adj" fmla="val 3746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Cube 150">
              <a:extLst>
                <a:ext uri="{FF2B5EF4-FFF2-40B4-BE49-F238E27FC236}">
                  <a16:creationId xmlns:a16="http://schemas.microsoft.com/office/drawing/2014/main" xmlns="" id="{863710C4-B6D7-42E2-85E3-920EF57F55BA}"/>
                </a:ext>
              </a:extLst>
            </p:cNvPr>
            <p:cNvSpPr/>
            <p:nvPr/>
          </p:nvSpPr>
          <p:spPr bwMode="auto">
            <a:xfrm>
              <a:off x="5937672" y="702222"/>
              <a:ext cx="52394" cy="949423"/>
            </a:xfrm>
            <a:prstGeom prst="cube">
              <a:avLst>
                <a:gd name="adj" fmla="val 3746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Cube 151">
              <a:extLst>
                <a:ext uri="{FF2B5EF4-FFF2-40B4-BE49-F238E27FC236}">
                  <a16:creationId xmlns:a16="http://schemas.microsoft.com/office/drawing/2014/main" xmlns="" id="{5E8B84B6-1AD1-4ACD-A240-A21A06409E2C}"/>
                </a:ext>
              </a:extLst>
            </p:cNvPr>
            <p:cNvSpPr/>
            <p:nvPr/>
          </p:nvSpPr>
          <p:spPr bwMode="auto">
            <a:xfrm>
              <a:off x="6905763" y="692696"/>
              <a:ext cx="61920" cy="951011"/>
            </a:xfrm>
            <a:prstGeom prst="cube">
              <a:avLst>
                <a:gd name="adj" fmla="val 3746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Cube 152">
              <a:extLst>
                <a:ext uri="{FF2B5EF4-FFF2-40B4-BE49-F238E27FC236}">
                  <a16:creationId xmlns:a16="http://schemas.microsoft.com/office/drawing/2014/main" xmlns="" id="{CB6B0781-250F-44AD-A69B-0819F3E675A8}"/>
                </a:ext>
              </a:extLst>
            </p:cNvPr>
            <p:cNvSpPr/>
            <p:nvPr/>
          </p:nvSpPr>
          <p:spPr bwMode="auto">
            <a:xfrm>
              <a:off x="5978158" y="699047"/>
              <a:ext cx="2689936" cy="53981"/>
            </a:xfrm>
            <a:prstGeom prst="cube">
              <a:avLst>
                <a:gd name="adj" fmla="val 3654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xmlns="" id="{9E94E0D3-B04E-44FF-825A-68E5F7C8D006}"/>
                </a:ext>
              </a:extLst>
            </p:cNvPr>
            <p:cNvCxnSpPr/>
            <p:nvPr/>
          </p:nvCxnSpPr>
          <p:spPr bwMode="auto">
            <a:xfrm>
              <a:off x="5994829" y="840348"/>
              <a:ext cx="9109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xmlns="" id="{ACF2BBBD-7B22-4E92-90FC-3E902CC4FEDD}"/>
                </a:ext>
              </a:extLst>
            </p:cNvPr>
            <p:cNvCxnSpPr/>
            <p:nvPr/>
          </p:nvCxnSpPr>
          <p:spPr bwMode="auto">
            <a:xfrm>
              <a:off x="5994829" y="1035632"/>
              <a:ext cx="9109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99378CDD-2A3B-49B8-A98B-0D70B29E89AD}"/>
                </a:ext>
              </a:extLst>
            </p:cNvPr>
            <p:cNvCxnSpPr/>
            <p:nvPr/>
          </p:nvCxnSpPr>
          <p:spPr bwMode="auto">
            <a:xfrm>
              <a:off x="5994829" y="1257905"/>
              <a:ext cx="9109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xmlns="" id="{3A121FE6-3802-40A2-8917-BEA923FB58C6}"/>
                </a:ext>
              </a:extLst>
            </p:cNvPr>
            <p:cNvCxnSpPr/>
            <p:nvPr/>
          </p:nvCxnSpPr>
          <p:spPr bwMode="auto">
            <a:xfrm>
              <a:off x="5994829" y="1372216"/>
              <a:ext cx="9109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xmlns="" id="{50AFECCD-7618-4265-97B1-D7623101FCFF}"/>
                </a:ext>
              </a:extLst>
            </p:cNvPr>
            <p:cNvCxnSpPr/>
            <p:nvPr/>
          </p:nvCxnSpPr>
          <p:spPr bwMode="auto">
            <a:xfrm rot="5400000">
              <a:off x="5726515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xmlns="" id="{7EA3608E-B48D-4DD1-85A6-FC3D30F237C9}"/>
                </a:ext>
              </a:extLst>
            </p:cNvPr>
            <p:cNvCxnSpPr/>
            <p:nvPr/>
          </p:nvCxnSpPr>
          <p:spPr bwMode="auto">
            <a:xfrm rot="5400000">
              <a:off x="6074218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xmlns="" id="{A36CC1B2-6B48-4F62-9E58-0CDA90670F5E}"/>
                </a:ext>
              </a:extLst>
            </p:cNvPr>
            <p:cNvCxnSpPr/>
            <p:nvPr/>
          </p:nvCxnSpPr>
          <p:spPr bwMode="auto">
            <a:xfrm rot="5400000">
              <a:off x="6221873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xmlns="" id="{79C5B60D-99F6-4541-8B60-09A894D261BD}"/>
                </a:ext>
              </a:extLst>
            </p:cNvPr>
            <p:cNvCxnSpPr/>
            <p:nvPr/>
          </p:nvCxnSpPr>
          <p:spPr bwMode="auto">
            <a:xfrm>
              <a:off x="5994829" y="1473827"/>
              <a:ext cx="9109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xmlns="" id="{7CA0DF6F-9240-4ABD-9A06-82E854A4024D}"/>
                </a:ext>
              </a:extLst>
            </p:cNvPr>
            <p:cNvCxnSpPr/>
            <p:nvPr/>
          </p:nvCxnSpPr>
          <p:spPr bwMode="auto">
            <a:xfrm rot="5400000">
              <a:off x="5901557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C2F826A4-270A-4C16-8A14-9F58E2F857C3}"/>
                </a:ext>
              </a:extLst>
            </p:cNvPr>
            <p:cNvCxnSpPr/>
            <p:nvPr/>
          </p:nvCxnSpPr>
          <p:spPr bwMode="auto">
            <a:xfrm rot="5400000">
              <a:off x="6382626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xmlns="" id="{15A155D7-F315-475C-89BE-E5EEDB85F231}"/>
                </a:ext>
              </a:extLst>
            </p:cNvPr>
            <p:cNvCxnSpPr/>
            <p:nvPr/>
          </p:nvCxnSpPr>
          <p:spPr bwMode="auto">
            <a:xfrm>
              <a:off x="5994829" y="930846"/>
              <a:ext cx="91093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xmlns="" id="{225BAE06-62BC-4CA4-B8C2-23839A4EE6F6}"/>
                </a:ext>
              </a:extLst>
            </p:cNvPr>
            <p:cNvCxnSpPr/>
            <p:nvPr/>
          </p:nvCxnSpPr>
          <p:spPr bwMode="auto">
            <a:xfrm rot="5400000">
              <a:off x="6669601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xmlns="" id="{B4D517F3-0E3A-4694-94DE-515772D882B2}"/>
                </a:ext>
              </a:extLst>
            </p:cNvPr>
            <p:cNvCxnSpPr/>
            <p:nvPr/>
          </p:nvCxnSpPr>
          <p:spPr bwMode="auto">
            <a:xfrm rot="5400000">
              <a:off x="7017304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xmlns="" id="{C7049CCA-8FCA-48CA-A555-04DCB37489CA}"/>
                </a:ext>
              </a:extLst>
            </p:cNvPr>
            <p:cNvCxnSpPr/>
            <p:nvPr/>
          </p:nvCxnSpPr>
          <p:spPr bwMode="auto">
            <a:xfrm rot="5400000">
              <a:off x="7166149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xmlns="" id="{65C02C7B-6E19-486B-B40A-9BB65CC35C90}"/>
                </a:ext>
              </a:extLst>
            </p:cNvPr>
            <p:cNvCxnSpPr/>
            <p:nvPr/>
          </p:nvCxnSpPr>
          <p:spPr bwMode="auto">
            <a:xfrm rot="5400000">
              <a:off x="6844643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xmlns="" id="{ABE81178-4F27-45BB-9FBB-FBA8B6EA86B7}"/>
                </a:ext>
              </a:extLst>
            </p:cNvPr>
            <p:cNvCxnSpPr/>
            <p:nvPr/>
          </p:nvCxnSpPr>
          <p:spPr bwMode="auto">
            <a:xfrm rot="5400000">
              <a:off x="7325711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xmlns="" id="{B3C046C7-C1FE-4695-B9D5-B94C5E6763B2}"/>
                </a:ext>
              </a:extLst>
            </p:cNvPr>
            <p:cNvCxnSpPr/>
            <p:nvPr/>
          </p:nvCxnSpPr>
          <p:spPr bwMode="auto">
            <a:xfrm>
              <a:off x="6987926" y="840348"/>
              <a:ext cx="9097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xmlns="" id="{0B5577B5-981E-4FAC-81D0-810A0D25B623}"/>
                </a:ext>
              </a:extLst>
            </p:cNvPr>
            <p:cNvCxnSpPr/>
            <p:nvPr/>
          </p:nvCxnSpPr>
          <p:spPr bwMode="auto">
            <a:xfrm>
              <a:off x="6987926" y="1046745"/>
              <a:ext cx="9097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xmlns="" id="{5EEB611D-6751-4D1C-9797-5B1752AD7939}"/>
                </a:ext>
              </a:extLst>
            </p:cNvPr>
            <p:cNvCxnSpPr/>
            <p:nvPr/>
          </p:nvCxnSpPr>
          <p:spPr bwMode="auto">
            <a:xfrm>
              <a:off x="6987926" y="1269018"/>
              <a:ext cx="9097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xmlns="" id="{8D36D119-BBE8-40F5-81E0-081379FE884E}"/>
                </a:ext>
              </a:extLst>
            </p:cNvPr>
            <p:cNvCxnSpPr/>
            <p:nvPr/>
          </p:nvCxnSpPr>
          <p:spPr bwMode="auto">
            <a:xfrm>
              <a:off x="6987926" y="1383330"/>
              <a:ext cx="9097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xmlns="" id="{0D609A2D-D46F-4FC4-A4CC-24B596692601}"/>
                </a:ext>
              </a:extLst>
            </p:cNvPr>
            <p:cNvCxnSpPr/>
            <p:nvPr/>
          </p:nvCxnSpPr>
          <p:spPr bwMode="auto">
            <a:xfrm>
              <a:off x="6987926" y="1484940"/>
              <a:ext cx="9097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xmlns="" id="{6DD7F761-94D5-4EF7-85AC-52947838D363}"/>
                </a:ext>
              </a:extLst>
            </p:cNvPr>
            <p:cNvCxnSpPr/>
            <p:nvPr/>
          </p:nvCxnSpPr>
          <p:spPr bwMode="auto">
            <a:xfrm>
              <a:off x="6987926" y="941959"/>
              <a:ext cx="9097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Cube 175">
              <a:extLst>
                <a:ext uri="{FF2B5EF4-FFF2-40B4-BE49-F238E27FC236}">
                  <a16:creationId xmlns:a16="http://schemas.microsoft.com/office/drawing/2014/main" xmlns="" id="{B36C843A-F500-4F1C-A074-135F43343A19}"/>
                </a:ext>
              </a:extLst>
            </p:cNvPr>
            <p:cNvSpPr/>
            <p:nvPr/>
          </p:nvSpPr>
          <p:spPr bwMode="auto">
            <a:xfrm>
              <a:off x="5978158" y="1599252"/>
              <a:ext cx="2689936" cy="53981"/>
            </a:xfrm>
            <a:prstGeom prst="cube">
              <a:avLst>
                <a:gd name="adj" fmla="val 3654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688B5C30-3B78-41F9-BACC-39664D951E92}"/>
                </a:ext>
              </a:extLst>
            </p:cNvPr>
            <p:cNvCxnSpPr/>
            <p:nvPr/>
          </p:nvCxnSpPr>
          <p:spPr bwMode="auto">
            <a:xfrm>
              <a:off x="7739298" y="840348"/>
              <a:ext cx="9109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xmlns="" id="{E0ECA334-EACB-4C46-A22D-BE51597A80BB}"/>
                </a:ext>
              </a:extLst>
            </p:cNvPr>
            <p:cNvCxnSpPr/>
            <p:nvPr/>
          </p:nvCxnSpPr>
          <p:spPr bwMode="auto">
            <a:xfrm>
              <a:off x="7739298" y="1046745"/>
              <a:ext cx="9109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xmlns="" id="{F28D4C2E-8F8B-4C95-B54B-F83947BA3505}"/>
                </a:ext>
              </a:extLst>
            </p:cNvPr>
            <p:cNvCxnSpPr/>
            <p:nvPr/>
          </p:nvCxnSpPr>
          <p:spPr bwMode="auto">
            <a:xfrm>
              <a:off x="7739298" y="1269018"/>
              <a:ext cx="9109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xmlns="" id="{034D128D-A621-4983-BF27-0823AF589802}"/>
                </a:ext>
              </a:extLst>
            </p:cNvPr>
            <p:cNvCxnSpPr/>
            <p:nvPr/>
          </p:nvCxnSpPr>
          <p:spPr bwMode="auto">
            <a:xfrm>
              <a:off x="7739298" y="1383330"/>
              <a:ext cx="9109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xmlns="" id="{1E306F9E-4F4E-4EC1-87B8-4162A07B2907}"/>
                </a:ext>
              </a:extLst>
            </p:cNvPr>
            <p:cNvCxnSpPr/>
            <p:nvPr/>
          </p:nvCxnSpPr>
          <p:spPr bwMode="auto">
            <a:xfrm>
              <a:off x="7739298" y="1484940"/>
              <a:ext cx="9109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xmlns="" id="{D94D49EB-F9B8-4AAD-94AA-9F6F3D747811}"/>
                </a:ext>
              </a:extLst>
            </p:cNvPr>
            <p:cNvCxnSpPr/>
            <p:nvPr/>
          </p:nvCxnSpPr>
          <p:spPr bwMode="auto">
            <a:xfrm>
              <a:off x="7739298" y="941959"/>
              <a:ext cx="91093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xmlns="" id="{B1CA71BE-39F6-47E0-A3E0-4D8AACCB91AC}"/>
                </a:ext>
              </a:extLst>
            </p:cNvPr>
            <p:cNvCxnSpPr/>
            <p:nvPr/>
          </p:nvCxnSpPr>
          <p:spPr bwMode="auto">
            <a:xfrm rot="5400000">
              <a:off x="7841313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xmlns="" id="{30DC68A0-044E-453E-87A6-C6CA6AF6EB34}"/>
                </a:ext>
              </a:extLst>
            </p:cNvPr>
            <p:cNvCxnSpPr/>
            <p:nvPr/>
          </p:nvCxnSpPr>
          <p:spPr bwMode="auto">
            <a:xfrm rot="5400000">
              <a:off x="7990158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xmlns="" id="{37EE7437-C8DA-494A-99AE-13485F171F4C}"/>
                </a:ext>
              </a:extLst>
            </p:cNvPr>
            <p:cNvCxnSpPr/>
            <p:nvPr/>
          </p:nvCxnSpPr>
          <p:spPr bwMode="auto">
            <a:xfrm rot="5400000">
              <a:off x="7668652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xmlns="" id="{CCE49FC6-68C9-4556-AAE7-7CFECD21907F}"/>
                </a:ext>
              </a:extLst>
            </p:cNvPr>
            <p:cNvCxnSpPr/>
            <p:nvPr/>
          </p:nvCxnSpPr>
          <p:spPr bwMode="auto">
            <a:xfrm rot="5400000">
              <a:off x="8149720" y="1180903"/>
              <a:ext cx="8271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Cube 186">
              <a:extLst>
                <a:ext uri="{FF2B5EF4-FFF2-40B4-BE49-F238E27FC236}">
                  <a16:creationId xmlns:a16="http://schemas.microsoft.com/office/drawing/2014/main" xmlns="" id="{8673BE44-C29E-4091-8995-C61AA6C4749F}"/>
                </a:ext>
              </a:extLst>
            </p:cNvPr>
            <p:cNvSpPr/>
            <p:nvPr/>
          </p:nvSpPr>
          <p:spPr bwMode="auto">
            <a:xfrm>
              <a:off x="5978158" y="1119777"/>
              <a:ext cx="2689936" cy="52393"/>
            </a:xfrm>
            <a:prstGeom prst="cube">
              <a:avLst>
                <a:gd name="adj" fmla="val 3654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xmlns="" id="{4C4D96C2-217D-4EF3-BE4E-670AB3C4C3C9}"/>
                </a:ext>
              </a:extLst>
            </p:cNvPr>
            <p:cNvCxnSpPr/>
            <p:nvPr/>
          </p:nvCxnSpPr>
          <p:spPr bwMode="auto">
            <a:xfrm rot="5400000">
              <a:off x="5409772" y="1322205"/>
              <a:ext cx="8271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xmlns="" id="{9B9CB47A-4B16-4784-8137-05B19301DB04}"/>
                </a:ext>
              </a:extLst>
            </p:cNvPr>
            <p:cNvCxnSpPr/>
            <p:nvPr/>
          </p:nvCxnSpPr>
          <p:spPr bwMode="auto">
            <a:xfrm rot="5400000">
              <a:off x="5480424" y="1272194"/>
              <a:ext cx="82876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Cube 189">
              <a:extLst>
                <a:ext uri="{FF2B5EF4-FFF2-40B4-BE49-F238E27FC236}">
                  <a16:creationId xmlns:a16="http://schemas.microsoft.com/office/drawing/2014/main" xmlns="" id="{00379E9D-EE96-464A-8172-57F666D9EDC5}"/>
                </a:ext>
              </a:extLst>
            </p:cNvPr>
            <p:cNvSpPr/>
            <p:nvPr/>
          </p:nvSpPr>
          <p:spPr bwMode="auto">
            <a:xfrm>
              <a:off x="5728098" y="1618304"/>
              <a:ext cx="245297" cy="249264"/>
            </a:xfrm>
            <a:prstGeom prst="cube">
              <a:avLst>
                <a:gd name="adj" fmla="val 8561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Cube 190">
              <a:extLst>
                <a:ext uri="{FF2B5EF4-FFF2-40B4-BE49-F238E27FC236}">
                  <a16:creationId xmlns:a16="http://schemas.microsoft.com/office/drawing/2014/main" xmlns="" id="{547692D6-5A38-46F1-88DD-01B7D362BB74}"/>
                </a:ext>
              </a:extLst>
            </p:cNvPr>
            <p:cNvSpPr/>
            <p:nvPr/>
          </p:nvSpPr>
          <p:spPr bwMode="auto">
            <a:xfrm>
              <a:off x="5728098" y="719686"/>
              <a:ext cx="245297" cy="250851"/>
            </a:xfrm>
            <a:prstGeom prst="cube">
              <a:avLst>
                <a:gd name="adj" fmla="val 8561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Cube 191">
              <a:extLst>
                <a:ext uri="{FF2B5EF4-FFF2-40B4-BE49-F238E27FC236}">
                  <a16:creationId xmlns:a16="http://schemas.microsoft.com/office/drawing/2014/main" xmlns="" id="{89812C2F-3F73-44E2-ABD4-CD61159FA207}"/>
                </a:ext>
              </a:extLst>
            </p:cNvPr>
            <p:cNvSpPr/>
            <p:nvPr/>
          </p:nvSpPr>
          <p:spPr bwMode="auto">
            <a:xfrm>
              <a:off x="5728098" y="1121365"/>
              <a:ext cx="245297" cy="250851"/>
            </a:xfrm>
            <a:prstGeom prst="cube">
              <a:avLst>
                <a:gd name="adj" fmla="val 8561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3" name="Cube 192">
              <a:extLst>
                <a:ext uri="{FF2B5EF4-FFF2-40B4-BE49-F238E27FC236}">
                  <a16:creationId xmlns:a16="http://schemas.microsoft.com/office/drawing/2014/main" xmlns="" id="{90D342BC-737F-47EB-B7B9-E5FE95DCA034}"/>
                </a:ext>
              </a:extLst>
            </p:cNvPr>
            <p:cNvSpPr/>
            <p:nvPr/>
          </p:nvSpPr>
          <p:spPr bwMode="auto">
            <a:xfrm>
              <a:off x="5724525" y="946722"/>
              <a:ext cx="51203" cy="951011"/>
            </a:xfrm>
            <a:prstGeom prst="cube">
              <a:avLst>
                <a:gd name="adj" fmla="val 3746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xmlns="" id="{27C987E7-6373-421B-A9EA-56D6170CCCAC}"/>
                </a:ext>
              </a:extLst>
            </p:cNvPr>
            <p:cNvCxnSpPr/>
            <p:nvPr/>
          </p:nvCxnSpPr>
          <p:spPr bwMode="auto">
            <a:xfrm flipV="1">
              <a:off x="5757866" y="1024517"/>
              <a:ext cx="215529" cy="2095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xmlns="" id="{42267505-87D1-4678-9CD4-34C27FE3213F}"/>
                </a:ext>
              </a:extLst>
            </p:cNvPr>
            <p:cNvCxnSpPr/>
            <p:nvPr/>
          </p:nvCxnSpPr>
          <p:spPr bwMode="auto">
            <a:xfrm flipV="1">
              <a:off x="5757866" y="924495"/>
              <a:ext cx="215529" cy="21115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xmlns="" id="{5935F553-2ACA-4C64-BC65-5F8A8C7F0A52}"/>
                </a:ext>
              </a:extLst>
            </p:cNvPr>
            <p:cNvCxnSpPr/>
            <p:nvPr/>
          </p:nvCxnSpPr>
          <p:spPr bwMode="auto">
            <a:xfrm flipV="1">
              <a:off x="5757866" y="827647"/>
              <a:ext cx="215529" cy="2095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xmlns="" id="{B249B474-6BA8-45A4-A897-AA65655DCDE8}"/>
                </a:ext>
              </a:extLst>
            </p:cNvPr>
            <p:cNvCxnSpPr/>
            <p:nvPr/>
          </p:nvCxnSpPr>
          <p:spPr bwMode="auto">
            <a:xfrm flipV="1">
              <a:off x="5757866" y="1257905"/>
              <a:ext cx="215529" cy="21115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xmlns="" id="{0B5E903D-300A-4196-8BCE-CFA142F17EAA}"/>
                </a:ext>
              </a:extLst>
            </p:cNvPr>
            <p:cNvCxnSpPr/>
            <p:nvPr/>
          </p:nvCxnSpPr>
          <p:spPr bwMode="auto">
            <a:xfrm flipV="1">
              <a:off x="5757866" y="1372216"/>
              <a:ext cx="215529" cy="2095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xmlns="" id="{DB6D0077-8379-4751-ADCD-768475E26AE9}"/>
                </a:ext>
              </a:extLst>
            </p:cNvPr>
            <p:cNvCxnSpPr/>
            <p:nvPr/>
          </p:nvCxnSpPr>
          <p:spPr bwMode="auto">
            <a:xfrm flipV="1">
              <a:off x="5757866" y="1473827"/>
              <a:ext cx="215529" cy="2095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Cube 199">
              <a:extLst>
                <a:ext uri="{FF2B5EF4-FFF2-40B4-BE49-F238E27FC236}">
                  <a16:creationId xmlns:a16="http://schemas.microsoft.com/office/drawing/2014/main" xmlns="" id="{57BAD2D6-67A2-4E11-8D2B-AC667C81F705}"/>
                </a:ext>
              </a:extLst>
            </p:cNvPr>
            <p:cNvSpPr/>
            <p:nvPr/>
          </p:nvSpPr>
          <p:spPr bwMode="auto">
            <a:xfrm>
              <a:off x="8669286" y="697458"/>
              <a:ext cx="441773" cy="53981"/>
            </a:xfrm>
            <a:prstGeom prst="cube">
              <a:avLst>
                <a:gd name="adj" fmla="val 36540"/>
              </a:avLst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1" name="Cube 200">
              <a:extLst>
                <a:ext uri="{FF2B5EF4-FFF2-40B4-BE49-F238E27FC236}">
                  <a16:creationId xmlns:a16="http://schemas.microsoft.com/office/drawing/2014/main" xmlns="" id="{D755ECA2-4E4A-41D0-BA3F-53583E23A3FC}"/>
                </a:ext>
              </a:extLst>
            </p:cNvPr>
            <p:cNvSpPr/>
            <p:nvPr/>
          </p:nvSpPr>
          <p:spPr bwMode="auto">
            <a:xfrm>
              <a:off x="8663331" y="1118190"/>
              <a:ext cx="440583" cy="52392"/>
            </a:xfrm>
            <a:prstGeom prst="cube">
              <a:avLst>
                <a:gd name="adj" fmla="val 36540"/>
              </a:avLst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2" name="Cube 201">
              <a:extLst>
                <a:ext uri="{FF2B5EF4-FFF2-40B4-BE49-F238E27FC236}">
                  <a16:creationId xmlns:a16="http://schemas.microsoft.com/office/drawing/2014/main" xmlns="" id="{01F89BA1-686E-4B45-8021-72DC0272B2B3}"/>
                </a:ext>
              </a:extLst>
            </p:cNvPr>
            <p:cNvSpPr/>
            <p:nvPr/>
          </p:nvSpPr>
          <p:spPr bwMode="auto">
            <a:xfrm>
              <a:off x="8670476" y="1594490"/>
              <a:ext cx="441774" cy="53981"/>
            </a:xfrm>
            <a:prstGeom prst="cube">
              <a:avLst>
                <a:gd name="adj" fmla="val 36540"/>
              </a:avLst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xmlns="" id="{0B9FC0BA-ACF7-4FE5-BA6A-AC8B56E99E74}"/>
                </a:ext>
              </a:extLst>
            </p:cNvPr>
            <p:cNvCxnSpPr/>
            <p:nvPr/>
          </p:nvCxnSpPr>
          <p:spPr bwMode="auto">
            <a:xfrm>
              <a:off x="8663331" y="838761"/>
              <a:ext cx="42510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xmlns="" id="{6D2BF372-D88B-4507-97C6-A3453686F46E}"/>
                </a:ext>
              </a:extLst>
            </p:cNvPr>
            <p:cNvCxnSpPr/>
            <p:nvPr/>
          </p:nvCxnSpPr>
          <p:spPr bwMode="auto">
            <a:xfrm>
              <a:off x="8663331" y="941959"/>
              <a:ext cx="42510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xmlns="" id="{ECEB66EB-483B-4D0B-959C-2EE97BDFF580}"/>
                </a:ext>
              </a:extLst>
            </p:cNvPr>
            <p:cNvCxnSpPr/>
            <p:nvPr/>
          </p:nvCxnSpPr>
          <p:spPr bwMode="auto">
            <a:xfrm>
              <a:off x="8663331" y="1046745"/>
              <a:ext cx="42510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xmlns="" id="{2E6256F3-0D53-4F35-ACAE-DE23F234C198}"/>
                </a:ext>
              </a:extLst>
            </p:cNvPr>
            <p:cNvCxnSpPr/>
            <p:nvPr/>
          </p:nvCxnSpPr>
          <p:spPr bwMode="auto">
            <a:xfrm>
              <a:off x="8663331" y="1273781"/>
              <a:ext cx="42510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xmlns="" id="{98F5C990-1439-4D5D-B708-0167867E1A58}"/>
                </a:ext>
              </a:extLst>
            </p:cNvPr>
            <p:cNvCxnSpPr/>
            <p:nvPr/>
          </p:nvCxnSpPr>
          <p:spPr bwMode="auto">
            <a:xfrm>
              <a:off x="8663331" y="1388093"/>
              <a:ext cx="42510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xmlns="" id="{4BF294B8-9474-42F0-8864-EE6D97E294CC}"/>
                </a:ext>
              </a:extLst>
            </p:cNvPr>
            <p:cNvCxnSpPr/>
            <p:nvPr/>
          </p:nvCxnSpPr>
          <p:spPr bwMode="auto">
            <a:xfrm>
              <a:off x="8663331" y="1480178"/>
              <a:ext cx="42510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xmlns="" id="{AF996BF3-5BC5-4201-93F0-75E3A61C46E5}"/>
                </a:ext>
              </a:extLst>
            </p:cNvPr>
            <p:cNvCxnSpPr/>
            <p:nvPr/>
          </p:nvCxnSpPr>
          <p:spPr bwMode="auto">
            <a:xfrm rot="5400000">
              <a:off x="8339449" y="1164233"/>
              <a:ext cx="82876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xmlns="" id="{E115E983-C591-410D-B334-0D6AA443B377}"/>
                </a:ext>
              </a:extLst>
            </p:cNvPr>
            <p:cNvCxnSpPr/>
            <p:nvPr/>
          </p:nvCxnSpPr>
          <p:spPr bwMode="auto">
            <a:xfrm rot="5400000">
              <a:off x="8483532" y="1164233"/>
              <a:ext cx="82876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xmlns="" id="{B6D1251F-3A16-46BA-875A-4F38064DF3B9}"/>
                </a:ext>
              </a:extLst>
            </p:cNvPr>
            <p:cNvCxnSpPr/>
            <p:nvPr/>
          </p:nvCxnSpPr>
          <p:spPr bwMode="auto">
            <a:xfrm rot="5400000">
              <a:off x="8620469" y="1164233"/>
              <a:ext cx="828761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Cube 6">
            <a:extLst>
              <a:ext uri="{FF2B5EF4-FFF2-40B4-BE49-F238E27FC236}">
                <a16:creationId xmlns:a16="http://schemas.microsoft.com/office/drawing/2014/main" xmlns="" id="{F72E92CC-2FB1-49C5-A912-7983389F238F}"/>
              </a:ext>
            </a:extLst>
          </p:cNvPr>
          <p:cNvSpPr/>
          <p:nvPr/>
        </p:nvSpPr>
        <p:spPr>
          <a:xfrm>
            <a:off x="2303860" y="3056335"/>
            <a:ext cx="6877050" cy="78581"/>
          </a:xfrm>
          <a:custGeom>
            <a:avLst/>
            <a:gdLst>
              <a:gd name="connsiteX0" fmla="*/ 0 w 6251479"/>
              <a:gd name="connsiteY0" fmla="*/ 50121 h 128531"/>
              <a:gd name="connsiteX1" fmla="*/ 6201358 w 6251479"/>
              <a:gd name="connsiteY1" fmla="*/ 50121 h 128531"/>
              <a:gd name="connsiteX2" fmla="*/ 6201358 w 6251479"/>
              <a:gd name="connsiteY2" fmla="*/ 128531 h 128531"/>
              <a:gd name="connsiteX3" fmla="*/ 0 w 6251479"/>
              <a:gd name="connsiteY3" fmla="*/ 128531 h 128531"/>
              <a:gd name="connsiteX4" fmla="*/ 0 w 6251479"/>
              <a:gd name="connsiteY4" fmla="*/ 50121 h 128531"/>
              <a:gd name="connsiteX0" fmla="*/ 6201358 w 6251479"/>
              <a:gd name="connsiteY0" fmla="*/ 50121 h 128531"/>
              <a:gd name="connsiteX1" fmla="*/ 6251479 w 6251479"/>
              <a:gd name="connsiteY1" fmla="*/ 0 h 128531"/>
              <a:gd name="connsiteX2" fmla="*/ 6251479 w 6251479"/>
              <a:gd name="connsiteY2" fmla="*/ 78410 h 128531"/>
              <a:gd name="connsiteX3" fmla="*/ 6201358 w 6251479"/>
              <a:gd name="connsiteY3" fmla="*/ 128531 h 128531"/>
              <a:gd name="connsiteX4" fmla="*/ 6201358 w 6251479"/>
              <a:gd name="connsiteY4" fmla="*/ 50121 h 128531"/>
              <a:gd name="connsiteX0" fmla="*/ 0 w 6251479"/>
              <a:gd name="connsiteY0" fmla="*/ 50121 h 128531"/>
              <a:gd name="connsiteX1" fmla="*/ 50121 w 6251479"/>
              <a:gd name="connsiteY1" fmla="*/ 0 h 128531"/>
              <a:gd name="connsiteX2" fmla="*/ 6251479 w 6251479"/>
              <a:gd name="connsiteY2" fmla="*/ 0 h 128531"/>
              <a:gd name="connsiteX3" fmla="*/ 6201358 w 6251479"/>
              <a:gd name="connsiteY3" fmla="*/ 50121 h 128531"/>
              <a:gd name="connsiteX4" fmla="*/ 0 w 6251479"/>
              <a:gd name="connsiteY4" fmla="*/ 50121 h 128531"/>
              <a:gd name="connsiteX0" fmla="*/ 0 w 6251479"/>
              <a:gd name="connsiteY0" fmla="*/ 50121 h 128531"/>
              <a:gd name="connsiteX1" fmla="*/ 50121 w 6251479"/>
              <a:gd name="connsiteY1" fmla="*/ 0 h 128531"/>
              <a:gd name="connsiteX2" fmla="*/ 6251479 w 6251479"/>
              <a:gd name="connsiteY2" fmla="*/ 0 h 128531"/>
              <a:gd name="connsiteX3" fmla="*/ 6251479 w 6251479"/>
              <a:gd name="connsiteY3" fmla="*/ 78410 h 128531"/>
              <a:gd name="connsiteX4" fmla="*/ 6201358 w 6251479"/>
              <a:gd name="connsiteY4" fmla="*/ 128531 h 128531"/>
              <a:gd name="connsiteX5" fmla="*/ 0 w 6251479"/>
              <a:gd name="connsiteY5" fmla="*/ 128531 h 128531"/>
              <a:gd name="connsiteX6" fmla="*/ 0 w 6251479"/>
              <a:gd name="connsiteY6" fmla="*/ 50121 h 128531"/>
              <a:gd name="connsiteX7" fmla="*/ 0 w 6251479"/>
              <a:gd name="connsiteY7" fmla="*/ 50121 h 128531"/>
              <a:gd name="connsiteX8" fmla="*/ 6201358 w 6251479"/>
              <a:gd name="connsiteY8" fmla="*/ 50121 h 128531"/>
              <a:gd name="connsiteX9" fmla="*/ 6251479 w 6251479"/>
              <a:gd name="connsiteY9" fmla="*/ 0 h 128531"/>
              <a:gd name="connsiteX10" fmla="*/ 6201358 w 6251479"/>
              <a:gd name="connsiteY10" fmla="*/ 50121 h 128531"/>
              <a:gd name="connsiteX11" fmla="*/ 6201358 w 6251479"/>
              <a:gd name="connsiteY11" fmla="*/ 128531 h 128531"/>
              <a:gd name="connsiteX0" fmla="*/ 0 w 6251479"/>
              <a:gd name="connsiteY0" fmla="*/ 50121 h 128531"/>
              <a:gd name="connsiteX1" fmla="*/ 6201358 w 6251479"/>
              <a:gd name="connsiteY1" fmla="*/ 50121 h 128531"/>
              <a:gd name="connsiteX2" fmla="*/ 6201358 w 6251479"/>
              <a:gd name="connsiteY2" fmla="*/ 128531 h 128531"/>
              <a:gd name="connsiteX3" fmla="*/ 0 w 6251479"/>
              <a:gd name="connsiteY3" fmla="*/ 128531 h 128531"/>
              <a:gd name="connsiteX4" fmla="*/ 0 w 6251479"/>
              <a:gd name="connsiteY4" fmla="*/ 50121 h 128531"/>
              <a:gd name="connsiteX0" fmla="*/ 6201358 w 6251479"/>
              <a:gd name="connsiteY0" fmla="*/ 50121 h 128531"/>
              <a:gd name="connsiteX1" fmla="*/ 6251479 w 6251479"/>
              <a:gd name="connsiteY1" fmla="*/ 0 h 128531"/>
              <a:gd name="connsiteX2" fmla="*/ 6251479 w 6251479"/>
              <a:gd name="connsiteY2" fmla="*/ 78410 h 128531"/>
              <a:gd name="connsiteX3" fmla="*/ 6201358 w 6251479"/>
              <a:gd name="connsiteY3" fmla="*/ 128531 h 128531"/>
              <a:gd name="connsiteX4" fmla="*/ 6201358 w 6251479"/>
              <a:gd name="connsiteY4" fmla="*/ 50121 h 128531"/>
              <a:gd name="connsiteX0" fmla="*/ 0 w 6251479"/>
              <a:gd name="connsiteY0" fmla="*/ 50121 h 128531"/>
              <a:gd name="connsiteX1" fmla="*/ 50121 w 6251479"/>
              <a:gd name="connsiteY1" fmla="*/ 0 h 128531"/>
              <a:gd name="connsiteX2" fmla="*/ 6251479 w 6251479"/>
              <a:gd name="connsiteY2" fmla="*/ 0 h 128531"/>
              <a:gd name="connsiteX3" fmla="*/ 6201358 w 6251479"/>
              <a:gd name="connsiteY3" fmla="*/ 50121 h 128531"/>
              <a:gd name="connsiteX4" fmla="*/ 0 w 6251479"/>
              <a:gd name="connsiteY4" fmla="*/ 50121 h 128531"/>
              <a:gd name="connsiteX0" fmla="*/ 0 w 6251479"/>
              <a:gd name="connsiteY0" fmla="*/ 50121 h 128531"/>
              <a:gd name="connsiteX1" fmla="*/ 50121 w 6251479"/>
              <a:gd name="connsiteY1" fmla="*/ 0 h 128531"/>
              <a:gd name="connsiteX2" fmla="*/ 6251479 w 6251479"/>
              <a:gd name="connsiteY2" fmla="*/ 0 h 128531"/>
              <a:gd name="connsiteX3" fmla="*/ 6251479 w 6251479"/>
              <a:gd name="connsiteY3" fmla="*/ 78410 h 128531"/>
              <a:gd name="connsiteX4" fmla="*/ 6201358 w 6251479"/>
              <a:gd name="connsiteY4" fmla="*/ 128531 h 128531"/>
              <a:gd name="connsiteX5" fmla="*/ 0 w 6251479"/>
              <a:gd name="connsiteY5" fmla="*/ 128531 h 128531"/>
              <a:gd name="connsiteX6" fmla="*/ 60669 w 6251479"/>
              <a:gd name="connsiteY6" fmla="*/ 90460 h 128531"/>
              <a:gd name="connsiteX7" fmla="*/ 0 w 6251479"/>
              <a:gd name="connsiteY7" fmla="*/ 50121 h 128531"/>
              <a:gd name="connsiteX8" fmla="*/ 0 w 6251479"/>
              <a:gd name="connsiteY8" fmla="*/ 50121 h 128531"/>
              <a:gd name="connsiteX9" fmla="*/ 6201358 w 6251479"/>
              <a:gd name="connsiteY9" fmla="*/ 50121 h 128531"/>
              <a:gd name="connsiteX10" fmla="*/ 6251479 w 6251479"/>
              <a:gd name="connsiteY10" fmla="*/ 0 h 128531"/>
              <a:gd name="connsiteX11" fmla="*/ 6201358 w 6251479"/>
              <a:gd name="connsiteY11" fmla="*/ 50121 h 128531"/>
              <a:gd name="connsiteX12" fmla="*/ 6201358 w 6251479"/>
              <a:gd name="connsiteY12" fmla="*/ 128531 h 128531"/>
              <a:gd name="connsiteX0" fmla="*/ 2 w 6251481"/>
              <a:gd name="connsiteY0" fmla="*/ 50121 h 128531"/>
              <a:gd name="connsiteX1" fmla="*/ 6201360 w 6251481"/>
              <a:gd name="connsiteY1" fmla="*/ 50121 h 128531"/>
              <a:gd name="connsiteX2" fmla="*/ 6201360 w 6251481"/>
              <a:gd name="connsiteY2" fmla="*/ 128531 h 128531"/>
              <a:gd name="connsiteX3" fmla="*/ 2 w 6251481"/>
              <a:gd name="connsiteY3" fmla="*/ 128531 h 128531"/>
              <a:gd name="connsiteX4" fmla="*/ 58290 w 6251481"/>
              <a:gd name="connsiteY4" fmla="*/ 90460 h 128531"/>
              <a:gd name="connsiteX5" fmla="*/ 2 w 6251481"/>
              <a:gd name="connsiteY5" fmla="*/ 50121 h 128531"/>
              <a:gd name="connsiteX0" fmla="*/ 6201360 w 6251481"/>
              <a:gd name="connsiteY0" fmla="*/ 50121 h 128531"/>
              <a:gd name="connsiteX1" fmla="*/ 6251481 w 6251481"/>
              <a:gd name="connsiteY1" fmla="*/ 0 h 128531"/>
              <a:gd name="connsiteX2" fmla="*/ 6251481 w 6251481"/>
              <a:gd name="connsiteY2" fmla="*/ 78410 h 128531"/>
              <a:gd name="connsiteX3" fmla="*/ 6201360 w 6251481"/>
              <a:gd name="connsiteY3" fmla="*/ 128531 h 128531"/>
              <a:gd name="connsiteX4" fmla="*/ 6201360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1360 w 6251481"/>
              <a:gd name="connsiteY3" fmla="*/ 50121 h 128531"/>
              <a:gd name="connsiteX4" fmla="*/ 2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51481 w 6251481"/>
              <a:gd name="connsiteY3" fmla="*/ 78410 h 128531"/>
              <a:gd name="connsiteX4" fmla="*/ 6201360 w 6251481"/>
              <a:gd name="connsiteY4" fmla="*/ 128531 h 128531"/>
              <a:gd name="connsiteX5" fmla="*/ 2 w 6251481"/>
              <a:gd name="connsiteY5" fmla="*/ 128531 h 128531"/>
              <a:gd name="connsiteX6" fmla="*/ 60671 w 6251481"/>
              <a:gd name="connsiteY6" fmla="*/ 90460 h 128531"/>
              <a:gd name="connsiteX7" fmla="*/ 2 w 6251481"/>
              <a:gd name="connsiteY7" fmla="*/ 50121 h 128531"/>
              <a:gd name="connsiteX8" fmla="*/ 2 w 6251481"/>
              <a:gd name="connsiteY8" fmla="*/ 50121 h 128531"/>
              <a:gd name="connsiteX9" fmla="*/ 6201360 w 6251481"/>
              <a:gd name="connsiteY9" fmla="*/ 50121 h 128531"/>
              <a:gd name="connsiteX10" fmla="*/ 6251481 w 6251481"/>
              <a:gd name="connsiteY10" fmla="*/ 0 h 128531"/>
              <a:gd name="connsiteX11" fmla="*/ 6201360 w 6251481"/>
              <a:gd name="connsiteY11" fmla="*/ 50121 h 128531"/>
              <a:gd name="connsiteX12" fmla="*/ 6201360 w 6251481"/>
              <a:gd name="connsiteY12" fmla="*/ 128531 h 128531"/>
              <a:gd name="connsiteX0" fmla="*/ 2 w 6251481"/>
              <a:gd name="connsiteY0" fmla="*/ 50121 h 128531"/>
              <a:gd name="connsiteX1" fmla="*/ 6201360 w 6251481"/>
              <a:gd name="connsiteY1" fmla="*/ 50121 h 128531"/>
              <a:gd name="connsiteX2" fmla="*/ 6201360 w 6251481"/>
              <a:gd name="connsiteY2" fmla="*/ 128531 h 128531"/>
              <a:gd name="connsiteX3" fmla="*/ 2 w 6251481"/>
              <a:gd name="connsiteY3" fmla="*/ 128531 h 128531"/>
              <a:gd name="connsiteX4" fmla="*/ 58290 w 6251481"/>
              <a:gd name="connsiteY4" fmla="*/ 90460 h 128531"/>
              <a:gd name="connsiteX5" fmla="*/ 2 w 6251481"/>
              <a:gd name="connsiteY5" fmla="*/ 50121 h 128531"/>
              <a:gd name="connsiteX0" fmla="*/ 6201360 w 6251481"/>
              <a:gd name="connsiteY0" fmla="*/ 50121 h 128531"/>
              <a:gd name="connsiteX1" fmla="*/ 6251481 w 6251481"/>
              <a:gd name="connsiteY1" fmla="*/ 0 h 128531"/>
              <a:gd name="connsiteX2" fmla="*/ 6251481 w 6251481"/>
              <a:gd name="connsiteY2" fmla="*/ 78410 h 128531"/>
              <a:gd name="connsiteX3" fmla="*/ 6201360 w 6251481"/>
              <a:gd name="connsiteY3" fmla="*/ 128531 h 128531"/>
              <a:gd name="connsiteX4" fmla="*/ 6201360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1360 w 6251481"/>
              <a:gd name="connsiteY3" fmla="*/ 50121 h 128531"/>
              <a:gd name="connsiteX4" fmla="*/ 2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51481 w 6251481"/>
              <a:gd name="connsiteY3" fmla="*/ 78410 h 128531"/>
              <a:gd name="connsiteX4" fmla="*/ 6201360 w 6251481"/>
              <a:gd name="connsiteY4" fmla="*/ 128531 h 128531"/>
              <a:gd name="connsiteX5" fmla="*/ 2 w 6251481"/>
              <a:gd name="connsiteY5" fmla="*/ 128531 h 128531"/>
              <a:gd name="connsiteX6" fmla="*/ 60671 w 6251481"/>
              <a:gd name="connsiteY6" fmla="*/ 90460 h 128531"/>
              <a:gd name="connsiteX7" fmla="*/ 2 w 6251481"/>
              <a:gd name="connsiteY7" fmla="*/ 50121 h 128531"/>
              <a:gd name="connsiteX8" fmla="*/ 2 w 6251481"/>
              <a:gd name="connsiteY8" fmla="*/ 50121 h 128531"/>
              <a:gd name="connsiteX9" fmla="*/ 6201360 w 6251481"/>
              <a:gd name="connsiteY9" fmla="*/ 50121 h 128531"/>
              <a:gd name="connsiteX10" fmla="*/ 6251481 w 6251481"/>
              <a:gd name="connsiteY10" fmla="*/ 0 h 128531"/>
              <a:gd name="connsiteX11" fmla="*/ 6201360 w 6251481"/>
              <a:gd name="connsiteY11" fmla="*/ 50121 h 128531"/>
              <a:gd name="connsiteX12" fmla="*/ 6151516 w 6251481"/>
              <a:gd name="connsiteY12" fmla="*/ 97660 h 128531"/>
              <a:gd name="connsiteX13" fmla="*/ 6201360 w 6251481"/>
              <a:gd name="connsiteY13" fmla="*/ 128531 h 128531"/>
              <a:gd name="connsiteX0" fmla="*/ 2 w 6251481"/>
              <a:gd name="connsiteY0" fmla="*/ 50121 h 128531"/>
              <a:gd name="connsiteX1" fmla="*/ 6201360 w 6251481"/>
              <a:gd name="connsiteY1" fmla="*/ 50121 h 128531"/>
              <a:gd name="connsiteX2" fmla="*/ 6201360 w 6251481"/>
              <a:gd name="connsiteY2" fmla="*/ 128531 h 128531"/>
              <a:gd name="connsiteX3" fmla="*/ 2 w 6251481"/>
              <a:gd name="connsiteY3" fmla="*/ 128531 h 128531"/>
              <a:gd name="connsiteX4" fmla="*/ 58290 w 6251481"/>
              <a:gd name="connsiteY4" fmla="*/ 90460 h 128531"/>
              <a:gd name="connsiteX5" fmla="*/ 2 w 6251481"/>
              <a:gd name="connsiteY5" fmla="*/ 50121 h 128531"/>
              <a:gd name="connsiteX0" fmla="*/ 6201360 w 6251481"/>
              <a:gd name="connsiteY0" fmla="*/ 50121 h 128531"/>
              <a:gd name="connsiteX1" fmla="*/ 6251481 w 6251481"/>
              <a:gd name="connsiteY1" fmla="*/ 0 h 128531"/>
              <a:gd name="connsiteX2" fmla="*/ 6251481 w 6251481"/>
              <a:gd name="connsiteY2" fmla="*/ 78410 h 128531"/>
              <a:gd name="connsiteX3" fmla="*/ 6201360 w 6251481"/>
              <a:gd name="connsiteY3" fmla="*/ 128531 h 128531"/>
              <a:gd name="connsiteX4" fmla="*/ 6151516 w 6251481"/>
              <a:gd name="connsiteY4" fmla="*/ 95279 h 128531"/>
              <a:gd name="connsiteX5" fmla="*/ 6201360 w 6251481"/>
              <a:gd name="connsiteY5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1360 w 6251481"/>
              <a:gd name="connsiteY3" fmla="*/ 50121 h 128531"/>
              <a:gd name="connsiteX4" fmla="*/ 2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51481 w 6251481"/>
              <a:gd name="connsiteY3" fmla="*/ 78410 h 128531"/>
              <a:gd name="connsiteX4" fmla="*/ 6201360 w 6251481"/>
              <a:gd name="connsiteY4" fmla="*/ 128531 h 128531"/>
              <a:gd name="connsiteX5" fmla="*/ 2 w 6251481"/>
              <a:gd name="connsiteY5" fmla="*/ 128531 h 128531"/>
              <a:gd name="connsiteX6" fmla="*/ 60671 w 6251481"/>
              <a:gd name="connsiteY6" fmla="*/ 90460 h 128531"/>
              <a:gd name="connsiteX7" fmla="*/ 2 w 6251481"/>
              <a:gd name="connsiteY7" fmla="*/ 50121 h 128531"/>
              <a:gd name="connsiteX8" fmla="*/ 2 w 6251481"/>
              <a:gd name="connsiteY8" fmla="*/ 50121 h 128531"/>
              <a:gd name="connsiteX9" fmla="*/ 6201360 w 6251481"/>
              <a:gd name="connsiteY9" fmla="*/ 50121 h 128531"/>
              <a:gd name="connsiteX10" fmla="*/ 6251481 w 6251481"/>
              <a:gd name="connsiteY10" fmla="*/ 0 h 128531"/>
              <a:gd name="connsiteX11" fmla="*/ 6201360 w 6251481"/>
              <a:gd name="connsiteY11" fmla="*/ 50121 h 128531"/>
              <a:gd name="connsiteX12" fmla="*/ 6151516 w 6251481"/>
              <a:gd name="connsiteY12" fmla="*/ 97660 h 128531"/>
              <a:gd name="connsiteX13" fmla="*/ 6201360 w 6251481"/>
              <a:gd name="connsiteY13" fmla="*/ 128531 h 128531"/>
              <a:gd name="connsiteX0" fmla="*/ 2 w 6251481"/>
              <a:gd name="connsiteY0" fmla="*/ 50121 h 128531"/>
              <a:gd name="connsiteX1" fmla="*/ 6201360 w 6251481"/>
              <a:gd name="connsiteY1" fmla="*/ 50121 h 128531"/>
              <a:gd name="connsiteX2" fmla="*/ 6153897 w 6251481"/>
              <a:gd name="connsiteY2" fmla="*/ 97660 h 128531"/>
              <a:gd name="connsiteX3" fmla="*/ 6201360 w 6251481"/>
              <a:gd name="connsiteY3" fmla="*/ 128531 h 128531"/>
              <a:gd name="connsiteX4" fmla="*/ 2 w 6251481"/>
              <a:gd name="connsiteY4" fmla="*/ 128531 h 128531"/>
              <a:gd name="connsiteX5" fmla="*/ 58290 w 6251481"/>
              <a:gd name="connsiteY5" fmla="*/ 90460 h 128531"/>
              <a:gd name="connsiteX6" fmla="*/ 2 w 6251481"/>
              <a:gd name="connsiteY6" fmla="*/ 50121 h 128531"/>
              <a:gd name="connsiteX0" fmla="*/ 6201360 w 6251481"/>
              <a:gd name="connsiteY0" fmla="*/ 50121 h 128531"/>
              <a:gd name="connsiteX1" fmla="*/ 6251481 w 6251481"/>
              <a:gd name="connsiteY1" fmla="*/ 0 h 128531"/>
              <a:gd name="connsiteX2" fmla="*/ 6251481 w 6251481"/>
              <a:gd name="connsiteY2" fmla="*/ 78410 h 128531"/>
              <a:gd name="connsiteX3" fmla="*/ 6201360 w 6251481"/>
              <a:gd name="connsiteY3" fmla="*/ 128531 h 128531"/>
              <a:gd name="connsiteX4" fmla="*/ 6151516 w 6251481"/>
              <a:gd name="connsiteY4" fmla="*/ 95279 h 128531"/>
              <a:gd name="connsiteX5" fmla="*/ 6201360 w 6251481"/>
              <a:gd name="connsiteY5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1360 w 6251481"/>
              <a:gd name="connsiteY3" fmla="*/ 50121 h 128531"/>
              <a:gd name="connsiteX4" fmla="*/ 2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51481 w 6251481"/>
              <a:gd name="connsiteY3" fmla="*/ 78410 h 128531"/>
              <a:gd name="connsiteX4" fmla="*/ 6201360 w 6251481"/>
              <a:gd name="connsiteY4" fmla="*/ 128531 h 128531"/>
              <a:gd name="connsiteX5" fmla="*/ 2 w 6251481"/>
              <a:gd name="connsiteY5" fmla="*/ 128531 h 128531"/>
              <a:gd name="connsiteX6" fmla="*/ 60671 w 6251481"/>
              <a:gd name="connsiteY6" fmla="*/ 90460 h 128531"/>
              <a:gd name="connsiteX7" fmla="*/ 2 w 6251481"/>
              <a:gd name="connsiteY7" fmla="*/ 50121 h 128531"/>
              <a:gd name="connsiteX8" fmla="*/ 2 w 6251481"/>
              <a:gd name="connsiteY8" fmla="*/ 50121 h 128531"/>
              <a:gd name="connsiteX9" fmla="*/ 6201360 w 6251481"/>
              <a:gd name="connsiteY9" fmla="*/ 50121 h 128531"/>
              <a:gd name="connsiteX10" fmla="*/ 6251481 w 6251481"/>
              <a:gd name="connsiteY10" fmla="*/ 0 h 128531"/>
              <a:gd name="connsiteX11" fmla="*/ 6201360 w 6251481"/>
              <a:gd name="connsiteY11" fmla="*/ 50121 h 128531"/>
              <a:gd name="connsiteX12" fmla="*/ 6151516 w 6251481"/>
              <a:gd name="connsiteY12" fmla="*/ 97660 h 128531"/>
              <a:gd name="connsiteX13" fmla="*/ 6201360 w 6251481"/>
              <a:gd name="connsiteY13" fmla="*/ 128531 h 128531"/>
              <a:gd name="connsiteX0" fmla="*/ 2 w 6251481"/>
              <a:gd name="connsiteY0" fmla="*/ 50121 h 128531"/>
              <a:gd name="connsiteX1" fmla="*/ 6201360 w 6251481"/>
              <a:gd name="connsiteY1" fmla="*/ 50121 h 128531"/>
              <a:gd name="connsiteX2" fmla="*/ 6153897 w 6251481"/>
              <a:gd name="connsiteY2" fmla="*/ 97660 h 128531"/>
              <a:gd name="connsiteX3" fmla="*/ 6201360 w 6251481"/>
              <a:gd name="connsiteY3" fmla="*/ 128531 h 128531"/>
              <a:gd name="connsiteX4" fmla="*/ 2 w 6251481"/>
              <a:gd name="connsiteY4" fmla="*/ 128531 h 128531"/>
              <a:gd name="connsiteX5" fmla="*/ 58290 w 6251481"/>
              <a:gd name="connsiteY5" fmla="*/ 90460 h 128531"/>
              <a:gd name="connsiteX6" fmla="*/ 2 w 6251481"/>
              <a:gd name="connsiteY6" fmla="*/ 50121 h 128531"/>
              <a:gd name="connsiteX0" fmla="*/ 6201360 w 6251481"/>
              <a:gd name="connsiteY0" fmla="*/ 50121 h 128531"/>
              <a:gd name="connsiteX1" fmla="*/ 6251481 w 6251481"/>
              <a:gd name="connsiteY1" fmla="*/ 0 h 128531"/>
              <a:gd name="connsiteX2" fmla="*/ 6251481 w 6251481"/>
              <a:gd name="connsiteY2" fmla="*/ 78410 h 128531"/>
              <a:gd name="connsiteX3" fmla="*/ 6201360 w 6251481"/>
              <a:gd name="connsiteY3" fmla="*/ 128531 h 128531"/>
              <a:gd name="connsiteX4" fmla="*/ 6151516 w 6251481"/>
              <a:gd name="connsiteY4" fmla="*/ 95279 h 128531"/>
              <a:gd name="connsiteX5" fmla="*/ 6201360 w 6251481"/>
              <a:gd name="connsiteY5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1360 w 6251481"/>
              <a:gd name="connsiteY3" fmla="*/ 50121 h 128531"/>
              <a:gd name="connsiteX4" fmla="*/ 2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6285 w 6251481"/>
              <a:gd name="connsiteY3" fmla="*/ 76229 h 128531"/>
              <a:gd name="connsiteX4" fmla="*/ 6251481 w 6251481"/>
              <a:gd name="connsiteY4" fmla="*/ 78410 h 128531"/>
              <a:gd name="connsiteX5" fmla="*/ 6201360 w 6251481"/>
              <a:gd name="connsiteY5" fmla="*/ 128531 h 128531"/>
              <a:gd name="connsiteX6" fmla="*/ 2 w 6251481"/>
              <a:gd name="connsiteY6" fmla="*/ 128531 h 128531"/>
              <a:gd name="connsiteX7" fmla="*/ 60671 w 6251481"/>
              <a:gd name="connsiteY7" fmla="*/ 90460 h 128531"/>
              <a:gd name="connsiteX8" fmla="*/ 2 w 6251481"/>
              <a:gd name="connsiteY8" fmla="*/ 50121 h 128531"/>
              <a:gd name="connsiteX9" fmla="*/ 2 w 6251481"/>
              <a:gd name="connsiteY9" fmla="*/ 50121 h 128531"/>
              <a:gd name="connsiteX10" fmla="*/ 6201360 w 6251481"/>
              <a:gd name="connsiteY10" fmla="*/ 50121 h 128531"/>
              <a:gd name="connsiteX11" fmla="*/ 6251481 w 6251481"/>
              <a:gd name="connsiteY11" fmla="*/ 0 h 128531"/>
              <a:gd name="connsiteX12" fmla="*/ 6201360 w 6251481"/>
              <a:gd name="connsiteY12" fmla="*/ 50121 h 128531"/>
              <a:gd name="connsiteX13" fmla="*/ 6151516 w 6251481"/>
              <a:gd name="connsiteY13" fmla="*/ 97660 h 128531"/>
              <a:gd name="connsiteX14" fmla="*/ 6201360 w 6251481"/>
              <a:gd name="connsiteY14" fmla="*/ 128531 h 128531"/>
              <a:gd name="connsiteX0" fmla="*/ 2 w 6251481"/>
              <a:gd name="connsiteY0" fmla="*/ 50121 h 128531"/>
              <a:gd name="connsiteX1" fmla="*/ 6201360 w 6251481"/>
              <a:gd name="connsiteY1" fmla="*/ 50121 h 128531"/>
              <a:gd name="connsiteX2" fmla="*/ 6153897 w 6251481"/>
              <a:gd name="connsiteY2" fmla="*/ 97660 h 128531"/>
              <a:gd name="connsiteX3" fmla="*/ 6201360 w 6251481"/>
              <a:gd name="connsiteY3" fmla="*/ 128531 h 128531"/>
              <a:gd name="connsiteX4" fmla="*/ 2 w 6251481"/>
              <a:gd name="connsiteY4" fmla="*/ 128531 h 128531"/>
              <a:gd name="connsiteX5" fmla="*/ 58290 w 6251481"/>
              <a:gd name="connsiteY5" fmla="*/ 90460 h 128531"/>
              <a:gd name="connsiteX6" fmla="*/ 2 w 6251481"/>
              <a:gd name="connsiteY6" fmla="*/ 50121 h 128531"/>
              <a:gd name="connsiteX0" fmla="*/ 6201360 w 6251481"/>
              <a:gd name="connsiteY0" fmla="*/ 50121 h 128531"/>
              <a:gd name="connsiteX1" fmla="*/ 6251481 w 6251481"/>
              <a:gd name="connsiteY1" fmla="*/ 0 h 128531"/>
              <a:gd name="connsiteX2" fmla="*/ 6208666 w 6251481"/>
              <a:gd name="connsiteY2" fmla="*/ 73848 h 128531"/>
              <a:gd name="connsiteX3" fmla="*/ 6251481 w 6251481"/>
              <a:gd name="connsiteY3" fmla="*/ 78410 h 128531"/>
              <a:gd name="connsiteX4" fmla="*/ 6201360 w 6251481"/>
              <a:gd name="connsiteY4" fmla="*/ 128531 h 128531"/>
              <a:gd name="connsiteX5" fmla="*/ 6151516 w 6251481"/>
              <a:gd name="connsiteY5" fmla="*/ 95279 h 128531"/>
              <a:gd name="connsiteX6" fmla="*/ 6201360 w 6251481"/>
              <a:gd name="connsiteY6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1360 w 6251481"/>
              <a:gd name="connsiteY3" fmla="*/ 50121 h 128531"/>
              <a:gd name="connsiteX4" fmla="*/ 2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6285 w 6251481"/>
              <a:gd name="connsiteY3" fmla="*/ 76229 h 128531"/>
              <a:gd name="connsiteX4" fmla="*/ 6251481 w 6251481"/>
              <a:gd name="connsiteY4" fmla="*/ 78410 h 128531"/>
              <a:gd name="connsiteX5" fmla="*/ 6201360 w 6251481"/>
              <a:gd name="connsiteY5" fmla="*/ 128531 h 128531"/>
              <a:gd name="connsiteX6" fmla="*/ 2 w 6251481"/>
              <a:gd name="connsiteY6" fmla="*/ 128531 h 128531"/>
              <a:gd name="connsiteX7" fmla="*/ 60671 w 6251481"/>
              <a:gd name="connsiteY7" fmla="*/ 90460 h 128531"/>
              <a:gd name="connsiteX8" fmla="*/ 2 w 6251481"/>
              <a:gd name="connsiteY8" fmla="*/ 50121 h 128531"/>
              <a:gd name="connsiteX9" fmla="*/ 2 w 6251481"/>
              <a:gd name="connsiteY9" fmla="*/ 50121 h 128531"/>
              <a:gd name="connsiteX10" fmla="*/ 6201360 w 6251481"/>
              <a:gd name="connsiteY10" fmla="*/ 50121 h 128531"/>
              <a:gd name="connsiteX11" fmla="*/ 6251481 w 6251481"/>
              <a:gd name="connsiteY11" fmla="*/ 0 h 128531"/>
              <a:gd name="connsiteX12" fmla="*/ 6201360 w 6251481"/>
              <a:gd name="connsiteY12" fmla="*/ 50121 h 128531"/>
              <a:gd name="connsiteX13" fmla="*/ 6151516 w 6251481"/>
              <a:gd name="connsiteY13" fmla="*/ 97660 h 128531"/>
              <a:gd name="connsiteX14" fmla="*/ 6201360 w 6251481"/>
              <a:gd name="connsiteY14" fmla="*/ 128531 h 128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51481" h="128531" stroke="0" extrusionOk="0">
                <a:moveTo>
                  <a:pt x="2" y="50121"/>
                </a:moveTo>
                <a:lnTo>
                  <a:pt x="6201360" y="50121"/>
                </a:lnTo>
                <a:cubicBezTo>
                  <a:pt x="6201414" y="62792"/>
                  <a:pt x="6153843" y="84989"/>
                  <a:pt x="6153897" y="97660"/>
                </a:cubicBezTo>
                <a:lnTo>
                  <a:pt x="6201360" y="128531"/>
                </a:lnTo>
                <a:lnTo>
                  <a:pt x="2" y="128531"/>
                </a:lnTo>
                <a:cubicBezTo>
                  <a:pt x="-412" y="114253"/>
                  <a:pt x="58704" y="104738"/>
                  <a:pt x="58290" y="90460"/>
                </a:cubicBezTo>
                <a:lnTo>
                  <a:pt x="2" y="50121"/>
                </a:lnTo>
                <a:close/>
              </a:path>
              <a:path w="6251481" h="128531" fill="darkenLess" stroke="0" extrusionOk="0">
                <a:moveTo>
                  <a:pt x="6201360" y="50121"/>
                </a:moveTo>
                <a:lnTo>
                  <a:pt x="6251481" y="0"/>
                </a:lnTo>
                <a:cubicBezTo>
                  <a:pt x="6251497" y="15885"/>
                  <a:pt x="6208650" y="57963"/>
                  <a:pt x="6208666" y="73848"/>
                </a:cubicBezTo>
                <a:lnTo>
                  <a:pt x="6251481" y="78410"/>
                </a:lnTo>
                <a:lnTo>
                  <a:pt x="6201360" y="128531"/>
                </a:lnTo>
                <a:cubicBezTo>
                  <a:pt x="6200620" y="115859"/>
                  <a:pt x="6152256" y="107951"/>
                  <a:pt x="6151516" y="95279"/>
                </a:cubicBezTo>
                <a:lnTo>
                  <a:pt x="6201360" y="50121"/>
                </a:lnTo>
                <a:close/>
              </a:path>
              <a:path w="6251481" h="128531" fill="lightenLess" stroke="0" extrusionOk="0">
                <a:moveTo>
                  <a:pt x="2" y="50121"/>
                </a:moveTo>
                <a:lnTo>
                  <a:pt x="50123" y="0"/>
                </a:lnTo>
                <a:lnTo>
                  <a:pt x="6251481" y="0"/>
                </a:lnTo>
                <a:lnTo>
                  <a:pt x="6201360" y="50121"/>
                </a:lnTo>
                <a:lnTo>
                  <a:pt x="2" y="50121"/>
                </a:lnTo>
                <a:close/>
              </a:path>
              <a:path w="6251481" h="128531" fill="none" extrusionOk="0">
                <a:moveTo>
                  <a:pt x="2" y="50121"/>
                </a:moveTo>
                <a:lnTo>
                  <a:pt x="50123" y="0"/>
                </a:lnTo>
                <a:lnTo>
                  <a:pt x="6251481" y="0"/>
                </a:lnTo>
                <a:cubicBezTo>
                  <a:pt x="6250703" y="15091"/>
                  <a:pt x="6207063" y="61138"/>
                  <a:pt x="6206285" y="76229"/>
                </a:cubicBezTo>
                <a:lnTo>
                  <a:pt x="6251481" y="78410"/>
                </a:lnTo>
                <a:lnTo>
                  <a:pt x="6201360" y="128531"/>
                </a:lnTo>
                <a:lnTo>
                  <a:pt x="2" y="128531"/>
                </a:lnTo>
                <a:cubicBezTo>
                  <a:pt x="381" y="115047"/>
                  <a:pt x="60292" y="103944"/>
                  <a:pt x="60671" y="90460"/>
                </a:cubicBezTo>
                <a:cubicBezTo>
                  <a:pt x="60292" y="77807"/>
                  <a:pt x="381" y="62774"/>
                  <a:pt x="2" y="50121"/>
                </a:cubicBezTo>
                <a:close/>
                <a:moveTo>
                  <a:pt x="2" y="50121"/>
                </a:moveTo>
                <a:lnTo>
                  <a:pt x="6201360" y="50121"/>
                </a:lnTo>
                <a:lnTo>
                  <a:pt x="6251481" y="0"/>
                </a:lnTo>
                <a:moveTo>
                  <a:pt x="6201360" y="50121"/>
                </a:moveTo>
                <a:cubicBezTo>
                  <a:pt x="6201414" y="61999"/>
                  <a:pt x="6151462" y="85782"/>
                  <a:pt x="6151516" y="97660"/>
                </a:cubicBezTo>
                <a:lnTo>
                  <a:pt x="6201360" y="128531"/>
                </a:lnTo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Cube 6">
            <a:extLst>
              <a:ext uri="{FF2B5EF4-FFF2-40B4-BE49-F238E27FC236}">
                <a16:creationId xmlns:a16="http://schemas.microsoft.com/office/drawing/2014/main" xmlns="" id="{75E038A4-D028-4BF5-8B8E-F2E14F8AF211}"/>
              </a:ext>
            </a:extLst>
          </p:cNvPr>
          <p:cNvSpPr/>
          <p:nvPr/>
        </p:nvSpPr>
        <p:spPr>
          <a:xfrm>
            <a:off x="2239566" y="3320654"/>
            <a:ext cx="6877050" cy="78581"/>
          </a:xfrm>
          <a:custGeom>
            <a:avLst/>
            <a:gdLst>
              <a:gd name="connsiteX0" fmla="*/ 0 w 6251479"/>
              <a:gd name="connsiteY0" fmla="*/ 50121 h 128531"/>
              <a:gd name="connsiteX1" fmla="*/ 6201358 w 6251479"/>
              <a:gd name="connsiteY1" fmla="*/ 50121 h 128531"/>
              <a:gd name="connsiteX2" fmla="*/ 6201358 w 6251479"/>
              <a:gd name="connsiteY2" fmla="*/ 128531 h 128531"/>
              <a:gd name="connsiteX3" fmla="*/ 0 w 6251479"/>
              <a:gd name="connsiteY3" fmla="*/ 128531 h 128531"/>
              <a:gd name="connsiteX4" fmla="*/ 0 w 6251479"/>
              <a:gd name="connsiteY4" fmla="*/ 50121 h 128531"/>
              <a:gd name="connsiteX0" fmla="*/ 6201358 w 6251479"/>
              <a:gd name="connsiteY0" fmla="*/ 50121 h 128531"/>
              <a:gd name="connsiteX1" fmla="*/ 6251479 w 6251479"/>
              <a:gd name="connsiteY1" fmla="*/ 0 h 128531"/>
              <a:gd name="connsiteX2" fmla="*/ 6251479 w 6251479"/>
              <a:gd name="connsiteY2" fmla="*/ 78410 h 128531"/>
              <a:gd name="connsiteX3" fmla="*/ 6201358 w 6251479"/>
              <a:gd name="connsiteY3" fmla="*/ 128531 h 128531"/>
              <a:gd name="connsiteX4" fmla="*/ 6201358 w 6251479"/>
              <a:gd name="connsiteY4" fmla="*/ 50121 h 128531"/>
              <a:gd name="connsiteX0" fmla="*/ 0 w 6251479"/>
              <a:gd name="connsiteY0" fmla="*/ 50121 h 128531"/>
              <a:gd name="connsiteX1" fmla="*/ 50121 w 6251479"/>
              <a:gd name="connsiteY1" fmla="*/ 0 h 128531"/>
              <a:gd name="connsiteX2" fmla="*/ 6251479 w 6251479"/>
              <a:gd name="connsiteY2" fmla="*/ 0 h 128531"/>
              <a:gd name="connsiteX3" fmla="*/ 6201358 w 6251479"/>
              <a:gd name="connsiteY3" fmla="*/ 50121 h 128531"/>
              <a:gd name="connsiteX4" fmla="*/ 0 w 6251479"/>
              <a:gd name="connsiteY4" fmla="*/ 50121 h 128531"/>
              <a:gd name="connsiteX0" fmla="*/ 0 w 6251479"/>
              <a:gd name="connsiteY0" fmla="*/ 50121 h 128531"/>
              <a:gd name="connsiteX1" fmla="*/ 50121 w 6251479"/>
              <a:gd name="connsiteY1" fmla="*/ 0 h 128531"/>
              <a:gd name="connsiteX2" fmla="*/ 6251479 w 6251479"/>
              <a:gd name="connsiteY2" fmla="*/ 0 h 128531"/>
              <a:gd name="connsiteX3" fmla="*/ 6251479 w 6251479"/>
              <a:gd name="connsiteY3" fmla="*/ 78410 h 128531"/>
              <a:gd name="connsiteX4" fmla="*/ 6201358 w 6251479"/>
              <a:gd name="connsiteY4" fmla="*/ 128531 h 128531"/>
              <a:gd name="connsiteX5" fmla="*/ 0 w 6251479"/>
              <a:gd name="connsiteY5" fmla="*/ 128531 h 128531"/>
              <a:gd name="connsiteX6" fmla="*/ 0 w 6251479"/>
              <a:gd name="connsiteY6" fmla="*/ 50121 h 128531"/>
              <a:gd name="connsiteX7" fmla="*/ 0 w 6251479"/>
              <a:gd name="connsiteY7" fmla="*/ 50121 h 128531"/>
              <a:gd name="connsiteX8" fmla="*/ 6201358 w 6251479"/>
              <a:gd name="connsiteY8" fmla="*/ 50121 h 128531"/>
              <a:gd name="connsiteX9" fmla="*/ 6251479 w 6251479"/>
              <a:gd name="connsiteY9" fmla="*/ 0 h 128531"/>
              <a:gd name="connsiteX10" fmla="*/ 6201358 w 6251479"/>
              <a:gd name="connsiteY10" fmla="*/ 50121 h 128531"/>
              <a:gd name="connsiteX11" fmla="*/ 6201358 w 6251479"/>
              <a:gd name="connsiteY11" fmla="*/ 128531 h 128531"/>
              <a:gd name="connsiteX0" fmla="*/ 0 w 6251479"/>
              <a:gd name="connsiteY0" fmla="*/ 50121 h 128531"/>
              <a:gd name="connsiteX1" fmla="*/ 6201358 w 6251479"/>
              <a:gd name="connsiteY1" fmla="*/ 50121 h 128531"/>
              <a:gd name="connsiteX2" fmla="*/ 6201358 w 6251479"/>
              <a:gd name="connsiteY2" fmla="*/ 128531 h 128531"/>
              <a:gd name="connsiteX3" fmla="*/ 0 w 6251479"/>
              <a:gd name="connsiteY3" fmla="*/ 128531 h 128531"/>
              <a:gd name="connsiteX4" fmla="*/ 0 w 6251479"/>
              <a:gd name="connsiteY4" fmla="*/ 50121 h 128531"/>
              <a:gd name="connsiteX0" fmla="*/ 6201358 w 6251479"/>
              <a:gd name="connsiteY0" fmla="*/ 50121 h 128531"/>
              <a:gd name="connsiteX1" fmla="*/ 6251479 w 6251479"/>
              <a:gd name="connsiteY1" fmla="*/ 0 h 128531"/>
              <a:gd name="connsiteX2" fmla="*/ 6251479 w 6251479"/>
              <a:gd name="connsiteY2" fmla="*/ 78410 h 128531"/>
              <a:gd name="connsiteX3" fmla="*/ 6201358 w 6251479"/>
              <a:gd name="connsiteY3" fmla="*/ 128531 h 128531"/>
              <a:gd name="connsiteX4" fmla="*/ 6201358 w 6251479"/>
              <a:gd name="connsiteY4" fmla="*/ 50121 h 128531"/>
              <a:gd name="connsiteX0" fmla="*/ 0 w 6251479"/>
              <a:gd name="connsiteY0" fmla="*/ 50121 h 128531"/>
              <a:gd name="connsiteX1" fmla="*/ 50121 w 6251479"/>
              <a:gd name="connsiteY1" fmla="*/ 0 h 128531"/>
              <a:gd name="connsiteX2" fmla="*/ 6251479 w 6251479"/>
              <a:gd name="connsiteY2" fmla="*/ 0 h 128531"/>
              <a:gd name="connsiteX3" fmla="*/ 6201358 w 6251479"/>
              <a:gd name="connsiteY3" fmla="*/ 50121 h 128531"/>
              <a:gd name="connsiteX4" fmla="*/ 0 w 6251479"/>
              <a:gd name="connsiteY4" fmla="*/ 50121 h 128531"/>
              <a:gd name="connsiteX0" fmla="*/ 0 w 6251479"/>
              <a:gd name="connsiteY0" fmla="*/ 50121 h 128531"/>
              <a:gd name="connsiteX1" fmla="*/ 50121 w 6251479"/>
              <a:gd name="connsiteY1" fmla="*/ 0 h 128531"/>
              <a:gd name="connsiteX2" fmla="*/ 6251479 w 6251479"/>
              <a:gd name="connsiteY2" fmla="*/ 0 h 128531"/>
              <a:gd name="connsiteX3" fmla="*/ 6251479 w 6251479"/>
              <a:gd name="connsiteY3" fmla="*/ 78410 h 128531"/>
              <a:gd name="connsiteX4" fmla="*/ 6201358 w 6251479"/>
              <a:gd name="connsiteY4" fmla="*/ 128531 h 128531"/>
              <a:gd name="connsiteX5" fmla="*/ 0 w 6251479"/>
              <a:gd name="connsiteY5" fmla="*/ 128531 h 128531"/>
              <a:gd name="connsiteX6" fmla="*/ 60669 w 6251479"/>
              <a:gd name="connsiteY6" fmla="*/ 90460 h 128531"/>
              <a:gd name="connsiteX7" fmla="*/ 0 w 6251479"/>
              <a:gd name="connsiteY7" fmla="*/ 50121 h 128531"/>
              <a:gd name="connsiteX8" fmla="*/ 0 w 6251479"/>
              <a:gd name="connsiteY8" fmla="*/ 50121 h 128531"/>
              <a:gd name="connsiteX9" fmla="*/ 6201358 w 6251479"/>
              <a:gd name="connsiteY9" fmla="*/ 50121 h 128531"/>
              <a:gd name="connsiteX10" fmla="*/ 6251479 w 6251479"/>
              <a:gd name="connsiteY10" fmla="*/ 0 h 128531"/>
              <a:gd name="connsiteX11" fmla="*/ 6201358 w 6251479"/>
              <a:gd name="connsiteY11" fmla="*/ 50121 h 128531"/>
              <a:gd name="connsiteX12" fmla="*/ 6201358 w 6251479"/>
              <a:gd name="connsiteY12" fmla="*/ 128531 h 128531"/>
              <a:gd name="connsiteX0" fmla="*/ 2 w 6251481"/>
              <a:gd name="connsiteY0" fmla="*/ 50121 h 128531"/>
              <a:gd name="connsiteX1" fmla="*/ 6201360 w 6251481"/>
              <a:gd name="connsiteY1" fmla="*/ 50121 h 128531"/>
              <a:gd name="connsiteX2" fmla="*/ 6201360 w 6251481"/>
              <a:gd name="connsiteY2" fmla="*/ 128531 h 128531"/>
              <a:gd name="connsiteX3" fmla="*/ 2 w 6251481"/>
              <a:gd name="connsiteY3" fmla="*/ 128531 h 128531"/>
              <a:gd name="connsiteX4" fmla="*/ 58290 w 6251481"/>
              <a:gd name="connsiteY4" fmla="*/ 90460 h 128531"/>
              <a:gd name="connsiteX5" fmla="*/ 2 w 6251481"/>
              <a:gd name="connsiteY5" fmla="*/ 50121 h 128531"/>
              <a:gd name="connsiteX0" fmla="*/ 6201360 w 6251481"/>
              <a:gd name="connsiteY0" fmla="*/ 50121 h 128531"/>
              <a:gd name="connsiteX1" fmla="*/ 6251481 w 6251481"/>
              <a:gd name="connsiteY1" fmla="*/ 0 h 128531"/>
              <a:gd name="connsiteX2" fmla="*/ 6251481 w 6251481"/>
              <a:gd name="connsiteY2" fmla="*/ 78410 h 128531"/>
              <a:gd name="connsiteX3" fmla="*/ 6201360 w 6251481"/>
              <a:gd name="connsiteY3" fmla="*/ 128531 h 128531"/>
              <a:gd name="connsiteX4" fmla="*/ 6201360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1360 w 6251481"/>
              <a:gd name="connsiteY3" fmla="*/ 50121 h 128531"/>
              <a:gd name="connsiteX4" fmla="*/ 2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51481 w 6251481"/>
              <a:gd name="connsiteY3" fmla="*/ 78410 h 128531"/>
              <a:gd name="connsiteX4" fmla="*/ 6201360 w 6251481"/>
              <a:gd name="connsiteY4" fmla="*/ 128531 h 128531"/>
              <a:gd name="connsiteX5" fmla="*/ 2 w 6251481"/>
              <a:gd name="connsiteY5" fmla="*/ 128531 h 128531"/>
              <a:gd name="connsiteX6" fmla="*/ 60671 w 6251481"/>
              <a:gd name="connsiteY6" fmla="*/ 90460 h 128531"/>
              <a:gd name="connsiteX7" fmla="*/ 2 w 6251481"/>
              <a:gd name="connsiteY7" fmla="*/ 50121 h 128531"/>
              <a:gd name="connsiteX8" fmla="*/ 2 w 6251481"/>
              <a:gd name="connsiteY8" fmla="*/ 50121 h 128531"/>
              <a:gd name="connsiteX9" fmla="*/ 6201360 w 6251481"/>
              <a:gd name="connsiteY9" fmla="*/ 50121 h 128531"/>
              <a:gd name="connsiteX10" fmla="*/ 6251481 w 6251481"/>
              <a:gd name="connsiteY10" fmla="*/ 0 h 128531"/>
              <a:gd name="connsiteX11" fmla="*/ 6201360 w 6251481"/>
              <a:gd name="connsiteY11" fmla="*/ 50121 h 128531"/>
              <a:gd name="connsiteX12" fmla="*/ 6201360 w 6251481"/>
              <a:gd name="connsiteY12" fmla="*/ 128531 h 128531"/>
              <a:gd name="connsiteX0" fmla="*/ 2 w 6251481"/>
              <a:gd name="connsiteY0" fmla="*/ 50121 h 128531"/>
              <a:gd name="connsiteX1" fmla="*/ 6201360 w 6251481"/>
              <a:gd name="connsiteY1" fmla="*/ 50121 h 128531"/>
              <a:gd name="connsiteX2" fmla="*/ 6201360 w 6251481"/>
              <a:gd name="connsiteY2" fmla="*/ 128531 h 128531"/>
              <a:gd name="connsiteX3" fmla="*/ 2 w 6251481"/>
              <a:gd name="connsiteY3" fmla="*/ 128531 h 128531"/>
              <a:gd name="connsiteX4" fmla="*/ 58290 w 6251481"/>
              <a:gd name="connsiteY4" fmla="*/ 90460 h 128531"/>
              <a:gd name="connsiteX5" fmla="*/ 2 w 6251481"/>
              <a:gd name="connsiteY5" fmla="*/ 50121 h 128531"/>
              <a:gd name="connsiteX0" fmla="*/ 6201360 w 6251481"/>
              <a:gd name="connsiteY0" fmla="*/ 50121 h 128531"/>
              <a:gd name="connsiteX1" fmla="*/ 6251481 w 6251481"/>
              <a:gd name="connsiteY1" fmla="*/ 0 h 128531"/>
              <a:gd name="connsiteX2" fmla="*/ 6251481 w 6251481"/>
              <a:gd name="connsiteY2" fmla="*/ 78410 h 128531"/>
              <a:gd name="connsiteX3" fmla="*/ 6201360 w 6251481"/>
              <a:gd name="connsiteY3" fmla="*/ 128531 h 128531"/>
              <a:gd name="connsiteX4" fmla="*/ 6201360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1360 w 6251481"/>
              <a:gd name="connsiteY3" fmla="*/ 50121 h 128531"/>
              <a:gd name="connsiteX4" fmla="*/ 2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51481 w 6251481"/>
              <a:gd name="connsiteY3" fmla="*/ 78410 h 128531"/>
              <a:gd name="connsiteX4" fmla="*/ 6201360 w 6251481"/>
              <a:gd name="connsiteY4" fmla="*/ 128531 h 128531"/>
              <a:gd name="connsiteX5" fmla="*/ 2 w 6251481"/>
              <a:gd name="connsiteY5" fmla="*/ 128531 h 128531"/>
              <a:gd name="connsiteX6" fmla="*/ 60671 w 6251481"/>
              <a:gd name="connsiteY6" fmla="*/ 90460 h 128531"/>
              <a:gd name="connsiteX7" fmla="*/ 2 w 6251481"/>
              <a:gd name="connsiteY7" fmla="*/ 50121 h 128531"/>
              <a:gd name="connsiteX8" fmla="*/ 2 w 6251481"/>
              <a:gd name="connsiteY8" fmla="*/ 50121 h 128531"/>
              <a:gd name="connsiteX9" fmla="*/ 6201360 w 6251481"/>
              <a:gd name="connsiteY9" fmla="*/ 50121 h 128531"/>
              <a:gd name="connsiteX10" fmla="*/ 6251481 w 6251481"/>
              <a:gd name="connsiteY10" fmla="*/ 0 h 128531"/>
              <a:gd name="connsiteX11" fmla="*/ 6201360 w 6251481"/>
              <a:gd name="connsiteY11" fmla="*/ 50121 h 128531"/>
              <a:gd name="connsiteX12" fmla="*/ 6151516 w 6251481"/>
              <a:gd name="connsiteY12" fmla="*/ 97660 h 128531"/>
              <a:gd name="connsiteX13" fmla="*/ 6201360 w 6251481"/>
              <a:gd name="connsiteY13" fmla="*/ 128531 h 128531"/>
              <a:gd name="connsiteX0" fmla="*/ 2 w 6251481"/>
              <a:gd name="connsiteY0" fmla="*/ 50121 h 128531"/>
              <a:gd name="connsiteX1" fmla="*/ 6201360 w 6251481"/>
              <a:gd name="connsiteY1" fmla="*/ 50121 h 128531"/>
              <a:gd name="connsiteX2" fmla="*/ 6201360 w 6251481"/>
              <a:gd name="connsiteY2" fmla="*/ 128531 h 128531"/>
              <a:gd name="connsiteX3" fmla="*/ 2 w 6251481"/>
              <a:gd name="connsiteY3" fmla="*/ 128531 h 128531"/>
              <a:gd name="connsiteX4" fmla="*/ 58290 w 6251481"/>
              <a:gd name="connsiteY4" fmla="*/ 90460 h 128531"/>
              <a:gd name="connsiteX5" fmla="*/ 2 w 6251481"/>
              <a:gd name="connsiteY5" fmla="*/ 50121 h 128531"/>
              <a:gd name="connsiteX0" fmla="*/ 6201360 w 6251481"/>
              <a:gd name="connsiteY0" fmla="*/ 50121 h 128531"/>
              <a:gd name="connsiteX1" fmla="*/ 6251481 w 6251481"/>
              <a:gd name="connsiteY1" fmla="*/ 0 h 128531"/>
              <a:gd name="connsiteX2" fmla="*/ 6251481 w 6251481"/>
              <a:gd name="connsiteY2" fmla="*/ 78410 h 128531"/>
              <a:gd name="connsiteX3" fmla="*/ 6201360 w 6251481"/>
              <a:gd name="connsiteY3" fmla="*/ 128531 h 128531"/>
              <a:gd name="connsiteX4" fmla="*/ 6151516 w 6251481"/>
              <a:gd name="connsiteY4" fmla="*/ 95279 h 128531"/>
              <a:gd name="connsiteX5" fmla="*/ 6201360 w 6251481"/>
              <a:gd name="connsiteY5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1360 w 6251481"/>
              <a:gd name="connsiteY3" fmla="*/ 50121 h 128531"/>
              <a:gd name="connsiteX4" fmla="*/ 2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51481 w 6251481"/>
              <a:gd name="connsiteY3" fmla="*/ 78410 h 128531"/>
              <a:gd name="connsiteX4" fmla="*/ 6201360 w 6251481"/>
              <a:gd name="connsiteY4" fmla="*/ 128531 h 128531"/>
              <a:gd name="connsiteX5" fmla="*/ 2 w 6251481"/>
              <a:gd name="connsiteY5" fmla="*/ 128531 h 128531"/>
              <a:gd name="connsiteX6" fmla="*/ 60671 w 6251481"/>
              <a:gd name="connsiteY6" fmla="*/ 90460 h 128531"/>
              <a:gd name="connsiteX7" fmla="*/ 2 w 6251481"/>
              <a:gd name="connsiteY7" fmla="*/ 50121 h 128531"/>
              <a:gd name="connsiteX8" fmla="*/ 2 w 6251481"/>
              <a:gd name="connsiteY8" fmla="*/ 50121 h 128531"/>
              <a:gd name="connsiteX9" fmla="*/ 6201360 w 6251481"/>
              <a:gd name="connsiteY9" fmla="*/ 50121 h 128531"/>
              <a:gd name="connsiteX10" fmla="*/ 6251481 w 6251481"/>
              <a:gd name="connsiteY10" fmla="*/ 0 h 128531"/>
              <a:gd name="connsiteX11" fmla="*/ 6201360 w 6251481"/>
              <a:gd name="connsiteY11" fmla="*/ 50121 h 128531"/>
              <a:gd name="connsiteX12" fmla="*/ 6151516 w 6251481"/>
              <a:gd name="connsiteY12" fmla="*/ 97660 h 128531"/>
              <a:gd name="connsiteX13" fmla="*/ 6201360 w 6251481"/>
              <a:gd name="connsiteY13" fmla="*/ 128531 h 128531"/>
              <a:gd name="connsiteX0" fmla="*/ 2 w 6251481"/>
              <a:gd name="connsiteY0" fmla="*/ 50121 h 128531"/>
              <a:gd name="connsiteX1" fmla="*/ 6201360 w 6251481"/>
              <a:gd name="connsiteY1" fmla="*/ 50121 h 128531"/>
              <a:gd name="connsiteX2" fmla="*/ 6153897 w 6251481"/>
              <a:gd name="connsiteY2" fmla="*/ 97660 h 128531"/>
              <a:gd name="connsiteX3" fmla="*/ 6201360 w 6251481"/>
              <a:gd name="connsiteY3" fmla="*/ 128531 h 128531"/>
              <a:gd name="connsiteX4" fmla="*/ 2 w 6251481"/>
              <a:gd name="connsiteY4" fmla="*/ 128531 h 128531"/>
              <a:gd name="connsiteX5" fmla="*/ 58290 w 6251481"/>
              <a:gd name="connsiteY5" fmla="*/ 90460 h 128531"/>
              <a:gd name="connsiteX6" fmla="*/ 2 w 6251481"/>
              <a:gd name="connsiteY6" fmla="*/ 50121 h 128531"/>
              <a:gd name="connsiteX0" fmla="*/ 6201360 w 6251481"/>
              <a:gd name="connsiteY0" fmla="*/ 50121 h 128531"/>
              <a:gd name="connsiteX1" fmla="*/ 6251481 w 6251481"/>
              <a:gd name="connsiteY1" fmla="*/ 0 h 128531"/>
              <a:gd name="connsiteX2" fmla="*/ 6251481 w 6251481"/>
              <a:gd name="connsiteY2" fmla="*/ 78410 h 128531"/>
              <a:gd name="connsiteX3" fmla="*/ 6201360 w 6251481"/>
              <a:gd name="connsiteY3" fmla="*/ 128531 h 128531"/>
              <a:gd name="connsiteX4" fmla="*/ 6151516 w 6251481"/>
              <a:gd name="connsiteY4" fmla="*/ 95279 h 128531"/>
              <a:gd name="connsiteX5" fmla="*/ 6201360 w 6251481"/>
              <a:gd name="connsiteY5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1360 w 6251481"/>
              <a:gd name="connsiteY3" fmla="*/ 50121 h 128531"/>
              <a:gd name="connsiteX4" fmla="*/ 2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51481 w 6251481"/>
              <a:gd name="connsiteY3" fmla="*/ 78410 h 128531"/>
              <a:gd name="connsiteX4" fmla="*/ 6201360 w 6251481"/>
              <a:gd name="connsiteY4" fmla="*/ 128531 h 128531"/>
              <a:gd name="connsiteX5" fmla="*/ 2 w 6251481"/>
              <a:gd name="connsiteY5" fmla="*/ 128531 h 128531"/>
              <a:gd name="connsiteX6" fmla="*/ 60671 w 6251481"/>
              <a:gd name="connsiteY6" fmla="*/ 90460 h 128531"/>
              <a:gd name="connsiteX7" fmla="*/ 2 w 6251481"/>
              <a:gd name="connsiteY7" fmla="*/ 50121 h 128531"/>
              <a:gd name="connsiteX8" fmla="*/ 2 w 6251481"/>
              <a:gd name="connsiteY8" fmla="*/ 50121 h 128531"/>
              <a:gd name="connsiteX9" fmla="*/ 6201360 w 6251481"/>
              <a:gd name="connsiteY9" fmla="*/ 50121 h 128531"/>
              <a:gd name="connsiteX10" fmla="*/ 6251481 w 6251481"/>
              <a:gd name="connsiteY10" fmla="*/ 0 h 128531"/>
              <a:gd name="connsiteX11" fmla="*/ 6201360 w 6251481"/>
              <a:gd name="connsiteY11" fmla="*/ 50121 h 128531"/>
              <a:gd name="connsiteX12" fmla="*/ 6151516 w 6251481"/>
              <a:gd name="connsiteY12" fmla="*/ 97660 h 128531"/>
              <a:gd name="connsiteX13" fmla="*/ 6201360 w 6251481"/>
              <a:gd name="connsiteY13" fmla="*/ 128531 h 128531"/>
              <a:gd name="connsiteX0" fmla="*/ 2 w 6251481"/>
              <a:gd name="connsiteY0" fmla="*/ 50121 h 128531"/>
              <a:gd name="connsiteX1" fmla="*/ 6201360 w 6251481"/>
              <a:gd name="connsiteY1" fmla="*/ 50121 h 128531"/>
              <a:gd name="connsiteX2" fmla="*/ 6153897 w 6251481"/>
              <a:gd name="connsiteY2" fmla="*/ 97660 h 128531"/>
              <a:gd name="connsiteX3" fmla="*/ 6201360 w 6251481"/>
              <a:gd name="connsiteY3" fmla="*/ 128531 h 128531"/>
              <a:gd name="connsiteX4" fmla="*/ 2 w 6251481"/>
              <a:gd name="connsiteY4" fmla="*/ 128531 h 128531"/>
              <a:gd name="connsiteX5" fmla="*/ 58290 w 6251481"/>
              <a:gd name="connsiteY5" fmla="*/ 90460 h 128531"/>
              <a:gd name="connsiteX6" fmla="*/ 2 w 6251481"/>
              <a:gd name="connsiteY6" fmla="*/ 50121 h 128531"/>
              <a:gd name="connsiteX0" fmla="*/ 6201360 w 6251481"/>
              <a:gd name="connsiteY0" fmla="*/ 50121 h 128531"/>
              <a:gd name="connsiteX1" fmla="*/ 6251481 w 6251481"/>
              <a:gd name="connsiteY1" fmla="*/ 0 h 128531"/>
              <a:gd name="connsiteX2" fmla="*/ 6251481 w 6251481"/>
              <a:gd name="connsiteY2" fmla="*/ 78410 h 128531"/>
              <a:gd name="connsiteX3" fmla="*/ 6201360 w 6251481"/>
              <a:gd name="connsiteY3" fmla="*/ 128531 h 128531"/>
              <a:gd name="connsiteX4" fmla="*/ 6151516 w 6251481"/>
              <a:gd name="connsiteY4" fmla="*/ 95279 h 128531"/>
              <a:gd name="connsiteX5" fmla="*/ 6201360 w 6251481"/>
              <a:gd name="connsiteY5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1360 w 6251481"/>
              <a:gd name="connsiteY3" fmla="*/ 50121 h 128531"/>
              <a:gd name="connsiteX4" fmla="*/ 2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6285 w 6251481"/>
              <a:gd name="connsiteY3" fmla="*/ 76229 h 128531"/>
              <a:gd name="connsiteX4" fmla="*/ 6251481 w 6251481"/>
              <a:gd name="connsiteY4" fmla="*/ 78410 h 128531"/>
              <a:gd name="connsiteX5" fmla="*/ 6201360 w 6251481"/>
              <a:gd name="connsiteY5" fmla="*/ 128531 h 128531"/>
              <a:gd name="connsiteX6" fmla="*/ 2 w 6251481"/>
              <a:gd name="connsiteY6" fmla="*/ 128531 h 128531"/>
              <a:gd name="connsiteX7" fmla="*/ 60671 w 6251481"/>
              <a:gd name="connsiteY7" fmla="*/ 90460 h 128531"/>
              <a:gd name="connsiteX8" fmla="*/ 2 w 6251481"/>
              <a:gd name="connsiteY8" fmla="*/ 50121 h 128531"/>
              <a:gd name="connsiteX9" fmla="*/ 2 w 6251481"/>
              <a:gd name="connsiteY9" fmla="*/ 50121 h 128531"/>
              <a:gd name="connsiteX10" fmla="*/ 6201360 w 6251481"/>
              <a:gd name="connsiteY10" fmla="*/ 50121 h 128531"/>
              <a:gd name="connsiteX11" fmla="*/ 6251481 w 6251481"/>
              <a:gd name="connsiteY11" fmla="*/ 0 h 128531"/>
              <a:gd name="connsiteX12" fmla="*/ 6201360 w 6251481"/>
              <a:gd name="connsiteY12" fmla="*/ 50121 h 128531"/>
              <a:gd name="connsiteX13" fmla="*/ 6151516 w 6251481"/>
              <a:gd name="connsiteY13" fmla="*/ 97660 h 128531"/>
              <a:gd name="connsiteX14" fmla="*/ 6201360 w 6251481"/>
              <a:gd name="connsiteY14" fmla="*/ 128531 h 128531"/>
              <a:gd name="connsiteX0" fmla="*/ 2 w 6251481"/>
              <a:gd name="connsiteY0" fmla="*/ 50121 h 128531"/>
              <a:gd name="connsiteX1" fmla="*/ 6201360 w 6251481"/>
              <a:gd name="connsiteY1" fmla="*/ 50121 h 128531"/>
              <a:gd name="connsiteX2" fmla="*/ 6153897 w 6251481"/>
              <a:gd name="connsiteY2" fmla="*/ 97660 h 128531"/>
              <a:gd name="connsiteX3" fmla="*/ 6201360 w 6251481"/>
              <a:gd name="connsiteY3" fmla="*/ 128531 h 128531"/>
              <a:gd name="connsiteX4" fmla="*/ 2 w 6251481"/>
              <a:gd name="connsiteY4" fmla="*/ 128531 h 128531"/>
              <a:gd name="connsiteX5" fmla="*/ 58290 w 6251481"/>
              <a:gd name="connsiteY5" fmla="*/ 90460 h 128531"/>
              <a:gd name="connsiteX6" fmla="*/ 2 w 6251481"/>
              <a:gd name="connsiteY6" fmla="*/ 50121 h 128531"/>
              <a:gd name="connsiteX0" fmla="*/ 6201360 w 6251481"/>
              <a:gd name="connsiteY0" fmla="*/ 50121 h 128531"/>
              <a:gd name="connsiteX1" fmla="*/ 6251481 w 6251481"/>
              <a:gd name="connsiteY1" fmla="*/ 0 h 128531"/>
              <a:gd name="connsiteX2" fmla="*/ 6208666 w 6251481"/>
              <a:gd name="connsiteY2" fmla="*/ 73848 h 128531"/>
              <a:gd name="connsiteX3" fmla="*/ 6251481 w 6251481"/>
              <a:gd name="connsiteY3" fmla="*/ 78410 h 128531"/>
              <a:gd name="connsiteX4" fmla="*/ 6201360 w 6251481"/>
              <a:gd name="connsiteY4" fmla="*/ 128531 h 128531"/>
              <a:gd name="connsiteX5" fmla="*/ 6151516 w 6251481"/>
              <a:gd name="connsiteY5" fmla="*/ 95279 h 128531"/>
              <a:gd name="connsiteX6" fmla="*/ 6201360 w 6251481"/>
              <a:gd name="connsiteY6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1360 w 6251481"/>
              <a:gd name="connsiteY3" fmla="*/ 50121 h 128531"/>
              <a:gd name="connsiteX4" fmla="*/ 2 w 6251481"/>
              <a:gd name="connsiteY4" fmla="*/ 50121 h 128531"/>
              <a:gd name="connsiteX0" fmla="*/ 2 w 6251481"/>
              <a:gd name="connsiteY0" fmla="*/ 50121 h 128531"/>
              <a:gd name="connsiteX1" fmla="*/ 50123 w 6251481"/>
              <a:gd name="connsiteY1" fmla="*/ 0 h 128531"/>
              <a:gd name="connsiteX2" fmla="*/ 6251481 w 6251481"/>
              <a:gd name="connsiteY2" fmla="*/ 0 h 128531"/>
              <a:gd name="connsiteX3" fmla="*/ 6206285 w 6251481"/>
              <a:gd name="connsiteY3" fmla="*/ 76229 h 128531"/>
              <a:gd name="connsiteX4" fmla="*/ 6251481 w 6251481"/>
              <a:gd name="connsiteY4" fmla="*/ 78410 h 128531"/>
              <a:gd name="connsiteX5" fmla="*/ 6201360 w 6251481"/>
              <a:gd name="connsiteY5" fmla="*/ 128531 h 128531"/>
              <a:gd name="connsiteX6" fmla="*/ 2 w 6251481"/>
              <a:gd name="connsiteY6" fmla="*/ 128531 h 128531"/>
              <a:gd name="connsiteX7" fmla="*/ 60671 w 6251481"/>
              <a:gd name="connsiteY7" fmla="*/ 90460 h 128531"/>
              <a:gd name="connsiteX8" fmla="*/ 2 w 6251481"/>
              <a:gd name="connsiteY8" fmla="*/ 50121 h 128531"/>
              <a:gd name="connsiteX9" fmla="*/ 2 w 6251481"/>
              <a:gd name="connsiteY9" fmla="*/ 50121 h 128531"/>
              <a:gd name="connsiteX10" fmla="*/ 6201360 w 6251481"/>
              <a:gd name="connsiteY10" fmla="*/ 50121 h 128531"/>
              <a:gd name="connsiteX11" fmla="*/ 6251481 w 6251481"/>
              <a:gd name="connsiteY11" fmla="*/ 0 h 128531"/>
              <a:gd name="connsiteX12" fmla="*/ 6201360 w 6251481"/>
              <a:gd name="connsiteY12" fmla="*/ 50121 h 128531"/>
              <a:gd name="connsiteX13" fmla="*/ 6151516 w 6251481"/>
              <a:gd name="connsiteY13" fmla="*/ 97660 h 128531"/>
              <a:gd name="connsiteX14" fmla="*/ 6201360 w 6251481"/>
              <a:gd name="connsiteY14" fmla="*/ 128531 h 128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51481" h="128531" stroke="0" extrusionOk="0">
                <a:moveTo>
                  <a:pt x="2" y="50121"/>
                </a:moveTo>
                <a:lnTo>
                  <a:pt x="6201360" y="50121"/>
                </a:lnTo>
                <a:cubicBezTo>
                  <a:pt x="6201414" y="62792"/>
                  <a:pt x="6153843" y="84989"/>
                  <a:pt x="6153897" y="97660"/>
                </a:cubicBezTo>
                <a:lnTo>
                  <a:pt x="6201360" y="128531"/>
                </a:lnTo>
                <a:lnTo>
                  <a:pt x="2" y="128531"/>
                </a:lnTo>
                <a:cubicBezTo>
                  <a:pt x="-412" y="114253"/>
                  <a:pt x="58704" y="104738"/>
                  <a:pt x="58290" y="90460"/>
                </a:cubicBezTo>
                <a:lnTo>
                  <a:pt x="2" y="50121"/>
                </a:lnTo>
                <a:close/>
              </a:path>
              <a:path w="6251481" h="128531" fill="darkenLess" stroke="0" extrusionOk="0">
                <a:moveTo>
                  <a:pt x="6201360" y="50121"/>
                </a:moveTo>
                <a:lnTo>
                  <a:pt x="6251481" y="0"/>
                </a:lnTo>
                <a:cubicBezTo>
                  <a:pt x="6251497" y="15885"/>
                  <a:pt x="6208650" y="57963"/>
                  <a:pt x="6208666" y="73848"/>
                </a:cubicBezTo>
                <a:lnTo>
                  <a:pt x="6251481" y="78410"/>
                </a:lnTo>
                <a:lnTo>
                  <a:pt x="6201360" y="128531"/>
                </a:lnTo>
                <a:cubicBezTo>
                  <a:pt x="6200620" y="115859"/>
                  <a:pt x="6152256" y="107951"/>
                  <a:pt x="6151516" y="95279"/>
                </a:cubicBezTo>
                <a:lnTo>
                  <a:pt x="6201360" y="50121"/>
                </a:lnTo>
                <a:close/>
              </a:path>
              <a:path w="6251481" h="128531" fill="lightenLess" stroke="0" extrusionOk="0">
                <a:moveTo>
                  <a:pt x="2" y="50121"/>
                </a:moveTo>
                <a:lnTo>
                  <a:pt x="50123" y="0"/>
                </a:lnTo>
                <a:lnTo>
                  <a:pt x="6251481" y="0"/>
                </a:lnTo>
                <a:lnTo>
                  <a:pt x="6201360" y="50121"/>
                </a:lnTo>
                <a:lnTo>
                  <a:pt x="2" y="50121"/>
                </a:lnTo>
                <a:close/>
              </a:path>
              <a:path w="6251481" h="128531" fill="none" extrusionOk="0">
                <a:moveTo>
                  <a:pt x="2" y="50121"/>
                </a:moveTo>
                <a:lnTo>
                  <a:pt x="50123" y="0"/>
                </a:lnTo>
                <a:lnTo>
                  <a:pt x="6251481" y="0"/>
                </a:lnTo>
                <a:cubicBezTo>
                  <a:pt x="6250703" y="15091"/>
                  <a:pt x="6207063" y="61138"/>
                  <a:pt x="6206285" y="76229"/>
                </a:cubicBezTo>
                <a:lnTo>
                  <a:pt x="6251481" y="78410"/>
                </a:lnTo>
                <a:lnTo>
                  <a:pt x="6201360" y="128531"/>
                </a:lnTo>
                <a:lnTo>
                  <a:pt x="2" y="128531"/>
                </a:lnTo>
                <a:cubicBezTo>
                  <a:pt x="381" y="115047"/>
                  <a:pt x="60292" y="103944"/>
                  <a:pt x="60671" y="90460"/>
                </a:cubicBezTo>
                <a:cubicBezTo>
                  <a:pt x="60292" y="77807"/>
                  <a:pt x="381" y="62774"/>
                  <a:pt x="2" y="50121"/>
                </a:cubicBezTo>
                <a:close/>
                <a:moveTo>
                  <a:pt x="2" y="50121"/>
                </a:moveTo>
                <a:lnTo>
                  <a:pt x="6201360" y="50121"/>
                </a:lnTo>
                <a:lnTo>
                  <a:pt x="6251481" y="0"/>
                </a:lnTo>
                <a:moveTo>
                  <a:pt x="6201360" y="50121"/>
                </a:moveTo>
                <a:cubicBezTo>
                  <a:pt x="6201414" y="61999"/>
                  <a:pt x="6151462" y="85782"/>
                  <a:pt x="6151516" y="97660"/>
                </a:cubicBezTo>
                <a:lnTo>
                  <a:pt x="6201360" y="128531"/>
                </a:lnTo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4" name="Group 32">
            <a:extLst>
              <a:ext uri="{FF2B5EF4-FFF2-40B4-BE49-F238E27FC236}">
                <a16:creationId xmlns:a16="http://schemas.microsoft.com/office/drawing/2014/main" xmlns="" id="{D445AC69-A7C3-42CD-9F2A-D50966B99BEB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2870598"/>
            <a:ext cx="1843088" cy="463153"/>
            <a:chOff x="3262089" y="2467889"/>
            <a:chExt cx="1842416" cy="617044"/>
          </a:xfrm>
        </p:grpSpPr>
        <p:grpSp>
          <p:nvGrpSpPr>
            <p:cNvPr id="12858" name="Group 31">
              <a:extLst>
                <a:ext uri="{FF2B5EF4-FFF2-40B4-BE49-F238E27FC236}">
                  <a16:creationId xmlns:a16="http://schemas.microsoft.com/office/drawing/2014/main" xmlns="" id="{8CDFE683-34EF-4A84-868B-4A16847398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2089" y="2467889"/>
              <a:ext cx="1842416" cy="529063"/>
              <a:chOff x="3262089" y="2484908"/>
              <a:chExt cx="1842416" cy="529063"/>
            </a:xfrm>
          </p:grpSpPr>
          <p:sp>
            <p:nvSpPr>
              <p:cNvPr id="220" name="Cube 219">
                <a:extLst>
                  <a:ext uri="{FF2B5EF4-FFF2-40B4-BE49-F238E27FC236}">
                    <a16:creationId xmlns:a16="http://schemas.microsoft.com/office/drawing/2014/main" xmlns="" id="{8A0612A1-FED8-4509-83EC-635CF63B7C67}"/>
                  </a:ext>
                </a:extLst>
              </p:cNvPr>
              <p:cNvSpPr/>
              <p:nvPr/>
            </p:nvSpPr>
            <p:spPr>
              <a:xfrm>
                <a:off x="3262089" y="2703808"/>
                <a:ext cx="1842416" cy="310901"/>
              </a:xfrm>
              <a:prstGeom prst="cube">
                <a:avLst>
                  <a:gd name="adj" fmla="val 84694"/>
                </a:avLst>
              </a:prstGeom>
              <a:solidFill>
                <a:schemeClr val="bg1">
                  <a:lumMod val="9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xmlns="" id="{0455E1C0-38C7-4885-A400-5220EB05933C}"/>
                  </a:ext>
                </a:extLst>
              </p:cNvPr>
              <p:cNvCxnSpPr/>
              <p:nvPr/>
            </p:nvCxnSpPr>
            <p:spPr>
              <a:xfrm>
                <a:off x="3433477" y="2940156"/>
                <a:ext cx="146394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865" name="Group 14">
                <a:extLst>
                  <a:ext uri="{FF2B5EF4-FFF2-40B4-BE49-F238E27FC236}">
                    <a16:creationId xmlns:a16="http://schemas.microsoft.com/office/drawing/2014/main" xmlns="" id="{1740FA29-5C78-4C7A-BC0E-91B668532B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30626" y="2818168"/>
                <a:ext cx="211273" cy="107894"/>
                <a:chOff x="2877354" y="2902349"/>
                <a:chExt cx="192066" cy="98085"/>
              </a:xfrm>
            </p:grpSpPr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xmlns="" id="{D91188AB-D2A1-4BC3-A48A-1615D82CD95D}"/>
                    </a:ext>
                  </a:extLst>
                </p:cNvPr>
                <p:cNvCxnSpPr/>
                <p:nvPr/>
              </p:nvCxnSpPr>
              <p:spPr>
                <a:xfrm>
                  <a:off x="2923225" y="2903653"/>
                  <a:ext cx="146069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xmlns="" id="{F807229B-0A0A-43BD-95EA-5B8EF6A7C794}"/>
                    </a:ext>
                  </a:extLst>
                </p:cNvPr>
                <p:cNvCxnSpPr/>
                <p:nvPr/>
              </p:nvCxnSpPr>
              <p:spPr>
                <a:xfrm>
                  <a:off x="2913487" y="3027668"/>
                  <a:ext cx="144987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4" name="Arc 313">
                  <a:extLst>
                    <a:ext uri="{FF2B5EF4-FFF2-40B4-BE49-F238E27FC236}">
                      <a16:creationId xmlns:a16="http://schemas.microsoft.com/office/drawing/2014/main" xmlns="" id="{F92A58E8-6CCA-4E37-9ED4-9A388E824675}"/>
                    </a:ext>
                  </a:extLst>
                </p:cNvPr>
                <p:cNvSpPr/>
                <p:nvPr/>
              </p:nvSpPr>
              <p:spPr>
                <a:xfrm rot="16200000">
                  <a:off x="2862841" y="2917152"/>
                  <a:ext cx="124014" cy="94133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866" name="Group 389">
                <a:extLst>
                  <a:ext uri="{FF2B5EF4-FFF2-40B4-BE49-F238E27FC236}">
                    <a16:creationId xmlns:a16="http://schemas.microsoft.com/office/drawing/2014/main" xmlns="" id="{4CA0653B-6313-42AE-A9F5-1DBD4BCB4F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40017" y="2827809"/>
                <a:ext cx="192066" cy="98176"/>
                <a:chOff x="2877354" y="2901157"/>
                <a:chExt cx="192066" cy="98176"/>
              </a:xfrm>
            </p:grpSpPr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xmlns="" id="{92793B49-8BDE-42E4-9579-1F9A1E346C41}"/>
                    </a:ext>
                  </a:extLst>
                </p:cNvPr>
                <p:cNvCxnSpPr/>
                <p:nvPr/>
              </p:nvCxnSpPr>
              <p:spPr>
                <a:xfrm>
                  <a:off x="2923182" y="2900882"/>
                  <a:ext cx="146394" cy="0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>
                  <a:extLst>
                    <a:ext uri="{FF2B5EF4-FFF2-40B4-BE49-F238E27FC236}">
                      <a16:creationId xmlns:a16="http://schemas.microsoft.com/office/drawing/2014/main" xmlns="" id="{E17D2856-03D3-4D72-A83C-79CE75D930AC}"/>
                    </a:ext>
                  </a:extLst>
                </p:cNvPr>
                <p:cNvCxnSpPr/>
                <p:nvPr/>
              </p:nvCxnSpPr>
              <p:spPr>
                <a:xfrm>
                  <a:off x="2911280" y="2997642"/>
                  <a:ext cx="146394" cy="0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1" name="Arc 310">
                  <a:extLst>
                    <a:ext uri="{FF2B5EF4-FFF2-40B4-BE49-F238E27FC236}">
                      <a16:creationId xmlns:a16="http://schemas.microsoft.com/office/drawing/2014/main" xmlns="" id="{A083EEA1-715F-4BC2-AAF1-376D5907A11B}"/>
                    </a:ext>
                  </a:extLst>
                </p:cNvPr>
                <p:cNvSpPr/>
                <p:nvPr/>
              </p:nvSpPr>
              <p:spPr>
                <a:xfrm rot="16200000">
                  <a:off x="2875992" y="2903241"/>
                  <a:ext cx="96761" cy="95215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867" name="Group 411">
                <a:extLst>
                  <a:ext uri="{FF2B5EF4-FFF2-40B4-BE49-F238E27FC236}">
                    <a16:creationId xmlns:a16="http://schemas.microsoft.com/office/drawing/2014/main" xmlns="" id="{D512D16D-A06D-42B8-B097-FAB9A2B9BB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38362" y="2839568"/>
                <a:ext cx="192066" cy="98176"/>
                <a:chOff x="2877354" y="2901157"/>
                <a:chExt cx="192066" cy="98176"/>
              </a:xfrm>
            </p:grpSpPr>
            <p:cxnSp>
              <p:nvCxnSpPr>
                <p:cNvPr id="306" name="Straight Connector 305">
                  <a:extLst>
                    <a:ext uri="{FF2B5EF4-FFF2-40B4-BE49-F238E27FC236}">
                      <a16:creationId xmlns:a16="http://schemas.microsoft.com/office/drawing/2014/main" xmlns="" id="{FA26402E-074A-4C2E-BAFB-7AEAB986C42D}"/>
                    </a:ext>
                  </a:extLst>
                </p:cNvPr>
                <p:cNvCxnSpPr/>
                <p:nvPr/>
              </p:nvCxnSpPr>
              <p:spPr>
                <a:xfrm>
                  <a:off x="2922457" y="2901812"/>
                  <a:ext cx="146394" cy="0"/>
                </a:xfrm>
                <a:prstGeom prst="line">
                  <a:avLst/>
                </a:prstGeom>
                <a:ln w="63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>
                  <a:extLst>
                    <a:ext uri="{FF2B5EF4-FFF2-40B4-BE49-F238E27FC236}">
                      <a16:creationId xmlns:a16="http://schemas.microsoft.com/office/drawing/2014/main" xmlns="" id="{962B9C75-CCC3-41DB-AFE8-657D2B28B806}"/>
                    </a:ext>
                  </a:extLst>
                </p:cNvPr>
                <p:cNvCxnSpPr/>
                <p:nvPr/>
              </p:nvCxnSpPr>
              <p:spPr>
                <a:xfrm>
                  <a:off x="2911746" y="3027125"/>
                  <a:ext cx="146393" cy="0"/>
                </a:xfrm>
                <a:prstGeom prst="line">
                  <a:avLst/>
                </a:prstGeom>
                <a:ln w="63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8" name="Arc 307">
                  <a:extLst>
                    <a:ext uri="{FF2B5EF4-FFF2-40B4-BE49-F238E27FC236}">
                      <a16:creationId xmlns:a16="http://schemas.microsoft.com/office/drawing/2014/main" xmlns="" id="{812E8B0A-14BA-4E16-A3E4-549C50652F04}"/>
                    </a:ext>
                  </a:extLst>
                </p:cNvPr>
                <p:cNvSpPr/>
                <p:nvPr/>
              </p:nvSpPr>
              <p:spPr>
                <a:xfrm rot="16200000">
                  <a:off x="2862180" y="2918448"/>
                  <a:ext cx="125313" cy="95215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868" name="Group 415">
                <a:extLst>
                  <a:ext uri="{FF2B5EF4-FFF2-40B4-BE49-F238E27FC236}">
                    <a16:creationId xmlns:a16="http://schemas.microsoft.com/office/drawing/2014/main" xmlns="" id="{54141306-F24C-4F4B-BBDA-1211D22A61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30493" y="2846491"/>
                <a:ext cx="192066" cy="98176"/>
                <a:chOff x="2877354" y="2901157"/>
                <a:chExt cx="192066" cy="98176"/>
              </a:xfrm>
            </p:grpSpPr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xmlns="" id="{23AA8631-7692-4E93-B15E-C8A6ACA94245}"/>
                    </a:ext>
                  </a:extLst>
                </p:cNvPr>
                <p:cNvCxnSpPr/>
                <p:nvPr/>
              </p:nvCxnSpPr>
              <p:spPr>
                <a:xfrm>
                  <a:off x="2923184" y="2901235"/>
                  <a:ext cx="146394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Straight Connector 303">
                  <a:extLst>
                    <a:ext uri="{FF2B5EF4-FFF2-40B4-BE49-F238E27FC236}">
                      <a16:creationId xmlns:a16="http://schemas.microsoft.com/office/drawing/2014/main" xmlns="" id="{045CA9FD-67F1-4F12-AD93-B9123EE28346}"/>
                    </a:ext>
                  </a:extLst>
                </p:cNvPr>
                <p:cNvCxnSpPr/>
                <p:nvPr/>
              </p:nvCxnSpPr>
              <p:spPr>
                <a:xfrm>
                  <a:off x="2911282" y="2997995"/>
                  <a:ext cx="146394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5" name="Arc 304">
                  <a:extLst>
                    <a:ext uri="{FF2B5EF4-FFF2-40B4-BE49-F238E27FC236}">
                      <a16:creationId xmlns:a16="http://schemas.microsoft.com/office/drawing/2014/main" xmlns="" id="{0EBF1A16-232A-42CB-B637-F2EB955C5A31}"/>
                    </a:ext>
                  </a:extLst>
                </p:cNvPr>
                <p:cNvSpPr/>
                <p:nvPr/>
              </p:nvSpPr>
              <p:spPr>
                <a:xfrm rot="16200000">
                  <a:off x="2875994" y="2903594"/>
                  <a:ext cx="96761" cy="95215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xmlns="" id="{5184C66F-E230-4C1A-948E-B8CC4777C3DE}"/>
                  </a:ext>
                </a:extLst>
              </p:cNvPr>
              <p:cNvCxnSpPr/>
              <p:nvPr/>
            </p:nvCxnSpPr>
            <p:spPr>
              <a:xfrm flipH="1">
                <a:off x="3510839" y="2818017"/>
                <a:ext cx="33325" cy="3013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xmlns="" id="{2C0E79D7-68E4-42F0-86B9-B10ACF7F8343}"/>
                  </a:ext>
                </a:extLst>
              </p:cNvPr>
              <p:cNvCxnSpPr/>
              <p:nvPr/>
            </p:nvCxnSpPr>
            <p:spPr>
              <a:xfrm flipH="1">
                <a:off x="3558447" y="2818017"/>
                <a:ext cx="33325" cy="3013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xmlns="" id="{C1A444FF-657D-4C4B-A3DA-C96AC53B8CFA}"/>
                  </a:ext>
                </a:extLst>
              </p:cNvPr>
              <p:cNvCxnSpPr/>
              <p:nvPr/>
            </p:nvCxnSpPr>
            <p:spPr>
              <a:xfrm flipH="1">
                <a:off x="3472753" y="2818017"/>
                <a:ext cx="33325" cy="3013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xmlns="" id="{8518D310-2ECE-4ECC-806D-CDB422BBCED2}"/>
                  </a:ext>
                </a:extLst>
              </p:cNvPr>
              <p:cNvCxnSpPr/>
              <p:nvPr/>
            </p:nvCxnSpPr>
            <p:spPr>
              <a:xfrm flipH="1">
                <a:off x="3508459" y="2924294"/>
                <a:ext cx="20233" cy="174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xmlns="" id="{39708C80-08EF-44D1-84C4-8325DFDE2B79}"/>
                  </a:ext>
                </a:extLst>
              </p:cNvPr>
              <p:cNvCxnSpPr/>
              <p:nvPr/>
            </p:nvCxnSpPr>
            <p:spPr>
              <a:xfrm>
                <a:off x="3541784" y="2825947"/>
                <a:ext cx="14520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874" name="Group 424">
                <a:extLst>
                  <a:ext uri="{FF2B5EF4-FFF2-40B4-BE49-F238E27FC236}">
                    <a16:creationId xmlns:a16="http://schemas.microsoft.com/office/drawing/2014/main" xmlns="" id="{8EB9EAF6-552D-4D4C-89F0-F1E4BE5606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9122" y="2704487"/>
                <a:ext cx="211273" cy="107894"/>
                <a:chOff x="2877354" y="2902349"/>
                <a:chExt cx="192066" cy="98085"/>
              </a:xfrm>
            </p:grpSpPr>
            <p:cxnSp>
              <p:nvCxnSpPr>
                <p:cNvPr id="300" name="Straight Connector 299">
                  <a:extLst>
                    <a:ext uri="{FF2B5EF4-FFF2-40B4-BE49-F238E27FC236}">
                      <a16:creationId xmlns:a16="http://schemas.microsoft.com/office/drawing/2014/main" xmlns="" id="{7DF2A18D-A7F5-4071-A180-35700B6EB892}"/>
                    </a:ext>
                  </a:extLst>
                </p:cNvPr>
                <p:cNvCxnSpPr/>
                <p:nvPr/>
              </p:nvCxnSpPr>
              <p:spPr>
                <a:xfrm>
                  <a:off x="2924135" y="2930572"/>
                  <a:ext cx="14498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>
                  <a:extLst>
                    <a:ext uri="{FF2B5EF4-FFF2-40B4-BE49-F238E27FC236}">
                      <a16:creationId xmlns:a16="http://schemas.microsoft.com/office/drawing/2014/main" xmlns="" id="{24047B62-AC54-4583-A9D9-4A0FADC2EB81}"/>
                    </a:ext>
                  </a:extLst>
                </p:cNvPr>
                <p:cNvCxnSpPr/>
                <p:nvPr/>
              </p:nvCxnSpPr>
              <p:spPr>
                <a:xfrm>
                  <a:off x="2914398" y="3027187"/>
                  <a:ext cx="144987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2" name="Arc 301">
                  <a:extLst>
                    <a:ext uri="{FF2B5EF4-FFF2-40B4-BE49-F238E27FC236}">
                      <a16:creationId xmlns:a16="http://schemas.microsoft.com/office/drawing/2014/main" xmlns="" id="{E48722BD-98F9-4C5E-AC2C-DE1382DCA54A}"/>
                    </a:ext>
                  </a:extLst>
                </p:cNvPr>
                <p:cNvSpPr/>
                <p:nvPr/>
              </p:nvSpPr>
              <p:spPr>
                <a:xfrm rot="16200000">
                  <a:off x="2877451" y="2930371"/>
                  <a:ext cx="96616" cy="94133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875" name="Group 428">
                <a:extLst>
                  <a:ext uri="{FF2B5EF4-FFF2-40B4-BE49-F238E27FC236}">
                    <a16:creationId xmlns:a16="http://schemas.microsoft.com/office/drawing/2014/main" xmlns="" id="{F9FA5E14-B5A8-46AE-A9DD-4501CAAD1A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48513" y="2714128"/>
                <a:ext cx="192066" cy="98176"/>
                <a:chOff x="2877354" y="2901157"/>
                <a:chExt cx="192066" cy="98176"/>
              </a:xfrm>
            </p:grpSpPr>
            <p:cxnSp>
              <p:nvCxnSpPr>
                <p:cNvPr id="297" name="Straight Connector 296">
                  <a:extLst>
                    <a:ext uri="{FF2B5EF4-FFF2-40B4-BE49-F238E27FC236}">
                      <a16:creationId xmlns:a16="http://schemas.microsoft.com/office/drawing/2014/main" xmlns="" id="{5A9C2FCD-4976-48C1-A51E-BC4954A878DE}"/>
                    </a:ext>
                  </a:extLst>
                </p:cNvPr>
                <p:cNvCxnSpPr/>
                <p:nvPr/>
              </p:nvCxnSpPr>
              <p:spPr>
                <a:xfrm>
                  <a:off x="2922994" y="2901940"/>
                  <a:ext cx="147584" cy="0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>
                  <a:extLst>
                    <a:ext uri="{FF2B5EF4-FFF2-40B4-BE49-F238E27FC236}">
                      <a16:creationId xmlns:a16="http://schemas.microsoft.com/office/drawing/2014/main" xmlns="" id="{E733DECA-31DD-4B2D-B92F-D4F98AC2FF0A}"/>
                    </a:ext>
                  </a:extLst>
                </p:cNvPr>
                <p:cNvCxnSpPr/>
                <p:nvPr/>
              </p:nvCxnSpPr>
              <p:spPr>
                <a:xfrm>
                  <a:off x="2913472" y="3027254"/>
                  <a:ext cx="145204" cy="0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9" name="Arc 298">
                  <a:extLst>
                    <a:ext uri="{FF2B5EF4-FFF2-40B4-BE49-F238E27FC236}">
                      <a16:creationId xmlns:a16="http://schemas.microsoft.com/office/drawing/2014/main" xmlns="" id="{160D4354-C42E-49A4-92B1-161E1DB3AF11}"/>
                    </a:ext>
                  </a:extLst>
                </p:cNvPr>
                <p:cNvSpPr/>
                <p:nvPr/>
              </p:nvSpPr>
              <p:spPr>
                <a:xfrm rot="16200000">
                  <a:off x="2862123" y="2917980"/>
                  <a:ext cx="125312" cy="96406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876" name="Group 432">
                <a:extLst>
                  <a:ext uri="{FF2B5EF4-FFF2-40B4-BE49-F238E27FC236}">
                    <a16:creationId xmlns:a16="http://schemas.microsoft.com/office/drawing/2014/main" xmlns="" id="{041EF019-B776-4A16-9A86-444E928549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46858" y="2725887"/>
                <a:ext cx="192066" cy="98176"/>
                <a:chOff x="2877354" y="2901157"/>
                <a:chExt cx="192066" cy="98176"/>
              </a:xfrm>
            </p:grpSpPr>
            <p:cxnSp>
              <p:nvCxnSpPr>
                <p:cNvPr id="294" name="Straight Connector 293">
                  <a:extLst>
                    <a:ext uri="{FF2B5EF4-FFF2-40B4-BE49-F238E27FC236}">
                      <a16:creationId xmlns:a16="http://schemas.microsoft.com/office/drawing/2014/main" xmlns="" id="{0827975F-BA5D-4B1A-AE53-E7F98E111ACC}"/>
                    </a:ext>
                  </a:extLst>
                </p:cNvPr>
                <p:cNvCxnSpPr/>
                <p:nvPr/>
              </p:nvCxnSpPr>
              <p:spPr>
                <a:xfrm>
                  <a:off x="2922269" y="2901285"/>
                  <a:ext cx="146393" cy="0"/>
                </a:xfrm>
                <a:prstGeom prst="line">
                  <a:avLst/>
                </a:prstGeom>
                <a:ln w="63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>
                  <a:extLst>
                    <a:ext uri="{FF2B5EF4-FFF2-40B4-BE49-F238E27FC236}">
                      <a16:creationId xmlns:a16="http://schemas.microsoft.com/office/drawing/2014/main" xmlns="" id="{99FEA8F6-008B-4E35-A2C0-7F64D2B208DD}"/>
                    </a:ext>
                  </a:extLst>
                </p:cNvPr>
                <p:cNvCxnSpPr/>
                <p:nvPr/>
              </p:nvCxnSpPr>
              <p:spPr>
                <a:xfrm>
                  <a:off x="2911557" y="2998045"/>
                  <a:ext cx="146394" cy="0"/>
                </a:xfrm>
                <a:prstGeom prst="line">
                  <a:avLst/>
                </a:prstGeom>
                <a:ln w="63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6" name="Arc 295">
                  <a:extLst>
                    <a:ext uri="{FF2B5EF4-FFF2-40B4-BE49-F238E27FC236}">
                      <a16:creationId xmlns:a16="http://schemas.microsoft.com/office/drawing/2014/main" xmlns="" id="{85225820-02FE-4213-9A12-9C2FAFEB81ED}"/>
                    </a:ext>
                  </a:extLst>
                </p:cNvPr>
                <p:cNvSpPr/>
                <p:nvPr/>
              </p:nvSpPr>
              <p:spPr>
                <a:xfrm rot="16200000">
                  <a:off x="2875673" y="2903048"/>
                  <a:ext cx="96761" cy="96406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877" name="Group 436">
                <a:extLst>
                  <a:ext uri="{FF2B5EF4-FFF2-40B4-BE49-F238E27FC236}">
                    <a16:creationId xmlns:a16="http://schemas.microsoft.com/office/drawing/2014/main" xmlns="" id="{612264F0-FFF3-4397-BB77-B0F5A4E840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8989" y="2730950"/>
                <a:ext cx="192066" cy="98176"/>
                <a:chOff x="2877354" y="2901157"/>
                <a:chExt cx="192066" cy="98176"/>
              </a:xfrm>
            </p:grpSpPr>
            <p:cxnSp>
              <p:nvCxnSpPr>
                <p:cNvPr id="291" name="Straight Connector 290">
                  <a:extLst>
                    <a:ext uri="{FF2B5EF4-FFF2-40B4-BE49-F238E27FC236}">
                      <a16:creationId xmlns:a16="http://schemas.microsoft.com/office/drawing/2014/main" xmlns="" id="{DBADAEA7-1506-4AC3-99BB-8BD075498845}"/>
                    </a:ext>
                  </a:extLst>
                </p:cNvPr>
                <p:cNvCxnSpPr/>
                <p:nvPr/>
              </p:nvCxnSpPr>
              <p:spPr>
                <a:xfrm>
                  <a:off x="2922996" y="2900980"/>
                  <a:ext cx="147584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xmlns="" id="{B90909FB-6405-4D61-8A21-77D9A6A8B908}"/>
                    </a:ext>
                  </a:extLst>
                </p:cNvPr>
                <p:cNvCxnSpPr/>
                <p:nvPr/>
              </p:nvCxnSpPr>
              <p:spPr>
                <a:xfrm>
                  <a:off x="2913474" y="2997741"/>
                  <a:ext cx="145204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3" name="Arc 292">
                  <a:extLst>
                    <a:ext uri="{FF2B5EF4-FFF2-40B4-BE49-F238E27FC236}">
                      <a16:creationId xmlns:a16="http://schemas.microsoft.com/office/drawing/2014/main" xmlns="" id="{D99659FA-768B-4B1C-BF6D-C5FACB08D1BC}"/>
                    </a:ext>
                  </a:extLst>
                </p:cNvPr>
                <p:cNvSpPr/>
                <p:nvPr/>
              </p:nvSpPr>
              <p:spPr>
                <a:xfrm rot="16200000">
                  <a:off x="2876401" y="2902744"/>
                  <a:ext cx="96760" cy="96406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xmlns="" id="{10DC3230-EFC6-4660-9C38-1CCB1B76D43C}"/>
                  </a:ext>
                </a:extLst>
              </p:cNvPr>
              <p:cNvCxnSpPr/>
              <p:nvPr/>
            </p:nvCxnSpPr>
            <p:spPr>
              <a:xfrm flipH="1">
                <a:off x="3620337" y="2705394"/>
                <a:ext cx="33325" cy="2855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xmlns="" id="{A8BCE7B9-8748-4C10-A939-C76EE9616658}"/>
                  </a:ext>
                </a:extLst>
              </p:cNvPr>
              <p:cNvCxnSpPr/>
              <p:nvPr/>
            </p:nvCxnSpPr>
            <p:spPr>
              <a:xfrm flipH="1">
                <a:off x="3667945" y="2705394"/>
                <a:ext cx="33325" cy="2855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xmlns="" id="{E7295FD3-0520-4756-AAB8-BEEB6F83561D}"/>
                  </a:ext>
                </a:extLst>
              </p:cNvPr>
              <p:cNvCxnSpPr/>
              <p:nvPr/>
            </p:nvCxnSpPr>
            <p:spPr>
              <a:xfrm flipH="1">
                <a:off x="3581060" y="2705394"/>
                <a:ext cx="34516" cy="2855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xmlns="" id="{E09B36D6-AD86-4235-B55F-7EA95F36F454}"/>
                  </a:ext>
                </a:extLst>
              </p:cNvPr>
              <p:cNvCxnSpPr/>
              <p:nvPr/>
            </p:nvCxnSpPr>
            <p:spPr>
              <a:xfrm flipH="1">
                <a:off x="3615576" y="2810085"/>
                <a:ext cx="22613" cy="190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9" name="Cube 238">
                <a:extLst>
                  <a:ext uri="{FF2B5EF4-FFF2-40B4-BE49-F238E27FC236}">
                    <a16:creationId xmlns:a16="http://schemas.microsoft.com/office/drawing/2014/main" xmlns="" id="{450139AE-F806-482C-9B17-135324BCE111}"/>
                  </a:ext>
                </a:extLst>
              </p:cNvPr>
              <p:cNvSpPr/>
              <p:nvPr/>
            </p:nvSpPr>
            <p:spPr>
              <a:xfrm>
                <a:off x="3489416" y="2657807"/>
                <a:ext cx="371340" cy="310901"/>
              </a:xfrm>
              <a:prstGeom prst="cube">
                <a:avLst>
                  <a:gd name="adj" fmla="val 67857"/>
                </a:avLst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2883" name="Group 19">
                <a:extLst>
                  <a:ext uri="{FF2B5EF4-FFF2-40B4-BE49-F238E27FC236}">
                    <a16:creationId xmlns:a16="http://schemas.microsoft.com/office/drawing/2014/main" xmlns="" id="{D5D2BE82-AB61-49D3-A409-AC38B8C430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59521" y="2713282"/>
                <a:ext cx="201590" cy="124576"/>
                <a:chOff x="4165972" y="2786082"/>
                <a:chExt cx="201590" cy="124576"/>
              </a:xfrm>
            </p:grpSpPr>
            <p:grpSp>
              <p:nvGrpSpPr>
                <p:cNvPr id="12920" name="Group 507">
                  <a:extLst>
                    <a:ext uri="{FF2B5EF4-FFF2-40B4-BE49-F238E27FC236}">
                      <a16:creationId xmlns:a16="http://schemas.microsoft.com/office/drawing/2014/main" xmlns="" id="{7EF8192F-C433-44D6-8AD3-673592622D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9102" y="2788823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xmlns="" id="{A30966E8-8056-4EA9-9FBD-929589B3ED0F}"/>
                      </a:ext>
                    </a:extLst>
                  </p:cNvPr>
                  <p:cNvCxnSpPr/>
                  <p:nvPr/>
                </p:nvCxnSpPr>
                <p:spPr>
                  <a:xfrm>
                    <a:off x="2924136" y="2901632"/>
                    <a:ext cx="146394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Straight Connector 288">
                    <a:extLst>
                      <a:ext uri="{FF2B5EF4-FFF2-40B4-BE49-F238E27FC236}">
                        <a16:creationId xmlns:a16="http://schemas.microsoft.com/office/drawing/2014/main" xmlns="" id="{5197F7BC-E7A1-46EB-BE38-B8331EE5B445}"/>
                      </a:ext>
                    </a:extLst>
                  </p:cNvPr>
                  <p:cNvCxnSpPr/>
                  <p:nvPr/>
                </p:nvCxnSpPr>
                <p:spPr>
                  <a:xfrm>
                    <a:off x="2913425" y="2998391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0" name="Arc 289">
                    <a:extLst>
                      <a:ext uri="{FF2B5EF4-FFF2-40B4-BE49-F238E27FC236}">
                        <a16:creationId xmlns:a16="http://schemas.microsoft.com/office/drawing/2014/main" xmlns="" id="{8C5A98D5-A8E5-40A2-AD2C-A887CA0AC60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542" y="2904584"/>
                    <a:ext cx="96760" cy="94025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921" name="Group 490">
                  <a:extLst>
                    <a:ext uri="{FF2B5EF4-FFF2-40B4-BE49-F238E27FC236}">
                      <a16:creationId xmlns:a16="http://schemas.microsoft.com/office/drawing/2014/main" xmlns="" id="{4254FAA2-5FAA-48D3-A214-301C0FD1C6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75496" y="2795660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285" name="Straight Connector 284">
                    <a:extLst>
                      <a:ext uri="{FF2B5EF4-FFF2-40B4-BE49-F238E27FC236}">
                        <a16:creationId xmlns:a16="http://schemas.microsoft.com/office/drawing/2014/main" xmlns="" id="{5A56D282-8E8C-4D36-9AAB-134DCF37A52F}"/>
                      </a:ext>
                    </a:extLst>
                  </p:cNvPr>
                  <p:cNvCxnSpPr/>
                  <p:nvPr/>
                </p:nvCxnSpPr>
                <p:spPr>
                  <a:xfrm>
                    <a:off x="2923694" y="2901139"/>
                    <a:ext cx="146393" cy="0"/>
                  </a:xfrm>
                  <a:prstGeom prst="line">
                    <a:avLst/>
                  </a:prstGeom>
                  <a:ln w="63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Straight Connector 285">
                    <a:extLst>
                      <a:ext uri="{FF2B5EF4-FFF2-40B4-BE49-F238E27FC236}">
                        <a16:creationId xmlns:a16="http://schemas.microsoft.com/office/drawing/2014/main" xmlns="" id="{7FB1FD31-4A15-46AB-AD4F-B76009056161}"/>
                      </a:ext>
                    </a:extLst>
                  </p:cNvPr>
                  <p:cNvCxnSpPr/>
                  <p:nvPr/>
                </p:nvCxnSpPr>
                <p:spPr>
                  <a:xfrm>
                    <a:off x="2912982" y="2997898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7" name="Arc 286">
                    <a:extLst>
                      <a:ext uri="{FF2B5EF4-FFF2-40B4-BE49-F238E27FC236}">
                        <a16:creationId xmlns:a16="http://schemas.microsoft.com/office/drawing/2014/main" xmlns="" id="{852D1FEC-5A47-417F-B63B-A0757A4DE485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099" y="2904093"/>
                    <a:ext cx="96760" cy="94024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922" name="Group 494">
                  <a:extLst>
                    <a:ext uri="{FF2B5EF4-FFF2-40B4-BE49-F238E27FC236}">
                      <a16:creationId xmlns:a16="http://schemas.microsoft.com/office/drawing/2014/main" xmlns="" id="{F29A0C98-059E-4E4B-A5AD-A9D10E57C57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73841" y="2807419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282" name="Straight Connector 281">
                    <a:extLst>
                      <a:ext uri="{FF2B5EF4-FFF2-40B4-BE49-F238E27FC236}">
                        <a16:creationId xmlns:a16="http://schemas.microsoft.com/office/drawing/2014/main" xmlns="" id="{A31F480F-DF1B-4826-A23C-16E00EA8A94E}"/>
                      </a:ext>
                    </a:extLst>
                  </p:cNvPr>
                  <p:cNvCxnSpPr/>
                  <p:nvPr/>
                </p:nvCxnSpPr>
                <p:spPr>
                  <a:xfrm>
                    <a:off x="2924158" y="2930622"/>
                    <a:ext cx="146394" cy="0"/>
                  </a:xfrm>
                  <a:prstGeom prst="line">
                    <a:avLst/>
                  </a:prstGeom>
                  <a:ln w="63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Straight Connector 282">
                    <a:extLst>
                      <a:ext uri="{FF2B5EF4-FFF2-40B4-BE49-F238E27FC236}">
                        <a16:creationId xmlns:a16="http://schemas.microsoft.com/office/drawing/2014/main" xmlns="" id="{02B396EF-765C-48B3-8A0B-19736449FB0B}"/>
                      </a:ext>
                    </a:extLst>
                  </p:cNvPr>
                  <p:cNvCxnSpPr/>
                  <p:nvPr/>
                </p:nvCxnSpPr>
                <p:spPr>
                  <a:xfrm>
                    <a:off x="2913447" y="3027381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4" name="Arc 283">
                    <a:extLst>
                      <a:ext uri="{FF2B5EF4-FFF2-40B4-BE49-F238E27FC236}">
                        <a16:creationId xmlns:a16="http://schemas.microsoft.com/office/drawing/2014/main" xmlns="" id="{CE144F4F-00D8-453B-B83A-C3BDE955ED1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564" y="2933575"/>
                    <a:ext cx="96760" cy="94025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923" name="Group 498">
                  <a:extLst>
                    <a:ext uri="{FF2B5EF4-FFF2-40B4-BE49-F238E27FC236}">
                      <a16:creationId xmlns:a16="http://schemas.microsoft.com/office/drawing/2014/main" xmlns="" id="{C2C27339-22CB-4C38-AE31-C7F17A47DEC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5972" y="2812482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279" name="Straight Connector 278">
                    <a:extLst>
                      <a:ext uri="{FF2B5EF4-FFF2-40B4-BE49-F238E27FC236}">
                        <a16:creationId xmlns:a16="http://schemas.microsoft.com/office/drawing/2014/main" xmlns="" id="{65895895-D1BD-4A2F-9450-89272D586AAD}"/>
                      </a:ext>
                    </a:extLst>
                  </p:cNvPr>
                  <p:cNvCxnSpPr/>
                  <p:nvPr/>
                </p:nvCxnSpPr>
                <p:spPr>
                  <a:xfrm>
                    <a:off x="2923696" y="2901766"/>
                    <a:ext cx="14639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Straight Connector 279">
                    <a:extLst>
                      <a:ext uri="{FF2B5EF4-FFF2-40B4-BE49-F238E27FC236}">
                        <a16:creationId xmlns:a16="http://schemas.microsoft.com/office/drawing/2014/main" xmlns="" id="{62EFB7D2-4341-4F01-823B-1F0EDB5A57F4}"/>
                      </a:ext>
                    </a:extLst>
                  </p:cNvPr>
                  <p:cNvCxnSpPr/>
                  <p:nvPr/>
                </p:nvCxnSpPr>
                <p:spPr>
                  <a:xfrm>
                    <a:off x="2912984" y="2998526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1" name="Arc 280">
                    <a:extLst>
                      <a:ext uri="{FF2B5EF4-FFF2-40B4-BE49-F238E27FC236}">
                        <a16:creationId xmlns:a16="http://schemas.microsoft.com/office/drawing/2014/main" xmlns="" id="{A90D88C4-1728-49BB-A4D5-DDD41162220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101" y="2904720"/>
                    <a:ext cx="96759" cy="94024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cxnSp>
              <p:nvCxnSpPr>
                <p:cNvPr id="275" name="Straight Connector 274">
                  <a:extLst>
                    <a:ext uri="{FF2B5EF4-FFF2-40B4-BE49-F238E27FC236}">
                      <a16:creationId xmlns:a16="http://schemas.microsoft.com/office/drawing/2014/main" xmlns="" id="{7C958FD2-4443-4F6B-884E-1821B1B5AE8E}"/>
                    </a:ext>
                  </a:extLst>
                </p:cNvPr>
                <p:cNvCxnSpPr/>
                <p:nvPr/>
              </p:nvCxnSpPr>
              <p:spPr>
                <a:xfrm flipH="1">
                  <a:off x="4246829" y="2786125"/>
                  <a:ext cx="33325" cy="2855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xmlns="" id="{3575DB6D-FEDB-4AE3-BDA5-0ACB9F08162A}"/>
                    </a:ext>
                  </a:extLst>
                </p:cNvPr>
                <p:cNvCxnSpPr/>
                <p:nvPr/>
              </p:nvCxnSpPr>
              <p:spPr>
                <a:xfrm flipH="1">
                  <a:off x="4294437" y="2786125"/>
                  <a:ext cx="33325" cy="2855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xmlns="" id="{5B1421D7-C457-42A7-8FC4-AC9703252AE1}"/>
                    </a:ext>
                  </a:extLst>
                </p:cNvPr>
                <p:cNvCxnSpPr/>
                <p:nvPr/>
              </p:nvCxnSpPr>
              <p:spPr>
                <a:xfrm flipH="1">
                  <a:off x="4209934" y="2786125"/>
                  <a:ext cx="32135" cy="2855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xmlns="" id="{907D4F07-4520-4FE3-950C-EA8A0C2E9740}"/>
                    </a:ext>
                  </a:extLst>
                </p:cNvPr>
                <p:cNvCxnSpPr/>
                <p:nvPr/>
              </p:nvCxnSpPr>
              <p:spPr>
                <a:xfrm flipH="1">
                  <a:off x="4244449" y="2892402"/>
                  <a:ext cx="20234" cy="174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84" name="Group 511">
                <a:extLst>
                  <a:ext uri="{FF2B5EF4-FFF2-40B4-BE49-F238E27FC236}">
                    <a16:creationId xmlns:a16="http://schemas.microsoft.com/office/drawing/2014/main" xmlns="" id="{8B2F198A-2D55-41EA-9EEF-3F24366DF3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238" y="2818167"/>
                <a:ext cx="201590" cy="124576"/>
                <a:chOff x="4165972" y="2786082"/>
                <a:chExt cx="201590" cy="124576"/>
              </a:xfrm>
            </p:grpSpPr>
            <p:grpSp>
              <p:nvGrpSpPr>
                <p:cNvPr id="12900" name="Group 512">
                  <a:extLst>
                    <a:ext uri="{FF2B5EF4-FFF2-40B4-BE49-F238E27FC236}">
                      <a16:creationId xmlns:a16="http://schemas.microsoft.com/office/drawing/2014/main" xmlns="" id="{35F0053C-85E1-473A-95DD-5BD213E870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9102" y="2788823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268" name="Straight Connector 267">
                    <a:extLst>
                      <a:ext uri="{FF2B5EF4-FFF2-40B4-BE49-F238E27FC236}">
                        <a16:creationId xmlns:a16="http://schemas.microsoft.com/office/drawing/2014/main" xmlns="" id="{12FB0985-A091-4F2E-9878-B4FB9C1D6A7E}"/>
                      </a:ext>
                    </a:extLst>
                  </p:cNvPr>
                  <p:cNvCxnSpPr/>
                  <p:nvPr/>
                </p:nvCxnSpPr>
                <p:spPr>
                  <a:xfrm>
                    <a:off x="2924161" y="2901439"/>
                    <a:ext cx="146394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>
                    <a:extLst>
                      <a:ext uri="{FF2B5EF4-FFF2-40B4-BE49-F238E27FC236}">
                        <a16:creationId xmlns:a16="http://schemas.microsoft.com/office/drawing/2014/main" xmlns="" id="{49931449-CB8E-4DE8-8AD8-CDE93CE4371F}"/>
                      </a:ext>
                    </a:extLst>
                  </p:cNvPr>
                  <p:cNvCxnSpPr/>
                  <p:nvPr/>
                </p:nvCxnSpPr>
                <p:spPr>
                  <a:xfrm>
                    <a:off x="2913450" y="2998198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0" name="Arc 269">
                    <a:extLst>
                      <a:ext uri="{FF2B5EF4-FFF2-40B4-BE49-F238E27FC236}">
                        <a16:creationId xmlns:a16="http://schemas.microsoft.com/office/drawing/2014/main" xmlns="" id="{6A0C3FDE-7A47-470A-9746-9C5C8DB13D7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567" y="2904391"/>
                    <a:ext cx="96760" cy="94025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901" name="Group 513">
                  <a:extLst>
                    <a:ext uri="{FF2B5EF4-FFF2-40B4-BE49-F238E27FC236}">
                      <a16:creationId xmlns:a16="http://schemas.microsoft.com/office/drawing/2014/main" xmlns="" id="{86942031-4172-4766-9AFF-F3DEDFC031C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75496" y="2795660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265" name="Straight Connector 264">
                    <a:extLst>
                      <a:ext uri="{FF2B5EF4-FFF2-40B4-BE49-F238E27FC236}">
                        <a16:creationId xmlns:a16="http://schemas.microsoft.com/office/drawing/2014/main" xmlns="" id="{5AF0EE16-4AC3-4E4F-B332-0CD3C181E3B4}"/>
                      </a:ext>
                    </a:extLst>
                  </p:cNvPr>
                  <p:cNvCxnSpPr/>
                  <p:nvPr/>
                </p:nvCxnSpPr>
                <p:spPr>
                  <a:xfrm>
                    <a:off x="2923718" y="2900946"/>
                    <a:ext cx="146393" cy="0"/>
                  </a:xfrm>
                  <a:prstGeom prst="line">
                    <a:avLst/>
                  </a:prstGeom>
                  <a:ln w="63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6" name="Straight Connector 265">
                    <a:extLst>
                      <a:ext uri="{FF2B5EF4-FFF2-40B4-BE49-F238E27FC236}">
                        <a16:creationId xmlns:a16="http://schemas.microsoft.com/office/drawing/2014/main" xmlns="" id="{CE08F04C-FF8E-4E6C-8AF9-0E552750FAAE}"/>
                      </a:ext>
                    </a:extLst>
                  </p:cNvPr>
                  <p:cNvCxnSpPr/>
                  <p:nvPr/>
                </p:nvCxnSpPr>
                <p:spPr>
                  <a:xfrm>
                    <a:off x="2913006" y="2997705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7" name="Arc 266">
                    <a:extLst>
                      <a:ext uri="{FF2B5EF4-FFF2-40B4-BE49-F238E27FC236}">
                        <a16:creationId xmlns:a16="http://schemas.microsoft.com/office/drawing/2014/main" xmlns="" id="{40653E73-CE20-44E0-B415-72EC2349C18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124" y="2903900"/>
                    <a:ext cx="96760" cy="94024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902" name="Group 514">
                  <a:extLst>
                    <a:ext uri="{FF2B5EF4-FFF2-40B4-BE49-F238E27FC236}">
                      <a16:creationId xmlns:a16="http://schemas.microsoft.com/office/drawing/2014/main" xmlns="" id="{DEFE0A47-5C2A-4F6D-9526-D980B983D2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73841" y="2807419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262" name="Straight Connector 261">
                    <a:extLst>
                      <a:ext uri="{FF2B5EF4-FFF2-40B4-BE49-F238E27FC236}">
                        <a16:creationId xmlns:a16="http://schemas.microsoft.com/office/drawing/2014/main" xmlns="" id="{21AEAEA5-2551-47E8-820B-162F0C5F5C7C}"/>
                      </a:ext>
                    </a:extLst>
                  </p:cNvPr>
                  <p:cNvCxnSpPr/>
                  <p:nvPr/>
                </p:nvCxnSpPr>
                <p:spPr>
                  <a:xfrm>
                    <a:off x="2931324" y="2901877"/>
                    <a:ext cx="139252" cy="0"/>
                  </a:xfrm>
                  <a:prstGeom prst="line">
                    <a:avLst/>
                  </a:prstGeom>
                  <a:ln w="63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3" name="Straight Connector 262">
                    <a:extLst>
                      <a:ext uri="{FF2B5EF4-FFF2-40B4-BE49-F238E27FC236}">
                        <a16:creationId xmlns:a16="http://schemas.microsoft.com/office/drawing/2014/main" xmlns="" id="{8FCE0297-8447-4A9A-948D-5C8EED450FB5}"/>
                      </a:ext>
                    </a:extLst>
                  </p:cNvPr>
                  <p:cNvCxnSpPr/>
                  <p:nvPr/>
                </p:nvCxnSpPr>
                <p:spPr>
                  <a:xfrm>
                    <a:off x="2924183" y="3027189"/>
                    <a:ext cx="134492" cy="0"/>
                  </a:xfrm>
                  <a:prstGeom prst="line">
                    <a:avLst/>
                  </a:prstGeom>
                  <a:ln w="63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4" name="Arc 263">
                    <a:extLst>
                      <a:ext uri="{FF2B5EF4-FFF2-40B4-BE49-F238E27FC236}">
                        <a16:creationId xmlns:a16="http://schemas.microsoft.com/office/drawing/2014/main" xmlns="" id="{3D2FE6D7-F9EE-46CF-82D6-8B11C5E2F96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68668" y="2924463"/>
                    <a:ext cx="125312" cy="83313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903" name="Group 515">
                  <a:extLst>
                    <a:ext uri="{FF2B5EF4-FFF2-40B4-BE49-F238E27FC236}">
                      <a16:creationId xmlns:a16="http://schemas.microsoft.com/office/drawing/2014/main" xmlns="" id="{26ACC5F4-1B4F-445B-8334-6F9B417D9F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5972" y="2812482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259" name="Straight Connector 258">
                    <a:extLst>
                      <a:ext uri="{FF2B5EF4-FFF2-40B4-BE49-F238E27FC236}">
                        <a16:creationId xmlns:a16="http://schemas.microsoft.com/office/drawing/2014/main" xmlns="" id="{4D5117BB-CB05-4AFD-8B36-C2CE44C87599}"/>
                      </a:ext>
                    </a:extLst>
                  </p:cNvPr>
                  <p:cNvCxnSpPr/>
                  <p:nvPr/>
                </p:nvCxnSpPr>
                <p:spPr>
                  <a:xfrm>
                    <a:off x="2923721" y="2901573"/>
                    <a:ext cx="14639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>
                    <a:extLst>
                      <a:ext uri="{FF2B5EF4-FFF2-40B4-BE49-F238E27FC236}">
                        <a16:creationId xmlns:a16="http://schemas.microsoft.com/office/drawing/2014/main" xmlns="" id="{358B1C03-D673-4F27-A036-FEA487608144}"/>
                      </a:ext>
                    </a:extLst>
                  </p:cNvPr>
                  <p:cNvCxnSpPr/>
                  <p:nvPr/>
                </p:nvCxnSpPr>
                <p:spPr>
                  <a:xfrm>
                    <a:off x="2913009" y="2998333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1" name="Arc 260">
                    <a:extLst>
                      <a:ext uri="{FF2B5EF4-FFF2-40B4-BE49-F238E27FC236}">
                        <a16:creationId xmlns:a16="http://schemas.microsoft.com/office/drawing/2014/main" xmlns="" id="{932C8969-5A9F-4B05-82F5-3FE6688C4FA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126" y="2904527"/>
                    <a:ext cx="96759" cy="94024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xmlns="" id="{C8732F42-8919-4590-A733-5EB1CD1FD8E1}"/>
                    </a:ext>
                  </a:extLst>
                </p:cNvPr>
                <p:cNvCxnSpPr/>
                <p:nvPr/>
              </p:nvCxnSpPr>
              <p:spPr>
                <a:xfrm flipH="1">
                  <a:off x="4246854" y="2785932"/>
                  <a:ext cx="33325" cy="2855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xmlns="" id="{EDC88B5E-767D-45E0-A20D-3B0F78FCC1DB}"/>
                    </a:ext>
                  </a:extLst>
                </p:cNvPr>
                <p:cNvCxnSpPr/>
                <p:nvPr/>
              </p:nvCxnSpPr>
              <p:spPr>
                <a:xfrm flipH="1">
                  <a:off x="4294461" y="2785932"/>
                  <a:ext cx="33325" cy="2855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xmlns="" id="{D10C8D4C-2351-4B83-B767-04A35C68AC41}"/>
                    </a:ext>
                  </a:extLst>
                </p:cNvPr>
                <p:cNvCxnSpPr/>
                <p:nvPr/>
              </p:nvCxnSpPr>
              <p:spPr>
                <a:xfrm flipH="1">
                  <a:off x="4209958" y="2785932"/>
                  <a:ext cx="32135" cy="2855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xmlns="" id="{AB80CEF9-A15F-493F-A63C-D45306CD5B64}"/>
                    </a:ext>
                  </a:extLst>
                </p:cNvPr>
                <p:cNvCxnSpPr/>
                <p:nvPr/>
              </p:nvCxnSpPr>
              <p:spPr>
                <a:xfrm flipH="1">
                  <a:off x="4244474" y="2892209"/>
                  <a:ext cx="20234" cy="174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2" name="Cube 241">
                <a:extLst>
                  <a:ext uri="{FF2B5EF4-FFF2-40B4-BE49-F238E27FC236}">
                    <a16:creationId xmlns:a16="http://schemas.microsoft.com/office/drawing/2014/main" xmlns="" id="{44752155-2E2E-4852-8E35-0BC5B440FDD4}"/>
                  </a:ext>
                </a:extLst>
              </p:cNvPr>
              <p:cNvSpPr/>
              <p:nvPr/>
            </p:nvSpPr>
            <p:spPr>
              <a:xfrm>
                <a:off x="4399912" y="2657807"/>
                <a:ext cx="414187" cy="310901"/>
              </a:xfrm>
              <a:prstGeom prst="cube">
                <a:avLst>
                  <a:gd name="adj" fmla="val 72449"/>
                </a:avLst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3" name="Can 7">
                <a:extLst>
                  <a:ext uri="{FF2B5EF4-FFF2-40B4-BE49-F238E27FC236}">
                    <a16:creationId xmlns:a16="http://schemas.microsoft.com/office/drawing/2014/main" xmlns="" id="{17FCCDD7-6F78-4F17-AE50-E8F189D23D41}"/>
                  </a:ext>
                </a:extLst>
              </p:cNvPr>
              <p:cNvSpPr/>
              <p:nvPr/>
            </p:nvSpPr>
            <p:spPr bwMode="auto">
              <a:xfrm rot="21517641" flipV="1">
                <a:off x="4523692" y="2716498"/>
                <a:ext cx="57129" cy="130071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4" name="Can 7">
                <a:extLst>
                  <a:ext uri="{FF2B5EF4-FFF2-40B4-BE49-F238E27FC236}">
                    <a16:creationId xmlns:a16="http://schemas.microsoft.com/office/drawing/2014/main" xmlns="" id="{37153328-73F7-43AA-BE11-2B380569A676}"/>
                  </a:ext>
                </a:extLst>
              </p:cNvPr>
              <p:cNvSpPr/>
              <p:nvPr/>
            </p:nvSpPr>
            <p:spPr bwMode="auto">
              <a:xfrm rot="21517641" flipV="1">
                <a:off x="4652232" y="2586427"/>
                <a:ext cx="57129" cy="130071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5" name="Can 244">
                <a:extLst>
                  <a:ext uri="{FF2B5EF4-FFF2-40B4-BE49-F238E27FC236}">
                    <a16:creationId xmlns:a16="http://schemas.microsoft.com/office/drawing/2014/main" xmlns="" id="{97F3C597-244F-437B-BFF9-A387525C63B2}"/>
                  </a:ext>
                </a:extLst>
              </p:cNvPr>
              <p:cNvSpPr/>
              <p:nvPr/>
            </p:nvSpPr>
            <p:spPr>
              <a:xfrm>
                <a:off x="3696041" y="2808964"/>
                <a:ext cx="28388" cy="114784"/>
              </a:xfrm>
              <a:prstGeom prst="can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6" name="Can 245">
                <a:extLst>
                  <a:ext uri="{FF2B5EF4-FFF2-40B4-BE49-F238E27FC236}">
                    <a16:creationId xmlns:a16="http://schemas.microsoft.com/office/drawing/2014/main" xmlns="" id="{D166E20C-7A13-4200-A2F3-172448F49770}"/>
                  </a:ext>
                </a:extLst>
              </p:cNvPr>
              <p:cNvSpPr/>
              <p:nvPr/>
            </p:nvSpPr>
            <p:spPr>
              <a:xfrm>
                <a:off x="3795614" y="2713645"/>
                <a:ext cx="28388" cy="114784"/>
              </a:xfrm>
              <a:prstGeom prst="can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7" name="Can 246">
                <a:extLst>
                  <a:ext uri="{FF2B5EF4-FFF2-40B4-BE49-F238E27FC236}">
                    <a16:creationId xmlns:a16="http://schemas.microsoft.com/office/drawing/2014/main" xmlns="" id="{6C1655BE-7BBD-4860-AD19-009D93EE471B}"/>
                  </a:ext>
                </a:extLst>
              </p:cNvPr>
              <p:cNvSpPr/>
              <p:nvPr/>
            </p:nvSpPr>
            <p:spPr>
              <a:xfrm>
                <a:off x="3866937" y="2632653"/>
                <a:ext cx="28388" cy="114784"/>
              </a:xfrm>
              <a:prstGeom prst="can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8" name="Cube 247">
                <a:extLst>
                  <a:ext uri="{FF2B5EF4-FFF2-40B4-BE49-F238E27FC236}">
                    <a16:creationId xmlns:a16="http://schemas.microsoft.com/office/drawing/2014/main" xmlns="" id="{54AC18BF-60B9-4954-8A63-A62E68EC9EB4}"/>
                  </a:ext>
                </a:extLst>
              </p:cNvPr>
              <p:cNvSpPr/>
              <p:nvPr/>
            </p:nvSpPr>
            <p:spPr>
              <a:xfrm>
                <a:off x="3617957" y="2546771"/>
                <a:ext cx="371340" cy="310901"/>
              </a:xfrm>
              <a:prstGeom prst="cube">
                <a:avLst>
                  <a:gd name="adj" fmla="val 88520"/>
                </a:avLst>
              </a:prstGeom>
              <a:solidFill>
                <a:schemeClr val="bg1">
                  <a:lumMod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9" name="Can 7">
                <a:extLst>
                  <a:ext uri="{FF2B5EF4-FFF2-40B4-BE49-F238E27FC236}">
                    <a16:creationId xmlns:a16="http://schemas.microsoft.com/office/drawing/2014/main" xmlns="" id="{2C4E3528-824E-4350-9BF8-BB5D1E574AB2}"/>
                  </a:ext>
                </a:extLst>
              </p:cNvPr>
              <p:cNvSpPr/>
              <p:nvPr/>
            </p:nvSpPr>
            <p:spPr bwMode="auto">
              <a:xfrm rot="21517641" flipV="1">
                <a:off x="3852424" y="2484908"/>
                <a:ext cx="57129" cy="130071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0" name="Can 7">
                <a:extLst>
                  <a:ext uri="{FF2B5EF4-FFF2-40B4-BE49-F238E27FC236}">
                    <a16:creationId xmlns:a16="http://schemas.microsoft.com/office/drawing/2014/main" xmlns="" id="{3014F873-8105-4D20-8786-7D489C066258}"/>
                  </a:ext>
                </a:extLst>
              </p:cNvPr>
              <p:cNvSpPr/>
              <p:nvPr/>
            </p:nvSpPr>
            <p:spPr bwMode="auto">
              <a:xfrm rot="21517641" flipV="1">
                <a:off x="3685797" y="2667324"/>
                <a:ext cx="57129" cy="130071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16" name="Donut 215">
              <a:extLst>
                <a:ext uri="{FF2B5EF4-FFF2-40B4-BE49-F238E27FC236}">
                  <a16:creationId xmlns:a16="http://schemas.microsoft.com/office/drawing/2014/main" xmlns="" id="{005CE1EE-053D-454A-96FC-F5EF31037BC7}"/>
                </a:ext>
              </a:extLst>
            </p:cNvPr>
            <p:cNvSpPr/>
            <p:nvPr/>
          </p:nvSpPr>
          <p:spPr>
            <a:xfrm>
              <a:off x="3337071" y="2939000"/>
              <a:ext cx="144013" cy="136416"/>
            </a:xfrm>
            <a:prstGeom prst="donut">
              <a:avLst>
                <a:gd name="adj" fmla="val 32703"/>
              </a:avLst>
            </a:prstGeom>
            <a:solidFill>
              <a:schemeClr val="tx2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7" name="Donut 216">
              <a:extLst>
                <a:ext uri="{FF2B5EF4-FFF2-40B4-BE49-F238E27FC236}">
                  <a16:creationId xmlns:a16="http://schemas.microsoft.com/office/drawing/2014/main" xmlns="" id="{EB3C38EE-8B32-41C9-BAD6-DF7EF10AF460}"/>
                </a:ext>
              </a:extLst>
            </p:cNvPr>
            <p:cNvSpPr/>
            <p:nvPr/>
          </p:nvSpPr>
          <p:spPr>
            <a:xfrm>
              <a:off x="3309697" y="2948517"/>
              <a:ext cx="142823" cy="136416"/>
            </a:xfrm>
            <a:prstGeom prst="donut">
              <a:avLst>
                <a:gd name="adj" fmla="val 32703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8" name="Donut 217">
              <a:extLst>
                <a:ext uri="{FF2B5EF4-FFF2-40B4-BE49-F238E27FC236}">
                  <a16:creationId xmlns:a16="http://schemas.microsoft.com/office/drawing/2014/main" xmlns="" id="{FF8FB991-3CDF-40F4-B1E1-38637FD2FA61}"/>
                </a:ext>
              </a:extLst>
            </p:cNvPr>
            <p:cNvSpPr/>
            <p:nvPr/>
          </p:nvSpPr>
          <p:spPr>
            <a:xfrm>
              <a:off x="4605815" y="2932655"/>
              <a:ext cx="145203" cy="138003"/>
            </a:xfrm>
            <a:prstGeom prst="donut">
              <a:avLst>
                <a:gd name="adj" fmla="val 32703"/>
              </a:avLst>
            </a:prstGeom>
            <a:solidFill>
              <a:schemeClr val="tx2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9" name="Donut 218">
              <a:extLst>
                <a:ext uri="{FF2B5EF4-FFF2-40B4-BE49-F238E27FC236}">
                  <a16:creationId xmlns:a16="http://schemas.microsoft.com/office/drawing/2014/main" xmlns="" id="{078FC2DB-BAE0-4AC7-9BB1-08F2F458F329}"/>
                </a:ext>
              </a:extLst>
            </p:cNvPr>
            <p:cNvSpPr/>
            <p:nvPr/>
          </p:nvSpPr>
          <p:spPr>
            <a:xfrm>
              <a:off x="4579631" y="2942172"/>
              <a:ext cx="142823" cy="138003"/>
            </a:xfrm>
            <a:prstGeom prst="donut">
              <a:avLst>
                <a:gd name="adj" fmla="val 32703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15" name="Picture 11">
            <a:extLst>
              <a:ext uri="{FF2B5EF4-FFF2-40B4-BE49-F238E27FC236}">
                <a16:creationId xmlns:a16="http://schemas.microsoft.com/office/drawing/2014/main" xmlns="" id="{604F9D03-72A0-4174-A24E-2117979473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330053"/>
            <a:ext cx="277653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5">
            <a:extLst>
              <a:ext uri="{FF2B5EF4-FFF2-40B4-BE49-F238E27FC236}">
                <a16:creationId xmlns:a16="http://schemas.microsoft.com/office/drawing/2014/main" xmlns="" id="{F7FFB5D2-D095-41D0-BB40-2CC30B4466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264569"/>
            <a:ext cx="291346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3">
            <a:extLst>
              <a:ext uri="{FF2B5EF4-FFF2-40B4-BE49-F238E27FC236}">
                <a16:creationId xmlns:a16="http://schemas.microsoft.com/office/drawing/2014/main" xmlns="" id="{599BA013-93BF-4304-AFB9-7BF43C4DD30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941" y="2246710"/>
            <a:ext cx="2832497" cy="99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8" name="Cube 317">
            <a:extLst>
              <a:ext uri="{FF2B5EF4-FFF2-40B4-BE49-F238E27FC236}">
                <a16:creationId xmlns:a16="http://schemas.microsoft.com/office/drawing/2014/main" xmlns="" id="{BCDEC20D-5C90-43A7-9C16-0BAEB1076D92}"/>
              </a:ext>
            </a:extLst>
          </p:cNvPr>
          <p:cNvSpPr/>
          <p:nvPr/>
        </p:nvSpPr>
        <p:spPr>
          <a:xfrm>
            <a:off x="2486025" y="3417094"/>
            <a:ext cx="2863454" cy="180975"/>
          </a:xfrm>
          <a:prstGeom prst="cube">
            <a:avLst>
              <a:gd name="adj" fmla="val 88955"/>
            </a:avLst>
          </a:prstGeom>
          <a:pattFill prst="pct2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19" name="Straight Arrow Connector 318">
            <a:extLst>
              <a:ext uri="{FF2B5EF4-FFF2-40B4-BE49-F238E27FC236}">
                <a16:creationId xmlns:a16="http://schemas.microsoft.com/office/drawing/2014/main" xmlns="" id="{7FA02D4E-9A10-4642-821F-AF6EC4AC3697}"/>
              </a:ext>
            </a:extLst>
          </p:cNvPr>
          <p:cNvCxnSpPr/>
          <p:nvPr/>
        </p:nvCxnSpPr>
        <p:spPr>
          <a:xfrm>
            <a:off x="2486025" y="3737372"/>
            <a:ext cx="2649141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xmlns="" id="{B9C489C8-FA8F-4523-81E0-FA9F11091E68}"/>
              </a:ext>
            </a:extLst>
          </p:cNvPr>
          <p:cNvCxnSpPr/>
          <p:nvPr/>
        </p:nvCxnSpPr>
        <p:spPr>
          <a:xfrm>
            <a:off x="5166123" y="3737372"/>
            <a:ext cx="3425428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4" name="TextBox 11">
            <a:extLst>
              <a:ext uri="{FF2B5EF4-FFF2-40B4-BE49-F238E27FC236}">
                <a16:creationId xmlns:a16="http://schemas.microsoft.com/office/drawing/2014/main" xmlns="" id="{BE8DF447-E379-40C1-BDCE-07BEF3996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225" y="3620765"/>
            <a:ext cx="944166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Arial" panose="020B0604020202020204" pitchFamily="34" charset="0"/>
              </a:rPr>
              <a:t>PRESET</a:t>
            </a:r>
          </a:p>
        </p:txBody>
      </p:sp>
      <p:sp>
        <p:nvSpPr>
          <p:cNvPr id="12305" name="TextBox 700">
            <a:extLst>
              <a:ext uri="{FF2B5EF4-FFF2-40B4-BE49-F238E27FC236}">
                <a16:creationId xmlns:a16="http://schemas.microsoft.com/office/drawing/2014/main" xmlns="" id="{687F17EF-BA49-405F-80C5-28686685A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248" y="3620765"/>
            <a:ext cx="2450306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Arial" panose="020B0604020202020204" pitchFamily="34" charset="0"/>
              </a:rPr>
              <a:t>GW - AUTOMATION LINE</a:t>
            </a:r>
          </a:p>
        </p:txBody>
      </p: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xmlns="" id="{A422948A-0FCA-4DBB-9CEB-501F1EE17C56}"/>
              </a:ext>
            </a:extLst>
          </p:cNvPr>
          <p:cNvCxnSpPr/>
          <p:nvPr/>
        </p:nvCxnSpPr>
        <p:spPr>
          <a:xfrm>
            <a:off x="8611791" y="3737372"/>
            <a:ext cx="53220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4" name="Picture 2">
            <a:extLst>
              <a:ext uri="{FF2B5EF4-FFF2-40B4-BE49-F238E27FC236}">
                <a16:creationId xmlns:a16="http://schemas.microsoft.com/office/drawing/2014/main" xmlns="" id="{BA162DED-FA70-4A99-A2F0-E6B85F2C46C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91" y="2244329"/>
            <a:ext cx="2727722" cy="86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" name="Picture 1">
            <a:extLst>
              <a:ext uri="{FF2B5EF4-FFF2-40B4-BE49-F238E27FC236}">
                <a16:creationId xmlns:a16="http://schemas.microsoft.com/office/drawing/2014/main" xmlns="" id="{14C86C2D-90A6-4609-8BA7-67773C88A1B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573" y="2340769"/>
            <a:ext cx="283011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6" name="Group 29">
            <a:extLst>
              <a:ext uri="{FF2B5EF4-FFF2-40B4-BE49-F238E27FC236}">
                <a16:creationId xmlns:a16="http://schemas.microsoft.com/office/drawing/2014/main" xmlns="" id="{6BD226AE-8A90-4B6D-BD14-4CCF1198FE53}"/>
              </a:ext>
            </a:extLst>
          </p:cNvPr>
          <p:cNvGrpSpPr>
            <a:grpSpLocks/>
          </p:cNvGrpSpPr>
          <p:nvPr/>
        </p:nvGrpSpPr>
        <p:grpSpPr bwMode="auto">
          <a:xfrm>
            <a:off x="3232548" y="2907507"/>
            <a:ext cx="144065" cy="289322"/>
            <a:chOff x="3416067" y="2608823"/>
            <a:chExt cx="143204" cy="386259"/>
          </a:xfrm>
        </p:grpSpPr>
        <p:grpSp>
          <p:nvGrpSpPr>
            <p:cNvPr id="12852" name="Group 325">
              <a:extLst>
                <a:ext uri="{FF2B5EF4-FFF2-40B4-BE49-F238E27FC236}">
                  <a16:creationId xmlns:a16="http://schemas.microsoft.com/office/drawing/2014/main" xmlns="" id="{C27FDC87-FA7B-4E20-9A8F-6EEC242F1991}"/>
                </a:ext>
              </a:extLst>
            </p:cNvPr>
            <p:cNvGrpSpPr>
              <a:grpSpLocks/>
            </p:cNvGrpSpPr>
            <p:nvPr/>
          </p:nvGrpSpPr>
          <p:grpSpPr bwMode="auto">
            <a:xfrm rot="9272007" flipV="1">
              <a:off x="3487834" y="2772832"/>
              <a:ext cx="71437" cy="222250"/>
              <a:chOff x="5334001" y="1679385"/>
              <a:chExt cx="99170" cy="433567"/>
            </a:xfrm>
          </p:grpSpPr>
          <p:sp>
            <p:nvSpPr>
              <p:cNvPr id="329" name="Can 328">
                <a:extLst>
                  <a:ext uri="{FF2B5EF4-FFF2-40B4-BE49-F238E27FC236}">
                    <a16:creationId xmlns:a16="http://schemas.microsoft.com/office/drawing/2014/main" xmlns="" id="{3900BF24-CEA1-4AC3-9F3F-2218D1017299}"/>
                  </a:ext>
                </a:extLst>
              </p:cNvPr>
              <p:cNvSpPr/>
              <p:nvPr/>
            </p:nvSpPr>
            <p:spPr>
              <a:xfrm>
                <a:off x="5343755" y="1706035"/>
                <a:ext cx="65719" cy="313188"/>
              </a:xfrm>
              <a:prstGeom prst="can">
                <a:avLst>
                  <a:gd name="adj" fmla="val 6041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30" name="Can 329">
                <a:extLst>
                  <a:ext uri="{FF2B5EF4-FFF2-40B4-BE49-F238E27FC236}">
                    <a16:creationId xmlns:a16="http://schemas.microsoft.com/office/drawing/2014/main" xmlns="" id="{03A4A633-7744-409D-A35C-6444BEE9155C}"/>
                  </a:ext>
                </a:extLst>
              </p:cNvPr>
              <p:cNvSpPr/>
              <p:nvPr/>
            </p:nvSpPr>
            <p:spPr>
              <a:xfrm>
                <a:off x="5345557" y="1588028"/>
                <a:ext cx="32859" cy="173649"/>
              </a:xfrm>
              <a:prstGeom prst="can">
                <a:avLst>
                  <a:gd name="adj" fmla="val 6041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31" name="Can 330">
                <a:extLst>
                  <a:ext uri="{FF2B5EF4-FFF2-40B4-BE49-F238E27FC236}">
                    <a16:creationId xmlns:a16="http://schemas.microsoft.com/office/drawing/2014/main" xmlns="" id="{D6084158-3BE3-4FA6-8AC5-52FFE675775D}"/>
                  </a:ext>
                </a:extLst>
              </p:cNvPr>
              <p:cNvSpPr/>
              <p:nvPr/>
            </p:nvSpPr>
            <p:spPr>
              <a:xfrm rot="16200000" flipH="1">
                <a:off x="5436951" y="1847987"/>
                <a:ext cx="12404" cy="23002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332" name="Can 331">
                <a:extLst>
                  <a:ext uri="{FF2B5EF4-FFF2-40B4-BE49-F238E27FC236}">
                    <a16:creationId xmlns:a16="http://schemas.microsoft.com/office/drawing/2014/main" xmlns="" id="{DE9216C0-086B-4209-9166-BAA49D1AA991}"/>
                  </a:ext>
                </a:extLst>
              </p:cNvPr>
              <p:cNvSpPr/>
              <p:nvPr/>
            </p:nvSpPr>
            <p:spPr>
              <a:xfrm rot="16200000" flipH="1">
                <a:off x="5435649" y="1975418"/>
                <a:ext cx="12404" cy="24644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328" name="Cube 26">
              <a:extLst>
                <a:ext uri="{FF2B5EF4-FFF2-40B4-BE49-F238E27FC236}">
                  <a16:creationId xmlns:a16="http://schemas.microsoft.com/office/drawing/2014/main" xmlns="" id="{C1F4B4A3-D372-4573-B64B-C8ED452D59A7}"/>
                </a:ext>
              </a:extLst>
            </p:cNvPr>
            <p:cNvSpPr/>
            <p:nvPr/>
          </p:nvSpPr>
          <p:spPr>
            <a:xfrm rot="20332088">
              <a:off x="3416067" y="2608823"/>
              <a:ext cx="87580" cy="181208"/>
            </a:xfrm>
            <a:custGeom>
              <a:avLst/>
              <a:gdLst>
                <a:gd name="connsiteX0" fmla="*/ 0 w 87657"/>
                <a:gd name="connsiteY0" fmla="*/ 27740 h 191857"/>
                <a:gd name="connsiteX1" fmla="*/ 59917 w 87657"/>
                <a:gd name="connsiteY1" fmla="*/ 27740 h 191857"/>
                <a:gd name="connsiteX2" fmla="*/ 59917 w 87657"/>
                <a:gd name="connsiteY2" fmla="*/ 191857 h 191857"/>
                <a:gd name="connsiteX3" fmla="*/ 0 w 87657"/>
                <a:gd name="connsiteY3" fmla="*/ 191857 h 191857"/>
                <a:gd name="connsiteX4" fmla="*/ 0 w 87657"/>
                <a:gd name="connsiteY4" fmla="*/ 27740 h 191857"/>
                <a:gd name="connsiteX0" fmla="*/ 59917 w 87657"/>
                <a:gd name="connsiteY0" fmla="*/ 27740 h 191857"/>
                <a:gd name="connsiteX1" fmla="*/ 87657 w 87657"/>
                <a:gd name="connsiteY1" fmla="*/ 0 h 191857"/>
                <a:gd name="connsiteX2" fmla="*/ 87657 w 87657"/>
                <a:gd name="connsiteY2" fmla="*/ 164117 h 191857"/>
                <a:gd name="connsiteX3" fmla="*/ 59917 w 87657"/>
                <a:gd name="connsiteY3" fmla="*/ 191857 h 191857"/>
                <a:gd name="connsiteX4" fmla="*/ 59917 w 87657"/>
                <a:gd name="connsiteY4" fmla="*/ 27740 h 191857"/>
                <a:gd name="connsiteX0" fmla="*/ 0 w 87657"/>
                <a:gd name="connsiteY0" fmla="*/ 27740 h 191857"/>
                <a:gd name="connsiteX1" fmla="*/ 27740 w 87657"/>
                <a:gd name="connsiteY1" fmla="*/ 0 h 191857"/>
                <a:gd name="connsiteX2" fmla="*/ 87657 w 87657"/>
                <a:gd name="connsiteY2" fmla="*/ 0 h 191857"/>
                <a:gd name="connsiteX3" fmla="*/ 59917 w 87657"/>
                <a:gd name="connsiteY3" fmla="*/ 27740 h 191857"/>
                <a:gd name="connsiteX4" fmla="*/ 0 w 87657"/>
                <a:gd name="connsiteY4" fmla="*/ 27740 h 191857"/>
                <a:gd name="connsiteX0" fmla="*/ 0 w 87657"/>
                <a:gd name="connsiteY0" fmla="*/ 27740 h 191857"/>
                <a:gd name="connsiteX1" fmla="*/ 27740 w 87657"/>
                <a:gd name="connsiteY1" fmla="*/ 0 h 191857"/>
                <a:gd name="connsiteX2" fmla="*/ 87657 w 87657"/>
                <a:gd name="connsiteY2" fmla="*/ 0 h 191857"/>
                <a:gd name="connsiteX3" fmla="*/ 87657 w 87657"/>
                <a:gd name="connsiteY3" fmla="*/ 164117 h 191857"/>
                <a:gd name="connsiteX4" fmla="*/ 59917 w 87657"/>
                <a:gd name="connsiteY4" fmla="*/ 191857 h 191857"/>
                <a:gd name="connsiteX5" fmla="*/ 0 w 87657"/>
                <a:gd name="connsiteY5" fmla="*/ 191857 h 191857"/>
                <a:gd name="connsiteX6" fmla="*/ 0 w 87657"/>
                <a:gd name="connsiteY6" fmla="*/ 27740 h 191857"/>
                <a:gd name="connsiteX7" fmla="*/ 0 w 87657"/>
                <a:gd name="connsiteY7" fmla="*/ 27740 h 191857"/>
                <a:gd name="connsiteX8" fmla="*/ 59917 w 87657"/>
                <a:gd name="connsiteY8" fmla="*/ 27740 h 191857"/>
                <a:gd name="connsiteX9" fmla="*/ 87657 w 87657"/>
                <a:gd name="connsiteY9" fmla="*/ 0 h 191857"/>
                <a:gd name="connsiteX10" fmla="*/ 59917 w 87657"/>
                <a:gd name="connsiteY10" fmla="*/ 27740 h 191857"/>
                <a:gd name="connsiteX11" fmla="*/ 59917 w 87657"/>
                <a:gd name="connsiteY11" fmla="*/ 191857 h 191857"/>
                <a:gd name="connsiteX0" fmla="*/ 0 w 87657"/>
                <a:gd name="connsiteY0" fmla="*/ 27740 h 191857"/>
                <a:gd name="connsiteX1" fmla="*/ 59917 w 87657"/>
                <a:gd name="connsiteY1" fmla="*/ 27740 h 191857"/>
                <a:gd name="connsiteX2" fmla="*/ 59917 w 87657"/>
                <a:gd name="connsiteY2" fmla="*/ 191857 h 191857"/>
                <a:gd name="connsiteX3" fmla="*/ 0 w 87657"/>
                <a:gd name="connsiteY3" fmla="*/ 191857 h 191857"/>
                <a:gd name="connsiteX4" fmla="*/ 0 w 87657"/>
                <a:gd name="connsiteY4" fmla="*/ 27740 h 191857"/>
                <a:gd name="connsiteX0" fmla="*/ 59917 w 87657"/>
                <a:gd name="connsiteY0" fmla="*/ 27740 h 191857"/>
                <a:gd name="connsiteX1" fmla="*/ 87657 w 87657"/>
                <a:gd name="connsiteY1" fmla="*/ 0 h 191857"/>
                <a:gd name="connsiteX2" fmla="*/ 87657 w 87657"/>
                <a:gd name="connsiteY2" fmla="*/ 164117 h 191857"/>
                <a:gd name="connsiteX3" fmla="*/ 59917 w 87657"/>
                <a:gd name="connsiteY3" fmla="*/ 191857 h 191857"/>
                <a:gd name="connsiteX4" fmla="*/ 59917 w 87657"/>
                <a:gd name="connsiteY4" fmla="*/ 27740 h 191857"/>
                <a:gd name="connsiteX0" fmla="*/ 0 w 87657"/>
                <a:gd name="connsiteY0" fmla="*/ 27740 h 191857"/>
                <a:gd name="connsiteX1" fmla="*/ 27740 w 87657"/>
                <a:gd name="connsiteY1" fmla="*/ 0 h 191857"/>
                <a:gd name="connsiteX2" fmla="*/ 87657 w 87657"/>
                <a:gd name="connsiteY2" fmla="*/ 0 h 191857"/>
                <a:gd name="connsiteX3" fmla="*/ 59917 w 87657"/>
                <a:gd name="connsiteY3" fmla="*/ 27740 h 191857"/>
                <a:gd name="connsiteX4" fmla="*/ 0 w 87657"/>
                <a:gd name="connsiteY4" fmla="*/ 27740 h 191857"/>
                <a:gd name="connsiteX0" fmla="*/ 0 w 87657"/>
                <a:gd name="connsiteY0" fmla="*/ 27740 h 191857"/>
                <a:gd name="connsiteX1" fmla="*/ 27740 w 87657"/>
                <a:gd name="connsiteY1" fmla="*/ 0 h 191857"/>
                <a:gd name="connsiteX2" fmla="*/ 87657 w 87657"/>
                <a:gd name="connsiteY2" fmla="*/ 0 h 191857"/>
                <a:gd name="connsiteX3" fmla="*/ 87657 w 87657"/>
                <a:gd name="connsiteY3" fmla="*/ 164117 h 191857"/>
                <a:gd name="connsiteX4" fmla="*/ 59917 w 87657"/>
                <a:gd name="connsiteY4" fmla="*/ 191857 h 191857"/>
                <a:gd name="connsiteX5" fmla="*/ 0 w 87657"/>
                <a:gd name="connsiteY5" fmla="*/ 191857 h 191857"/>
                <a:gd name="connsiteX6" fmla="*/ 0 w 87657"/>
                <a:gd name="connsiteY6" fmla="*/ 27740 h 191857"/>
                <a:gd name="connsiteX7" fmla="*/ 0 w 87657"/>
                <a:gd name="connsiteY7" fmla="*/ 27740 h 191857"/>
                <a:gd name="connsiteX8" fmla="*/ 59917 w 87657"/>
                <a:gd name="connsiteY8" fmla="*/ 27740 h 191857"/>
                <a:gd name="connsiteX9" fmla="*/ 74984 w 87657"/>
                <a:gd name="connsiteY9" fmla="*/ 12973 h 191857"/>
                <a:gd name="connsiteX10" fmla="*/ 59917 w 87657"/>
                <a:gd name="connsiteY10" fmla="*/ 27740 h 191857"/>
                <a:gd name="connsiteX11" fmla="*/ 59917 w 87657"/>
                <a:gd name="connsiteY11" fmla="*/ 191857 h 191857"/>
                <a:gd name="connsiteX0" fmla="*/ 0 w 87657"/>
                <a:gd name="connsiteY0" fmla="*/ 27740 h 191857"/>
                <a:gd name="connsiteX1" fmla="*/ 59917 w 87657"/>
                <a:gd name="connsiteY1" fmla="*/ 27740 h 191857"/>
                <a:gd name="connsiteX2" fmla="*/ 59917 w 87657"/>
                <a:gd name="connsiteY2" fmla="*/ 191857 h 191857"/>
                <a:gd name="connsiteX3" fmla="*/ 0 w 87657"/>
                <a:gd name="connsiteY3" fmla="*/ 191857 h 191857"/>
                <a:gd name="connsiteX4" fmla="*/ 0 w 87657"/>
                <a:gd name="connsiteY4" fmla="*/ 27740 h 191857"/>
                <a:gd name="connsiteX0" fmla="*/ 59917 w 87657"/>
                <a:gd name="connsiteY0" fmla="*/ 27740 h 191857"/>
                <a:gd name="connsiteX1" fmla="*/ 87657 w 87657"/>
                <a:gd name="connsiteY1" fmla="*/ 0 h 191857"/>
                <a:gd name="connsiteX2" fmla="*/ 87657 w 87657"/>
                <a:gd name="connsiteY2" fmla="*/ 164117 h 191857"/>
                <a:gd name="connsiteX3" fmla="*/ 59917 w 87657"/>
                <a:gd name="connsiteY3" fmla="*/ 191857 h 191857"/>
                <a:gd name="connsiteX4" fmla="*/ 59917 w 87657"/>
                <a:gd name="connsiteY4" fmla="*/ 27740 h 191857"/>
                <a:gd name="connsiteX0" fmla="*/ 0 w 87657"/>
                <a:gd name="connsiteY0" fmla="*/ 27740 h 191857"/>
                <a:gd name="connsiteX1" fmla="*/ 27740 w 87657"/>
                <a:gd name="connsiteY1" fmla="*/ 0 h 191857"/>
                <a:gd name="connsiteX2" fmla="*/ 87657 w 87657"/>
                <a:gd name="connsiteY2" fmla="*/ 0 h 191857"/>
                <a:gd name="connsiteX3" fmla="*/ 59917 w 87657"/>
                <a:gd name="connsiteY3" fmla="*/ 27740 h 191857"/>
                <a:gd name="connsiteX4" fmla="*/ 0 w 87657"/>
                <a:gd name="connsiteY4" fmla="*/ 27740 h 191857"/>
                <a:gd name="connsiteX0" fmla="*/ 0 w 87657"/>
                <a:gd name="connsiteY0" fmla="*/ 27740 h 191857"/>
                <a:gd name="connsiteX1" fmla="*/ 27740 w 87657"/>
                <a:gd name="connsiteY1" fmla="*/ 0 h 191857"/>
                <a:gd name="connsiteX2" fmla="*/ 75843 w 87657"/>
                <a:gd name="connsiteY2" fmla="*/ 10750 h 191857"/>
                <a:gd name="connsiteX3" fmla="*/ 87657 w 87657"/>
                <a:gd name="connsiteY3" fmla="*/ 164117 h 191857"/>
                <a:gd name="connsiteX4" fmla="*/ 59917 w 87657"/>
                <a:gd name="connsiteY4" fmla="*/ 191857 h 191857"/>
                <a:gd name="connsiteX5" fmla="*/ 0 w 87657"/>
                <a:gd name="connsiteY5" fmla="*/ 191857 h 191857"/>
                <a:gd name="connsiteX6" fmla="*/ 0 w 87657"/>
                <a:gd name="connsiteY6" fmla="*/ 27740 h 191857"/>
                <a:gd name="connsiteX7" fmla="*/ 0 w 87657"/>
                <a:gd name="connsiteY7" fmla="*/ 27740 h 191857"/>
                <a:gd name="connsiteX8" fmla="*/ 59917 w 87657"/>
                <a:gd name="connsiteY8" fmla="*/ 27740 h 191857"/>
                <a:gd name="connsiteX9" fmla="*/ 74984 w 87657"/>
                <a:gd name="connsiteY9" fmla="*/ 12973 h 191857"/>
                <a:gd name="connsiteX10" fmla="*/ 59917 w 87657"/>
                <a:gd name="connsiteY10" fmla="*/ 27740 h 191857"/>
                <a:gd name="connsiteX11" fmla="*/ 59917 w 87657"/>
                <a:gd name="connsiteY11" fmla="*/ 191857 h 191857"/>
                <a:gd name="connsiteX0" fmla="*/ 0 w 87657"/>
                <a:gd name="connsiteY0" fmla="*/ 27740 h 191857"/>
                <a:gd name="connsiteX1" fmla="*/ 59917 w 87657"/>
                <a:gd name="connsiteY1" fmla="*/ 27740 h 191857"/>
                <a:gd name="connsiteX2" fmla="*/ 59917 w 87657"/>
                <a:gd name="connsiteY2" fmla="*/ 191857 h 191857"/>
                <a:gd name="connsiteX3" fmla="*/ 0 w 87657"/>
                <a:gd name="connsiteY3" fmla="*/ 191857 h 191857"/>
                <a:gd name="connsiteX4" fmla="*/ 0 w 87657"/>
                <a:gd name="connsiteY4" fmla="*/ 27740 h 191857"/>
                <a:gd name="connsiteX0" fmla="*/ 59917 w 87657"/>
                <a:gd name="connsiteY0" fmla="*/ 27740 h 191857"/>
                <a:gd name="connsiteX1" fmla="*/ 87657 w 87657"/>
                <a:gd name="connsiteY1" fmla="*/ 0 h 191857"/>
                <a:gd name="connsiteX2" fmla="*/ 87657 w 87657"/>
                <a:gd name="connsiteY2" fmla="*/ 164117 h 191857"/>
                <a:gd name="connsiteX3" fmla="*/ 59917 w 87657"/>
                <a:gd name="connsiteY3" fmla="*/ 191857 h 191857"/>
                <a:gd name="connsiteX4" fmla="*/ 59917 w 87657"/>
                <a:gd name="connsiteY4" fmla="*/ 27740 h 191857"/>
                <a:gd name="connsiteX0" fmla="*/ 0 w 87657"/>
                <a:gd name="connsiteY0" fmla="*/ 27740 h 191857"/>
                <a:gd name="connsiteX1" fmla="*/ 27740 w 87657"/>
                <a:gd name="connsiteY1" fmla="*/ 0 h 191857"/>
                <a:gd name="connsiteX2" fmla="*/ 87657 w 87657"/>
                <a:gd name="connsiteY2" fmla="*/ 0 h 191857"/>
                <a:gd name="connsiteX3" fmla="*/ 59917 w 87657"/>
                <a:gd name="connsiteY3" fmla="*/ 27740 h 191857"/>
                <a:gd name="connsiteX4" fmla="*/ 0 w 87657"/>
                <a:gd name="connsiteY4" fmla="*/ 27740 h 191857"/>
                <a:gd name="connsiteX0" fmla="*/ 0 w 87657"/>
                <a:gd name="connsiteY0" fmla="*/ 27740 h 191857"/>
                <a:gd name="connsiteX1" fmla="*/ 17288 w 87657"/>
                <a:gd name="connsiteY1" fmla="*/ 13831 h 191857"/>
                <a:gd name="connsiteX2" fmla="*/ 75843 w 87657"/>
                <a:gd name="connsiteY2" fmla="*/ 10750 h 191857"/>
                <a:gd name="connsiteX3" fmla="*/ 87657 w 87657"/>
                <a:gd name="connsiteY3" fmla="*/ 164117 h 191857"/>
                <a:gd name="connsiteX4" fmla="*/ 59917 w 87657"/>
                <a:gd name="connsiteY4" fmla="*/ 191857 h 191857"/>
                <a:gd name="connsiteX5" fmla="*/ 0 w 87657"/>
                <a:gd name="connsiteY5" fmla="*/ 191857 h 191857"/>
                <a:gd name="connsiteX6" fmla="*/ 0 w 87657"/>
                <a:gd name="connsiteY6" fmla="*/ 27740 h 191857"/>
                <a:gd name="connsiteX7" fmla="*/ 0 w 87657"/>
                <a:gd name="connsiteY7" fmla="*/ 27740 h 191857"/>
                <a:gd name="connsiteX8" fmla="*/ 59917 w 87657"/>
                <a:gd name="connsiteY8" fmla="*/ 27740 h 191857"/>
                <a:gd name="connsiteX9" fmla="*/ 74984 w 87657"/>
                <a:gd name="connsiteY9" fmla="*/ 12973 h 191857"/>
                <a:gd name="connsiteX10" fmla="*/ 59917 w 87657"/>
                <a:gd name="connsiteY10" fmla="*/ 27740 h 191857"/>
                <a:gd name="connsiteX11" fmla="*/ 59917 w 87657"/>
                <a:gd name="connsiteY11" fmla="*/ 191857 h 191857"/>
                <a:gd name="connsiteX0" fmla="*/ 0 w 87657"/>
                <a:gd name="connsiteY0" fmla="*/ 27740 h 191857"/>
                <a:gd name="connsiteX1" fmla="*/ 59917 w 87657"/>
                <a:gd name="connsiteY1" fmla="*/ 27740 h 191857"/>
                <a:gd name="connsiteX2" fmla="*/ 59917 w 87657"/>
                <a:gd name="connsiteY2" fmla="*/ 191857 h 191857"/>
                <a:gd name="connsiteX3" fmla="*/ 0 w 87657"/>
                <a:gd name="connsiteY3" fmla="*/ 191857 h 191857"/>
                <a:gd name="connsiteX4" fmla="*/ 0 w 87657"/>
                <a:gd name="connsiteY4" fmla="*/ 27740 h 191857"/>
                <a:gd name="connsiteX0" fmla="*/ 59917 w 87657"/>
                <a:gd name="connsiteY0" fmla="*/ 27740 h 191857"/>
                <a:gd name="connsiteX1" fmla="*/ 87657 w 87657"/>
                <a:gd name="connsiteY1" fmla="*/ 0 h 191857"/>
                <a:gd name="connsiteX2" fmla="*/ 87657 w 87657"/>
                <a:gd name="connsiteY2" fmla="*/ 164117 h 191857"/>
                <a:gd name="connsiteX3" fmla="*/ 59917 w 87657"/>
                <a:gd name="connsiteY3" fmla="*/ 191857 h 191857"/>
                <a:gd name="connsiteX4" fmla="*/ 59917 w 87657"/>
                <a:gd name="connsiteY4" fmla="*/ 27740 h 191857"/>
                <a:gd name="connsiteX0" fmla="*/ 0 w 87657"/>
                <a:gd name="connsiteY0" fmla="*/ 27740 h 191857"/>
                <a:gd name="connsiteX1" fmla="*/ 23094 w 87657"/>
                <a:gd name="connsiteY1" fmla="*/ 18628 h 191857"/>
                <a:gd name="connsiteX2" fmla="*/ 87657 w 87657"/>
                <a:gd name="connsiteY2" fmla="*/ 0 h 191857"/>
                <a:gd name="connsiteX3" fmla="*/ 59917 w 87657"/>
                <a:gd name="connsiteY3" fmla="*/ 27740 h 191857"/>
                <a:gd name="connsiteX4" fmla="*/ 0 w 87657"/>
                <a:gd name="connsiteY4" fmla="*/ 27740 h 191857"/>
                <a:gd name="connsiteX0" fmla="*/ 0 w 87657"/>
                <a:gd name="connsiteY0" fmla="*/ 27740 h 191857"/>
                <a:gd name="connsiteX1" fmla="*/ 17288 w 87657"/>
                <a:gd name="connsiteY1" fmla="*/ 13831 h 191857"/>
                <a:gd name="connsiteX2" fmla="*/ 75843 w 87657"/>
                <a:gd name="connsiteY2" fmla="*/ 10750 h 191857"/>
                <a:gd name="connsiteX3" fmla="*/ 87657 w 87657"/>
                <a:gd name="connsiteY3" fmla="*/ 164117 h 191857"/>
                <a:gd name="connsiteX4" fmla="*/ 59917 w 87657"/>
                <a:gd name="connsiteY4" fmla="*/ 191857 h 191857"/>
                <a:gd name="connsiteX5" fmla="*/ 0 w 87657"/>
                <a:gd name="connsiteY5" fmla="*/ 191857 h 191857"/>
                <a:gd name="connsiteX6" fmla="*/ 0 w 87657"/>
                <a:gd name="connsiteY6" fmla="*/ 27740 h 191857"/>
                <a:gd name="connsiteX7" fmla="*/ 0 w 87657"/>
                <a:gd name="connsiteY7" fmla="*/ 27740 h 191857"/>
                <a:gd name="connsiteX8" fmla="*/ 59917 w 87657"/>
                <a:gd name="connsiteY8" fmla="*/ 27740 h 191857"/>
                <a:gd name="connsiteX9" fmla="*/ 74984 w 87657"/>
                <a:gd name="connsiteY9" fmla="*/ 12973 h 191857"/>
                <a:gd name="connsiteX10" fmla="*/ 59917 w 87657"/>
                <a:gd name="connsiteY10" fmla="*/ 27740 h 191857"/>
                <a:gd name="connsiteX11" fmla="*/ 59917 w 87657"/>
                <a:gd name="connsiteY11" fmla="*/ 191857 h 191857"/>
                <a:gd name="connsiteX0" fmla="*/ 0 w 87657"/>
                <a:gd name="connsiteY0" fmla="*/ 27740 h 191857"/>
                <a:gd name="connsiteX1" fmla="*/ 59917 w 87657"/>
                <a:gd name="connsiteY1" fmla="*/ 27740 h 191857"/>
                <a:gd name="connsiteX2" fmla="*/ 59917 w 87657"/>
                <a:gd name="connsiteY2" fmla="*/ 191857 h 191857"/>
                <a:gd name="connsiteX3" fmla="*/ 0 w 87657"/>
                <a:gd name="connsiteY3" fmla="*/ 191857 h 191857"/>
                <a:gd name="connsiteX4" fmla="*/ 0 w 87657"/>
                <a:gd name="connsiteY4" fmla="*/ 27740 h 191857"/>
                <a:gd name="connsiteX0" fmla="*/ 59917 w 87657"/>
                <a:gd name="connsiteY0" fmla="*/ 27740 h 191857"/>
                <a:gd name="connsiteX1" fmla="*/ 87657 w 87657"/>
                <a:gd name="connsiteY1" fmla="*/ 0 h 191857"/>
                <a:gd name="connsiteX2" fmla="*/ 87657 w 87657"/>
                <a:gd name="connsiteY2" fmla="*/ 164117 h 191857"/>
                <a:gd name="connsiteX3" fmla="*/ 59917 w 87657"/>
                <a:gd name="connsiteY3" fmla="*/ 191857 h 191857"/>
                <a:gd name="connsiteX4" fmla="*/ 59917 w 87657"/>
                <a:gd name="connsiteY4" fmla="*/ 27740 h 191857"/>
                <a:gd name="connsiteX0" fmla="*/ 0 w 87657"/>
                <a:gd name="connsiteY0" fmla="*/ 27740 h 191857"/>
                <a:gd name="connsiteX1" fmla="*/ 23094 w 87657"/>
                <a:gd name="connsiteY1" fmla="*/ 18628 h 191857"/>
                <a:gd name="connsiteX2" fmla="*/ 77206 w 87657"/>
                <a:gd name="connsiteY2" fmla="*/ 13830 h 191857"/>
                <a:gd name="connsiteX3" fmla="*/ 59917 w 87657"/>
                <a:gd name="connsiteY3" fmla="*/ 27740 h 191857"/>
                <a:gd name="connsiteX4" fmla="*/ 0 w 87657"/>
                <a:gd name="connsiteY4" fmla="*/ 27740 h 191857"/>
                <a:gd name="connsiteX0" fmla="*/ 0 w 87657"/>
                <a:gd name="connsiteY0" fmla="*/ 27740 h 191857"/>
                <a:gd name="connsiteX1" fmla="*/ 17288 w 87657"/>
                <a:gd name="connsiteY1" fmla="*/ 13831 h 191857"/>
                <a:gd name="connsiteX2" fmla="*/ 75843 w 87657"/>
                <a:gd name="connsiteY2" fmla="*/ 10750 h 191857"/>
                <a:gd name="connsiteX3" fmla="*/ 87657 w 87657"/>
                <a:gd name="connsiteY3" fmla="*/ 164117 h 191857"/>
                <a:gd name="connsiteX4" fmla="*/ 59917 w 87657"/>
                <a:gd name="connsiteY4" fmla="*/ 191857 h 191857"/>
                <a:gd name="connsiteX5" fmla="*/ 0 w 87657"/>
                <a:gd name="connsiteY5" fmla="*/ 191857 h 191857"/>
                <a:gd name="connsiteX6" fmla="*/ 0 w 87657"/>
                <a:gd name="connsiteY6" fmla="*/ 27740 h 191857"/>
                <a:gd name="connsiteX7" fmla="*/ 0 w 87657"/>
                <a:gd name="connsiteY7" fmla="*/ 27740 h 191857"/>
                <a:gd name="connsiteX8" fmla="*/ 59917 w 87657"/>
                <a:gd name="connsiteY8" fmla="*/ 27740 h 191857"/>
                <a:gd name="connsiteX9" fmla="*/ 74984 w 87657"/>
                <a:gd name="connsiteY9" fmla="*/ 12973 h 191857"/>
                <a:gd name="connsiteX10" fmla="*/ 59917 w 87657"/>
                <a:gd name="connsiteY10" fmla="*/ 27740 h 191857"/>
                <a:gd name="connsiteX11" fmla="*/ 59917 w 87657"/>
                <a:gd name="connsiteY11" fmla="*/ 191857 h 191857"/>
                <a:gd name="connsiteX0" fmla="*/ 0 w 87657"/>
                <a:gd name="connsiteY0" fmla="*/ 16990 h 181107"/>
                <a:gd name="connsiteX1" fmla="*/ 59917 w 87657"/>
                <a:gd name="connsiteY1" fmla="*/ 16990 h 181107"/>
                <a:gd name="connsiteX2" fmla="*/ 59917 w 87657"/>
                <a:gd name="connsiteY2" fmla="*/ 181107 h 181107"/>
                <a:gd name="connsiteX3" fmla="*/ 0 w 87657"/>
                <a:gd name="connsiteY3" fmla="*/ 181107 h 181107"/>
                <a:gd name="connsiteX4" fmla="*/ 0 w 87657"/>
                <a:gd name="connsiteY4" fmla="*/ 16990 h 181107"/>
                <a:gd name="connsiteX0" fmla="*/ 59917 w 87657"/>
                <a:gd name="connsiteY0" fmla="*/ 16990 h 181107"/>
                <a:gd name="connsiteX1" fmla="*/ 77205 w 87657"/>
                <a:gd name="connsiteY1" fmla="*/ 3080 h 181107"/>
                <a:gd name="connsiteX2" fmla="*/ 87657 w 87657"/>
                <a:gd name="connsiteY2" fmla="*/ 153367 h 181107"/>
                <a:gd name="connsiteX3" fmla="*/ 59917 w 87657"/>
                <a:gd name="connsiteY3" fmla="*/ 181107 h 181107"/>
                <a:gd name="connsiteX4" fmla="*/ 59917 w 87657"/>
                <a:gd name="connsiteY4" fmla="*/ 16990 h 181107"/>
                <a:gd name="connsiteX0" fmla="*/ 0 w 87657"/>
                <a:gd name="connsiteY0" fmla="*/ 16990 h 181107"/>
                <a:gd name="connsiteX1" fmla="*/ 23094 w 87657"/>
                <a:gd name="connsiteY1" fmla="*/ 7878 h 181107"/>
                <a:gd name="connsiteX2" fmla="*/ 77206 w 87657"/>
                <a:gd name="connsiteY2" fmla="*/ 3080 h 181107"/>
                <a:gd name="connsiteX3" fmla="*/ 59917 w 87657"/>
                <a:gd name="connsiteY3" fmla="*/ 16990 h 181107"/>
                <a:gd name="connsiteX4" fmla="*/ 0 w 87657"/>
                <a:gd name="connsiteY4" fmla="*/ 16990 h 181107"/>
                <a:gd name="connsiteX0" fmla="*/ 0 w 87657"/>
                <a:gd name="connsiteY0" fmla="*/ 16990 h 181107"/>
                <a:gd name="connsiteX1" fmla="*/ 17288 w 87657"/>
                <a:gd name="connsiteY1" fmla="*/ 3081 h 181107"/>
                <a:gd name="connsiteX2" fmla="*/ 75843 w 87657"/>
                <a:gd name="connsiteY2" fmla="*/ 0 h 181107"/>
                <a:gd name="connsiteX3" fmla="*/ 87657 w 87657"/>
                <a:gd name="connsiteY3" fmla="*/ 153367 h 181107"/>
                <a:gd name="connsiteX4" fmla="*/ 59917 w 87657"/>
                <a:gd name="connsiteY4" fmla="*/ 181107 h 181107"/>
                <a:gd name="connsiteX5" fmla="*/ 0 w 87657"/>
                <a:gd name="connsiteY5" fmla="*/ 181107 h 181107"/>
                <a:gd name="connsiteX6" fmla="*/ 0 w 87657"/>
                <a:gd name="connsiteY6" fmla="*/ 16990 h 181107"/>
                <a:gd name="connsiteX7" fmla="*/ 0 w 87657"/>
                <a:gd name="connsiteY7" fmla="*/ 16990 h 181107"/>
                <a:gd name="connsiteX8" fmla="*/ 59917 w 87657"/>
                <a:gd name="connsiteY8" fmla="*/ 16990 h 181107"/>
                <a:gd name="connsiteX9" fmla="*/ 74984 w 87657"/>
                <a:gd name="connsiteY9" fmla="*/ 2223 h 181107"/>
                <a:gd name="connsiteX10" fmla="*/ 59917 w 87657"/>
                <a:gd name="connsiteY10" fmla="*/ 16990 h 181107"/>
                <a:gd name="connsiteX11" fmla="*/ 59917 w 87657"/>
                <a:gd name="connsiteY11" fmla="*/ 181107 h 18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657" h="181107" stroke="0" extrusionOk="0">
                  <a:moveTo>
                    <a:pt x="0" y="16990"/>
                  </a:moveTo>
                  <a:lnTo>
                    <a:pt x="59917" y="16990"/>
                  </a:lnTo>
                  <a:lnTo>
                    <a:pt x="59917" y="181107"/>
                  </a:lnTo>
                  <a:lnTo>
                    <a:pt x="0" y="181107"/>
                  </a:lnTo>
                  <a:lnTo>
                    <a:pt x="0" y="16990"/>
                  </a:lnTo>
                  <a:close/>
                </a:path>
                <a:path w="87657" h="181107" fill="darkenLess" stroke="0" extrusionOk="0">
                  <a:moveTo>
                    <a:pt x="59917" y="16990"/>
                  </a:moveTo>
                  <a:lnTo>
                    <a:pt x="77205" y="3080"/>
                  </a:lnTo>
                  <a:lnTo>
                    <a:pt x="87657" y="153367"/>
                  </a:lnTo>
                  <a:lnTo>
                    <a:pt x="59917" y="181107"/>
                  </a:lnTo>
                  <a:lnTo>
                    <a:pt x="59917" y="16990"/>
                  </a:lnTo>
                  <a:close/>
                </a:path>
                <a:path w="87657" h="181107" fill="lightenLess" stroke="0" extrusionOk="0">
                  <a:moveTo>
                    <a:pt x="0" y="16990"/>
                  </a:moveTo>
                  <a:lnTo>
                    <a:pt x="23094" y="7878"/>
                  </a:lnTo>
                  <a:lnTo>
                    <a:pt x="77206" y="3080"/>
                  </a:lnTo>
                  <a:lnTo>
                    <a:pt x="59917" y="16990"/>
                  </a:lnTo>
                  <a:lnTo>
                    <a:pt x="0" y="16990"/>
                  </a:lnTo>
                  <a:close/>
                </a:path>
                <a:path w="87657" h="181107" fill="none" extrusionOk="0">
                  <a:moveTo>
                    <a:pt x="0" y="16990"/>
                  </a:moveTo>
                  <a:lnTo>
                    <a:pt x="17288" y="3081"/>
                  </a:lnTo>
                  <a:lnTo>
                    <a:pt x="75843" y="0"/>
                  </a:lnTo>
                  <a:lnTo>
                    <a:pt x="87657" y="153367"/>
                  </a:lnTo>
                  <a:lnTo>
                    <a:pt x="59917" y="181107"/>
                  </a:lnTo>
                  <a:lnTo>
                    <a:pt x="0" y="181107"/>
                  </a:lnTo>
                  <a:lnTo>
                    <a:pt x="0" y="16990"/>
                  </a:lnTo>
                  <a:close/>
                  <a:moveTo>
                    <a:pt x="0" y="16990"/>
                  </a:moveTo>
                  <a:lnTo>
                    <a:pt x="59917" y="16990"/>
                  </a:lnTo>
                  <a:cubicBezTo>
                    <a:pt x="69164" y="7743"/>
                    <a:pt x="65737" y="11470"/>
                    <a:pt x="74984" y="2223"/>
                  </a:cubicBezTo>
                  <a:moveTo>
                    <a:pt x="59917" y="16990"/>
                  </a:moveTo>
                  <a:lnTo>
                    <a:pt x="59917" y="181107"/>
                  </a:lnTo>
                </a:path>
              </a:pathLst>
            </a:custGeom>
            <a:solidFill>
              <a:srgbClr val="FF993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33" name="Group 28">
            <a:extLst>
              <a:ext uri="{FF2B5EF4-FFF2-40B4-BE49-F238E27FC236}">
                <a16:creationId xmlns:a16="http://schemas.microsoft.com/office/drawing/2014/main" xmlns="" id="{B76439C3-53E8-4386-BE47-1A4134685BE6}"/>
              </a:ext>
            </a:extLst>
          </p:cNvPr>
          <p:cNvGrpSpPr>
            <a:grpSpLocks/>
          </p:cNvGrpSpPr>
          <p:nvPr/>
        </p:nvGrpSpPr>
        <p:grpSpPr bwMode="auto">
          <a:xfrm>
            <a:off x="4332685" y="2947988"/>
            <a:ext cx="171450" cy="265510"/>
            <a:chOff x="4525797" y="2680268"/>
            <a:chExt cx="170550" cy="354085"/>
          </a:xfrm>
        </p:grpSpPr>
        <p:sp>
          <p:nvSpPr>
            <p:cNvPr id="334" name="Cube 26">
              <a:extLst>
                <a:ext uri="{FF2B5EF4-FFF2-40B4-BE49-F238E27FC236}">
                  <a16:creationId xmlns:a16="http://schemas.microsoft.com/office/drawing/2014/main" xmlns="" id="{E164A9B5-4184-40BB-BFAD-6FF315EC21C1}"/>
                </a:ext>
              </a:extLst>
            </p:cNvPr>
            <p:cNvSpPr/>
            <p:nvPr/>
          </p:nvSpPr>
          <p:spPr>
            <a:xfrm>
              <a:off x="4525797" y="2988306"/>
              <a:ext cx="133834" cy="46047"/>
            </a:xfrm>
            <a:prstGeom prst="cube">
              <a:avLst>
                <a:gd name="adj" fmla="val 44324"/>
              </a:avLst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5" name="Cube 26">
              <a:extLst>
                <a:ext uri="{FF2B5EF4-FFF2-40B4-BE49-F238E27FC236}">
                  <a16:creationId xmlns:a16="http://schemas.microsoft.com/office/drawing/2014/main" xmlns="" id="{4D01262E-4772-48F7-BFAC-4070364F5897}"/>
                </a:ext>
              </a:extLst>
            </p:cNvPr>
            <p:cNvSpPr/>
            <p:nvPr/>
          </p:nvSpPr>
          <p:spPr>
            <a:xfrm>
              <a:off x="4607519" y="2718376"/>
              <a:ext cx="56850" cy="290572"/>
            </a:xfrm>
            <a:prstGeom prst="cube">
              <a:avLst>
                <a:gd name="adj" fmla="val 40553"/>
              </a:avLst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6" name="Cube 26">
              <a:extLst>
                <a:ext uri="{FF2B5EF4-FFF2-40B4-BE49-F238E27FC236}">
                  <a16:creationId xmlns:a16="http://schemas.microsoft.com/office/drawing/2014/main" xmlns="" id="{DD3BADEE-E9C1-45F9-8FC7-9AEA8C233182}"/>
                </a:ext>
              </a:extLst>
            </p:cNvPr>
            <p:cNvSpPr/>
            <p:nvPr/>
          </p:nvSpPr>
          <p:spPr>
            <a:xfrm>
              <a:off x="4548300" y="2680268"/>
              <a:ext cx="148047" cy="63513"/>
            </a:xfrm>
            <a:prstGeom prst="cube">
              <a:avLst>
                <a:gd name="adj" fmla="val 40553"/>
              </a:avLst>
            </a:prstGeom>
            <a:solidFill>
              <a:srgbClr val="FF993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37" name="Striped Right Arrow 336">
            <a:extLst>
              <a:ext uri="{FF2B5EF4-FFF2-40B4-BE49-F238E27FC236}">
                <a16:creationId xmlns:a16="http://schemas.microsoft.com/office/drawing/2014/main" xmlns="" id="{76C860DB-5997-4509-9A49-99AFE208EE6A}"/>
              </a:ext>
            </a:extLst>
          </p:cNvPr>
          <p:cNvSpPr/>
          <p:nvPr/>
        </p:nvSpPr>
        <p:spPr>
          <a:xfrm>
            <a:off x="251223" y="3213497"/>
            <a:ext cx="1296590" cy="355997"/>
          </a:xfrm>
          <a:prstGeom prst="stripedRightArrow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A Zone</a:t>
            </a:r>
          </a:p>
        </p:txBody>
      </p:sp>
      <p:grpSp>
        <p:nvGrpSpPr>
          <p:cNvPr id="338" name="Group 32">
            <a:extLst>
              <a:ext uri="{FF2B5EF4-FFF2-40B4-BE49-F238E27FC236}">
                <a16:creationId xmlns:a16="http://schemas.microsoft.com/office/drawing/2014/main" xmlns="" id="{86C020F3-AB6B-47A8-BDD3-99D5CAAA2C68}"/>
              </a:ext>
            </a:extLst>
          </p:cNvPr>
          <p:cNvGrpSpPr>
            <a:grpSpLocks/>
          </p:cNvGrpSpPr>
          <p:nvPr/>
        </p:nvGrpSpPr>
        <p:grpSpPr bwMode="auto">
          <a:xfrm>
            <a:off x="6440091" y="2865835"/>
            <a:ext cx="1843088" cy="463153"/>
            <a:chOff x="3262089" y="2467889"/>
            <a:chExt cx="1842416" cy="617044"/>
          </a:xfrm>
        </p:grpSpPr>
        <p:grpSp>
          <p:nvGrpSpPr>
            <p:cNvPr id="12743" name="Group 31">
              <a:extLst>
                <a:ext uri="{FF2B5EF4-FFF2-40B4-BE49-F238E27FC236}">
                  <a16:creationId xmlns:a16="http://schemas.microsoft.com/office/drawing/2014/main" xmlns="" id="{CF8FEF71-208B-4D1D-9915-D1F6B89A1A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2089" y="2467889"/>
              <a:ext cx="1842416" cy="529063"/>
              <a:chOff x="3262089" y="2484908"/>
              <a:chExt cx="1842416" cy="529063"/>
            </a:xfrm>
          </p:grpSpPr>
          <p:sp>
            <p:nvSpPr>
              <p:cNvPr id="344" name="Cube 343">
                <a:extLst>
                  <a:ext uri="{FF2B5EF4-FFF2-40B4-BE49-F238E27FC236}">
                    <a16:creationId xmlns:a16="http://schemas.microsoft.com/office/drawing/2014/main" xmlns="" id="{E57D0741-65A6-43B6-B61C-5E591258984D}"/>
                  </a:ext>
                </a:extLst>
              </p:cNvPr>
              <p:cNvSpPr/>
              <p:nvPr/>
            </p:nvSpPr>
            <p:spPr>
              <a:xfrm>
                <a:off x="3262089" y="2703808"/>
                <a:ext cx="1842416" cy="310901"/>
              </a:xfrm>
              <a:prstGeom prst="cube">
                <a:avLst>
                  <a:gd name="adj" fmla="val 84694"/>
                </a:avLst>
              </a:prstGeom>
              <a:solidFill>
                <a:schemeClr val="bg1">
                  <a:lumMod val="9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xmlns="" id="{672F86BE-7734-4FBF-A245-918F8B22AB72}"/>
                  </a:ext>
                </a:extLst>
              </p:cNvPr>
              <p:cNvCxnSpPr/>
              <p:nvPr/>
            </p:nvCxnSpPr>
            <p:spPr>
              <a:xfrm>
                <a:off x="3433477" y="2940156"/>
                <a:ext cx="14639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50" name="Group 14">
                <a:extLst>
                  <a:ext uri="{FF2B5EF4-FFF2-40B4-BE49-F238E27FC236}">
                    <a16:creationId xmlns:a16="http://schemas.microsoft.com/office/drawing/2014/main" xmlns="" id="{99D990B3-AB8B-4CA7-8851-B517A21332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30626" y="2818168"/>
                <a:ext cx="211273" cy="107894"/>
                <a:chOff x="2877354" y="2902349"/>
                <a:chExt cx="192066" cy="98085"/>
              </a:xfrm>
            </p:grpSpPr>
            <p:cxnSp>
              <p:nvCxnSpPr>
                <p:cNvPr id="436" name="Straight Connector 435">
                  <a:extLst>
                    <a:ext uri="{FF2B5EF4-FFF2-40B4-BE49-F238E27FC236}">
                      <a16:creationId xmlns:a16="http://schemas.microsoft.com/office/drawing/2014/main" xmlns="" id="{63FCF80F-D359-4776-A1AB-4F4D98C6CD15}"/>
                    </a:ext>
                  </a:extLst>
                </p:cNvPr>
                <p:cNvCxnSpPr/>
                <p:nvPr/>
              </p:nvCxnSpPr>
              <p:spPr>
                <a:xfrm>
                  <a:off x="2923225" y="2903653"/>
                  <a:ext cx="146068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>
                  <a:extLst>
                    <a:ext uri="{FF2B5EF4-FFF2-40B4-BE49-F238E27FC236}">
                      <a16:creationId xmlns:a16="http://schemas.microsoft.com/office/drawing/2014/main" xmlns="" id="{4FBFA474-EB67-4206-9B2E-F829B9E3EAE3}"/>
                    </a:ext>
                  </a:extLst>
                </p:cNvPr>
                <p:cNvCxnSpPr/>
                <p:nvPr/>
              </p:nvCxnSpPr>
              <p:spPr>
                <a:xfrm>
                  <a:off x="2913487" y="3027668"/>
                  <a:ext cx="144987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Arc 437">
                  <a:extLst>
                    <a:ext uri="{FF2B5EF4-FFF2-40B4-BE49-F238E27FC236}">
                      <a16:creationId xmlns:a16="http://schemas.microsoft.com/office/drawing/2014/main" xmlns="" id="{816B45D2-426C-4E09-A733-A9822DB69F25}"/>
                    </a:ext>
                  </a:extLst>
                </p:cNvPr>
                <p:cNvSpPr/>
                <p:nvPr/>
              </p:nvSpPr>
              <p:spPr>
                <a:xfrm rot="16200000">
                  <a:off x="2862840" y="2917153"/>
                  <a:ext cx="124014" cy="94133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751" name="Group 389">
                <a:extLst>
                  <a:ext uri="{FF2B5EF4-FFF2-40B4-BE49-F238E27FC236}">
                    <a16:creationId xmlns:a16="http://schemas.microsoft.com/office/drawing/2014/main" xmlns="" id="{86927436-263A-4460-A388-34B83B815E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40017" y="2827809"/>
                <a:ext cx="192066" cy="98176"/>
                <a:chOff x="2877354" y="2901157"/>
                <a:chExt cx="192066" cy="98176"/>
              </a:xfrm>
            </p:grpSpPr>
            <p:cxnSp>
              <p:nvCxnSpPr>
                <p:cNvPr id="433" name="Straight Connector 432">
                  <a:extLst>
                    <a:ext uri="{FF2B5EF4-FFF2-40B4-BE49-F238E27FC236}">
                      <a16:creationId xmlns:a16="http://schemas.microsoft.com/office/drawing/2014/main" xmlns="" id="{D97FB5A9-4BE8-496A-9551-EACFF195E0CF}"/>
                    </a:ext>
                  </a:extLst>
                </p:cNvPr>
                <p:cNvCxnSpPr/>
                <p:nvPr/>
              </p:nvCxnSpPr>
              <p:spPr>
                <a:xfrm>
                  <a:off x="2923182" y="2900882"/>
                  <a:ext cx="146393" cy="0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>
                  <a:extLst>
                    <a:ext uri="{FF2B5EF4-FFF2-40B4-BE49-F238E27FC236}">
                      <a16:creationId xmlns:a16="http://schemas.microsoft.com/office/drawing/2014/main" xmlns="" id="{C8BA3C66-4051-4864-94EF-27270BD66C0A}"/>
                    </a:ext>
                  </a:extLst>
                </p:cNvPr>
                <p:cNvCxnSpPr/>
                <p:nvPr/>
              </p:nvCxnSpPr>
              <p:spPr>
                <a:xfrm>
                  <a:off x="2911280" y="2997642"/>
                  <a:ext cx="146393" cy="0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5" name="Arc 434">
                  <a:extLst>
                    <a:ext uri="{FF2B5EF4-FFF2-40B4-BE49-F238E27FC236}">
                      <a16:creationId xmlns:a16="http://schemas.microsoft.com/office/drawing/2014/main" xmlns="" id="{A0BCFC8D-BA19-41C2-9232-A9D885EE5420}"/>
                    </a:ext>
                  </a:extLst>
                </p:cNvPr>
                <p:cNvSpPr/>
                <p:nvPr/>
              </p:nvSpPr>
              <p:spPr>
                <a:xfrm rot="16200000">
                  <a:off x="2875991" y="2903241"/>
                  <a:ext cx="96761" cy="95215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752" name="Group 411">
                <a:extLst>
                  <a:ext uri="{FF2B5EF4-FFF2-40B4-BE49-F238E27FC236}">
                    <a16:creationId xmlns:a16="http://schemas.microsoft.com/office/drawing/2014/main" xmlns="" id="{D076B843-12BB-49FA-95E0-513636266B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38362" y="2839568"/>
                <a:ext cx="192066" cy="98176"/>
                <a:chOff x="2877354" y="2901157"/>
                <a:chExt cx="192066" cy="98176"/>
              </a:xfrm>
            </p:grpSpPr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xmlns="" id="{0F609D11-8229-49C4-B182-23F0CA0C3810}"/>
                    </a:ext>
                  </a:extLst>
                </p:cNvPr>
                <p:cNvCxnSpPr/>
                <p:nvPr/>
              </p:nvCxnSpPr>
              <p:spPr>
                <a:xfrm>
                  <a:off x="2922457" y="2901812"/>
                  <a:ext cx="146393" cy="0"/>
                </a:xfrm>
                <a:prstGeom prst="line">
                  <a:avLst/>
                </a:prstGeom>
                <a:ln w="63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Straight Connector 430">
                  <a:extLst>
                    <a:ext uri="{FF2B5EF4-FFF2-40B4-BE49-F238E27FC236}">
                      <a16:creationId xmlns:a16="http://schemas.microsoft.com/office/drawing/2014/main" xmlns="" id="{EFA7032F-B0C5-40FC-8AEA-BB3E671A411F}"/>
                    </a:ext>
                  </a:extLst>
                </p:cNvPr>
                <p:cNvCxnSpPr/>
                <p:nvPr/>
              </p:nvCxnSpPr>
              <p:spPr>
                <a:xfrm>
                  <a:off x="2911745" y="3027125"/>
                  <a:ext cx="146394" cy="0"/>
                </a:xfrm>
                <a:prstGeom prst="line">
                  <a:avLst/>
                </a:prstGeom>
                <a:ln w="63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2" name="Arc 431">
                  <a:extLst>
                    <a:ext uri="{FF2B5EF4-FFF2-40B4-BE49-F238E27FC236}">
                      <a16:creationId xmlns:a16="http://schemas.microsoft.com/office/drawing/2014/main" xmlns="" id="{F3FED6B5-B629-427C-B063-C23FA46DD170}"/>
                    </a:ext>
                  </a:extLst>
                </p:cNvPr>
                <p:cNvSpPr/>
                <p:nvPr/>
              </p:nvSpPr>
              <p:spPr>
                <a:xfrm rot="16200000">
                  <a:off x="2862180" y="2918448"/>
                  <a:ext cx="125313" cy="95215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753" name="Group 415">
                <a:extLst>
                  <a:ext uri="{FF2B5EF4-FFF2-40B4-BE49-F238E27FC236}">
                    <a16:creationId xmlns:a16="http://schemas.microsoft.com/office/drawing/2014/main" xmlns="" id="{20516A71-A68B-4B64-8C7F-0F3244727A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30493" y="2846491"/>
                <a:ext cx="192066" cy="98176"/>
                <a:chOff x="2877354" y="2901157"/>
                <a:chExt cx="192066" cy="98176"/>
              </a:xfrm>
            </p:grpSpPr>
            <p:cxnSp>
              <p:nvCxnSpPr>
                <p:cNvPr id="427" name="Straight Connector 426">
                  <a:extLst>
                    <a:ext uri="{FF2B5EF4-FFF2-40B4-BE49-F238E27FC236}">
                      <a16:creationId xmlns:a16="http://schemas.microsoft.com/office/drawing/2014/main" xmlns="" id="{CEF39B30-765E-4175-A6B7-01A23CB4ADF6}"/>
                    </a:ext>
                  </a:extLst>
                </p:cNvPr>
                <p:cNvCxnSpPr/>
                <p:nvPr/>
              </p:nvCxnSpPr>
              <p:spPr>
                <a:xfrm>
                  <a:off x="2923184" y="2901235"/>
                  <a:ext cx="14639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8" name="Straight Connector 427">
                  <a:extLst>
                    <a:ext uri="{FF2B5EF4-FFF2-40B4-BE49-F238E27FC236}">
                      <a16:creationId xmlns:a16="http://schemas.microsoft.com/office/drawing/2014/main" xmlns="" id="{B010DA30-EE1E-4246-8121-00045A09E9FC}"/>
                    </a:ext>
                  </a:extLst>
                </p:cNvPr>
                <p:cNvCxnSpPr/>
                <p:nvPr/>
              </p:nvCxnSpPr>
              <p:spPr>
                <a:xfrm>
                  <a:off x="2911282" y="2997995"/>
                  <a:ext cx="14639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9" name="Arc 428">
                  <a:extLst>
                    <a:ext uri="{FF2B5EF4-FFF2-40B4-BE49-F238E27FC236}">
                      <a16:creationId xmlns:a16="http://schemas.microsoft.com/office/drawing/2014/main" xmlns="" id="{DDFACCD5-0DC2-4078-A6EA-797E5D70A10F}"/>
                    </a:ext>
                  </a:extLst>
                </p:cNvPr>
                <p:cNvSpPr/>
                <p:nvPr/>
              </p:nvSpPr>
              <p:spPr>
                <a:xfrm rot="16200000">
                  <a:off x="2875993" y="2903594"/>
                  <a:ext cx="96761" cy="95215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xmlns="" id="{6E249750-D68A-490F-A99A-C400EDD12404}"/>
                  </a:ext>
                </a:extLst>
              </p:cNvPr>
              <p:cNvCxnSpPr/>
              <p:nvPr/>
            </p:nvCxnSpPr>
            <p:spPr>
              <a:xfrm flipH="1">
                <a:off x="3510839" y="2818017"/>
                <a:ext cx="33325" cy="3013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xmlns="" id="{60DA0FB5-7A33-4972-B4A7-D719EE2FC001}"/>
                  </a:ext>
                </a:extLst>
              </p:cNvPr>
              <p:cNvCxnSpPr/>
              <p:nvPr/>
            </p:nvCxnSpPr>
            <p:spPr>
              <a:xfrm flipH="1">
                <a:off x="3558446" y="2818017"/>
                <a:ext cx="33325" cy="3013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xmlns="" id="{C193D9CA-458F-4C9D-B570-9955B823965A}"/>
                  </a:ext>
                </a:extLst>
              </p:cNvPr>
              <p:cNvCxnSpPr/>
              <p:nvPr/>
            </p:nvCxnSpPr>
            <p:spPr>
              <a:xfrm flipH="1">
                <a:off x="3472752" y="2818017"/>
                <a:ext cx="33325" cy="3013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xmlns="" id="{65051619-72C2-469A-833D-856412C0116A}"/>
                  </a:ext>
                </a:extLst>
              </p:cNvPr>
              <p:cNvCxnSpPr/>
              <p:nvPr/>
            </p:nvCxnSpPr>
            <p:spPr>
              <a:xfrm flipH="1">
                <a:off x="3508458" y="2924294"/>
                <a:ext cx="20234" cy="174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xmlns="" id="{7991FAB2-F375-4A95-A457-7CE72DCCF75E}"/>
                  </a:ext>
                </a:extLst>
              </p:cNvPr>
              <p:cNvCxnSpPr/>
              <p:nvPr/>
            </p:nvCxnSpPr>
            <p:spPr>
              <a:xfrm>
                <a:off x="3541784" y="2825947"/>
                <a:ext cx="145203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759" name="Group 424">
                <a:extLst>
                  <a:ext uri="{FF2B5EF4-FFF2-40B4-BE49-F238E27FC236}">
                    <a16:creationId xmlns:a16="http://schemas.microsoft.com/office/drawing/2014/main" xmlns="" id="{C38838C7-51BD-43A9-9C3D-4624D5DB67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9122" y="2704487"/>
                <a:ext cx="211273" cy="107894"/>
                <a:chOff x="2877354" y="2902349"/>
                <a:chExt cx="192066" cy="98085"/>
              </a:xfrm>
            </p:grpSpPr>
            <p:cxnSp>
              <p:nvCxnSpPr>
                <p:cNvPr id="424" name="Straight Connector 423">
                  <a:extLst>
                    <a:ext uri="{FF2B5EF4-FFF2-40B4-BE49-F238E27FC236}">
                      <a16:creationId xmlns:a16="http://schemas.microsoft.com/office/drawing/2014/main" xmlns="" id="{1312B053-6B60-4DFA-B880-B22317AC2CAC}"/>
                    </a:ext>
                  </a:extLst>
                </p:cNvPr>
                <p:cNvCxnSpPr/>
                <p:nvPr/>
              </p:nvCxnSpPr>
              <p:spPr>
                <a:xfrm>
                  <a:off x="2924135" y="2930572"/>
                  <a:ext cx="144987" cy="0"/>
                </a:xfrm>
                <a:prstGeom prst="line">
                  <a:avLst/>
                </a:prstGeom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xmlns="" id="{13A00B60-B127-4E41-A915-7FCCF915331E}"/>
                    </a:ext>
                  </a:extLst>
                </p:cNvPr>
                <p:cNvCxnSpPr/>
                <p:nvPr/>
              </p:nvCxnSpPr>
              <p:spPr>
                <a:xfrm>
                  <a:off x="2914397" y="3027187"/>
                  <a:ext cx="144987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6" name="Arc 425">
                  <a:extLst>
                    <a:ext uri="{FF2B5EF4-FFF2-40B4-BE49-F238E27FC236}">
                      <a16:creationId xmlns:a16="http://schemas.microsoft.com/office/drawing/2014/main" xmlns="" id="{2E6D7ABF-5F08-4B66-B2BA-F35FC1582AE1}"/>
                    </a:ext>
                  </a:extLst>
                </p:cNvPr>
                <p:cNvSpPr/>
                <p:nvPr/>
              </p:nvSpPr>
              <p:spPr>
                <a:xfrm rot="16200000">
                  <a:off x="2877450" y="2930371"/>
                  <a:ext cx="96616" cy="94133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760" name="Group 428">
                <a:extLst>
                  <a:ext uri="{FF2B5EF4-FFF2-40B4-BE49-F238E27FC236}">
                    <a16:creationId xmlns:a16="http://schemas.microsoft.com/office/drawing/2014/main" xmlns="" id="{E9477BC9-1FE4-4517-A884-8AA1F24EE5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48513" y="2714128"/>
                <a:ext cx="192066" cy="98176"/>
                <a:chOff x="2877354" y="2901157"/>
                <a:chExt cx="192066" cy="98176"/>
              </a:xfrm>
            </p:grpSpPr>
            <p:cxnSp>
              <p:nvCxnSpPr>
                <p:cNvPr id="421" name="Straight Connector 420">
                  <a:extLst>
                    <a:ext uri="{FF2B5EF4-FFF2-40B4-BE49-F238E27FC236}">
                      <a16:creationId xmlns:a16="http://schemas.microsoft.com/office/drawing/2014/main" xmlns="" id="{3A8ED287-4E8E-4AF4-AF1C-925E6F085984}"/>
                    </a:ext>
                  </a:extLst>
                </p:cNvPr>
                <p:cNvCxnSpPr/>
                <p:nvPr/>
              </p:nvCxnSpPr>
              <p:spPr>
                <a:xfrm>
                  <a:off x="2922993" y="2901940"/>
                  <a:ext cx="147584" cy="0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Straight Connector 421">
                  <a:extLst>
                    <a:ext uri="{FF2B5EF4-FFF2-40B4-BE49-F238E27FC236}">
                      <a16:creationId xmlns:a16="http://schemas.microsoft.com/office/drawing/2014/main" xmlns="" id="{47BAEE45-B4BD-4BAC-AE5E-C249537DFD3C}"/>
                    </a:ext>
                  </a:extLst>
                </p:cNvPr>
                <p:cNvCxnSpPr/>
                <p:nvPr/>
              </p:nvCxnSpPr>
              <p:spPr>
                <a:xfrm>
                  <a:off x="2913471" y="3027254"/>
                  <a:ext cx="145204" cy="0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Arc 422">
                  <a:extLst>
                    <a:ext uri="{FF2B5EF4-FFF2-40B4-BE49-F238E27FC236}">
                      <a16:creationId xmlns:a16="http://schemas.microsoft.com/office/drawing/2014/main" xmlns="" id="{5DCB0590-EA03-4BCB-B4EE-FCA74633437B}"/>
                    </a:ext>
                  </a:extLst>
                </p:cNvPr>
                <p:cNvSpPr/>
                <p:nvPr/>
              </p:nvSpPr>
              <p:spPr>
                <a:xfrm rot="16200000">
                  <a:off x="2862123" y="2917980"/>
                  <a:ext cx="125312" cy="96405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761" name="Group 432">
                <a:extLst>
                  <a:ext uri="{FF2B5EF4-FFF2-40B4-BE49-F238E27FC236}">
                    <a16:creationId xmlns:a16="http://schemas.microsoft.com/office/drawing/2014/main" xmlns="" id="{5D9829D1-E0D8-49BC-8C89-994517EC6B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46858" y="2725887"/>
                <a:ext cx="192066" cy="98176"/>
                <a:chOff x="2877354" y="2901157"/>
                <a:chExt cx="192066" cy="98176"/>
              </a:xfrm>
            </p:grpSpPr>
            <p:cxnSp>
              <p:nvCxnSpPr>
                <p:cNvPr id="418" name="Straight Connector 417">
                  <a:extLst>
                    <a:ext uri="{FF2B5EF4-FFF2-40B4-BE49-F238E27FC236}">
                      <a16:creationId xmlns:a16="http://schemas.microsoft.com/office/drawing/2014/main" xmlns="" id="{888DD3AB-3610-418C-B366-DAA5EC1A0A3C}"/>
                    </a:ext>
                  </a:extLst>
                </p:cNvPr>
                <p:cNvCxnSpPr/>
                <p:nvPr/>
              </p:nvCxnSpPr>
              <p:spPr>
                <a:xfrm>
                  <a:off x="2922268" y="2901285"/>
                  <a:ext cx="146394" cy="0"/>
                </a:xfrm>
                <a:prstGeom prst="line">
                  <a:avLst/>
                </a:prstGeom>
                <a:ln w="63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>
                  <a:extLst>
                    <a:ext uri="{FF2B5EF4-FFF2-40B4-BE49-F238E27FC236}">
                      <a16:creationId xmlns:a16="http://schemas.microsoft.com/office/drawing/2014/main" xmlns="" id="{D1FEB283-3671-4486-A11F-3B4C765652A3}"/>
                    </a:ext>
                  </a:extLst>
                </p:cNvPr>
                <p:cNvCxnSpPr/>
                <p:nvPr/>
              </p:nvCxnSpPr>
              <p:spPr>
                <a:xfrm>
                  <a:off x="2911557" y="2998045"/>
                  <a:ext cx="146393" cy="0"/>
                </a:xfrm>
                <a:prstGeom prst="line">
                  <a:avLst/>
                </a:prstGeom>
                <a:ln w="63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0" name="Arc 419">
                  <a:extLst>
                    <a:ext uri="{FF2B5EF4-FFF2-40B4-BE49-F238E27FC236}">
                      <a16:creationId xmlns:a16="http://schemas.microsoft.com/office/drawing/2014/main" xmlns="" id="{C8ADAC4D-316B-464D-915E-07893046E18F}"/>
                    </a:ext>
                  </a:extLst>
                </p:cNvPr>
                <p:cNvSpPr/>
                <p:nvPr/>
              </p:nvSpPr>
              <p:spPr>
                <a:xfrm rot="16200000">
                  <a:off x="2875673" y="2903048"/>
                  <a:ext cx="96761" cy="96405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2762" name="Group 436">
                <a:extLst>
                  <a:ext uri="{FF2B5EF4-FFF2-40B4-BE49-F238E27FC236}">
                    <a16:creationId xmlns:a16="http://schemas.microsoft.com/office/drawing/2014/main" xmlns="" id="{95ADBD52-D38A-4813-A67E-BE6A4E2DC1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38989" y="2730950"/>
                <a:ext cx="192066" cy="98176"/>
                <a:chOff x="2877354" y="2901157"/>
                <a:chExt cx="192066" cy="98176"/>
              </a:xfrm>
            </p:grpSpPr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xmlns="" id="{817C9C3E-8BF6-40E1-B9D1-CE8D9CE81B91}"/>
                    </a:ext>
                  </a:extLst>
                </p:cNvPr>
                <p:cNvCxnSpPr/>
                <p:nvPr/>
              </p:nvCxnSpPr>
              <p:spPr>
                <a:xfrm>
                  <a:off x="2922995" y="2900980"/>
                  <a:ext cx="147584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xmlns="" id="{F1D88B6A-9483-4C44-912D-B29F44D7DF95}"/>
                    </a:ext>
                  </a:extLst>
                </p:cNvPr>
                <p:cNvCxnSpPr/>
                <p:nvPr/>
              </p:nvCxnSpPr>
              <p:spPr>
                <a:xfrm>
                  <a:off x="2913474" y="2997741"/>
                  <a:ext cx="145204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7" name="Arc 416">
                  <a:extLst>
                    <a:ext uri="{FF2B5EF4-FFF2-40B4-BE49-F238E27FC236}">
                      <a16:creationId xmlns:a16="http://schemas.microsoft.com/office/drawing/2014/main" xmlns="" id="{366B3D8A-C306-4F59-B556-ED4FA5ACA387}"/>
                    </a:ext>
                  </a:extLst>
                </p:cNvPr>
                <p:cNvSpPr/>
                <p:nvPr/>
              </p:nvSpPr>
              <p:spPr>
                <a:xfrm rot="16200000">
                  <a:off x="2876401" y="2902744"/>
                  <a:ext cx="96760" cy="96405"/>
                </a:xfrm>
                <a:prstGeom prst="arc">
                  <a:avLst>
                    <a:gd name="adj1" fmla="val 11400373"/>
                    <a:gd name="adj2" fmla="val 64486"/>
                  </a:avLst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xmlns="" id="{8107A3FC-09AB-471E-931C-F5C454729F04}"/>
                  </a:ext>
                </a:extLst>
              </p:cNvPr>
              <p:cNvCxnSpPr/>
              <p:nvPr/>
            </p:nvCxnSpPr>
            <p:spPr>
              <a:xfrm flipH="1">
                <a:off x="3620336" y="2705394"/>
                <a:ext cx="33325" cy="2855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xmlns="" id="{30A8B6E0-FBD8-47E7-8DC0-9978D74DEF03}"/>
                  </a:ext>
                </a:extLst>
              </p:cNvPr>
              <p:cNvCxnSpPr/>
              <p:nvPr/>
            </p:nvCxnSpPr>
            <p:spPr>
              <a:xfrm flipH="1">
                <a:off x="3667944" y="2705394"/>
                <a:ext cx="33325" cy="2855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xmlns="" id="{D985C58F-1212-4235-AF2A-FB5DB9F9678B}"/>
                  </a:ext>
                </a:extLst>
              </p:cNvPr>
              <p:cNvCxnSpPr/>
              <p:nvPr/>
            </p:nvCxnSpPr>
            <p:spPr>
              <a:xfrm flipH="1">
                <a:off x="3581060" y="2705394"/>
                <a:ext cx="34515" cy="28552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xmlns="" id="{AF0C4C01-60A9-48E3-9B22-4037F9B8DB30}"/>
                  </a:ext>
                </a:extLst>
              </p:cNvPr>
              <p:cNvCxnSpPr/>
              <p:nvPr/>
            </p:nvCxnSpPr>
            <p:spPr>
              <a:xfrm flipH="1">
                <a:off x="3615575" y="2810085"/>
                <a:ext cx="22614" cy="190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3" name="Cube 362">
                <a:extLst>
                  <a:ext uri="{FF2B5EF4-FFF2-40B4-BE49-F238E27FC236}">
                    <a16:creationId xmlns:a16="http://schemas.microsoft.com/office/drawing/2014/main" xmlns="" id="{C8B0E329-3F57-4ED7-A026-69E783D802D9}"/>
                  </a:ext>
                </a:extLst>
              </p:cNvPr>
              <p:cNvSpPr/>
              <p:nvPr/>
            </p:nvSpPr>
            <p:spPr>
              <a:xfrm>
                <a:off x="3489415" y="2657807"/>
                <a:ext cx="371340" cy="310901"/>
              </a:xfrm>
              <a:prstGeom prst="cube">
                <a:avLst>
                  <a:gd name="adj" fmla="val 67857"/>
                </a:avLst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2768" name="Group 19">
                <a:extLst>
                  <a:ext uri="{FF2B5EF4-FFF2-40B4-BE49-F238E27FC236}">
                    <a16:creationId xmlns:a16="http://schemas.microsoft.com/office/drawing/2014/main" xmlns="" id="{A2223136-5423-44B7-AABB-4647AD1B0D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59521" y="2713282"/>
                <a:ext cx="201590" cy="124576"/>
                <a:chOff x="4165972" y="2786082"/>
                <a:chExt cx="201590" cy="124576"/>
              </a:xfrm>
            </p:grpSpPr>
            <p:grpSp>
              <p:nvGrpSpPr>
                <p:cNvPr id="12805" name="Group 507">
                  <a:extLst>
                    <a:ext uri="{FF2B5EF4-FFF2-40B4-BE49-F238E27FC236}">
                      <a16:creationId xmlns:a16="http://schemas.microsoft.com/office/drawing/2014/main" xmlns="" id="{C88C30A3-2C4C-4120-89E6-9090724EEC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9102" y="2788823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412" name="Straight Connector 411">
                    <a:extLst>
                      <a:ext uri="{FF2B5EF4-FFF2-40B4-BE49-F238E27FC236}">
                        <a16:creationId xmlns:a16="http://schemas.microsoft.com/office/drawing/2014/main" xmlns="" id="{874D5271-135C-4417-B592-980CEF5C67CA}"/>
                      </a:ext>
                    </a:extLst>
                  </p:cNvPr>
                  <p:cNvCxnSpPr/>
                  <p:nvPr/>
                </p:nvCxnSpPr>
                <p:spPr>
                  <a:xfrm>
                    <a:off x="2924136" y="2901632"/>
                    <a:ext cx="14639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3" name="Straight Connector 412">
                    <a:extLst>
                      <a:ext uri="{FF2B5EF4-FFF2-40B4-BE49-F238E27FC236}">
                        <a16:creationId xmlns:a16="http://schemas.microsoft.com/office/drawing/2014/main" xmlns="" id="{5FD12C6A-E315-4FE4-ADEC-15F687884257}"/>
                      </a:ext>
                    </a:extLst>
                  </p:cNvPr>
                  <p:cNvCxnSpPr/>
                  <p:nvPr/>
                </p:nvCxnSpPr>
                <p:spPr>
                  <a:xfrm>
                    <a:off x="2913424" y="2998391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4" name="Arc 413">
                    <a:extLst>
                      <a:ext uri="{FF2B5EF4-FFF2-40B4-BE49-F238E27FC236}">
                        <a16:creationId xmlns:a16="http://schemas.microsoft.com/office/drawing/2014/main" xmlns="" id="{123FFB13-DF73-47CE-8324-81DC440593E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541" y="2904585"/>
                    <a:ext cx="96760" cy="94024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806" name="Group 490">
                  <a:extLst>
                    <a:ext uri="{FF2B5EF4-FFF2-40B4-BE49-F238E27FC236}">
                      <a16:creationId xmlns:a16="http://schemas.microsoft.com/office/drawing/2014/main" xmlns="" id="{CAA11C43-9124-4281-BBEA-5A3B9B382C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75496" y="2795660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409" name="Straight Connector 408">
                    <a:extLst>
                      <a:ext uri="{FF2B5EF4-FFF2-40B4-BE49-F238E27FC236}">
                        <a16:creationId xmlns:a16="http://schemas.microsoft.com/office/drawing/2014/main" xmlns="" id="{83FCF849-C866-4017-88C7-E2B4A695AC32}"/>
                      </a:ext>
                    </a:extLst>
                  </p:cNvPr>
                  <p:cNvCxnSpPr/>
                  <p:nvPr/>
                </p:nvCxnSpPr>
                <p:spPr>
                  <a:xfrm>
                    <a:off x="2923693" y="2901139"/>
                    <a:ext cx="146394" cy="0"/>
                  </a:xfrm>
                  <a:prstGeom prst="line">
                    <a:avLst/>
                  </a:prstGeom>
                  <a:ln w="63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0" name="Straight Connector 409">
                    <a:extLst>
                      <a:ext uri="{FF2B5EF4-FFF2-40B4-BE49-F238E27FC236}">
                        <a16:creationId xmlns:a16="http://schemas.microsoft.com/office/drawing/2014/main" xmlns="" id="{68AA9DE1-C6B4-492E-B4F5-DEAE046CA943}"/>
                      </a:ext>
                    </a:extLst>
                  </p:cNvPr>
                  <p:cNvCxnSpPr/>
                  <p:nvPr/>
                </p:nvCxnSpPr>
                <p:spPr>
                  <a:xfrm>
                    <a:off x="2912982" y="2997898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1" name="Arc 410">
                    <a:extLst>
                      <a:ext uri="{FF2B5EF4-FFF2-40B4-BE49-F238E27FC236}">
                        <a16:creationId xmlns:a16="http://schemas.microsoft.com/office/drawing/2014/main" xmlns="" id="{18D5ED52-A1B1-45AE-A02E-6EED377A123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099" y="2904092"/>
                    <a:ext cx="96760" cy="94025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807" name="Group 494">
                  <a:extLst>
                    <a:ext uri="{FF2B5EF4-FFF2-40B4-BE49-F238E27FC236}">
                      <a16:creationId xmlns:a16="http://schemas.microsoft.com/office/drawing/2014/main" xmlns="" id="{CCF8031A-B239-4770-9AD7-39CAB35D0E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73841" y="2807419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406" name="Straight Connector 405">
                    <a:extLst>
                      <a:ext uri="{FF2B5EF4-FFF2-40B4-BE49-F238E27FC236}">
                        <a16:creationId xmlns:a16="http://schemas.microsoft.com/office/drawing/2014/main" xmlns="" id="{C5CF8EAF-D588-45A6-9892-4970219EE3F6}"/>
                      </a:ext>
                    </a:extLst>
                  </p:cNvPr>
                  <p:cNvCxnSpPr/>
                  <p:nvPr/>
                </p:nvCxnSpPr>
                <p:spPr>
                  <a:xfrm>
                    <a:off x="2924158" y="2930622"/>
                    <a:ext cx="146393" cy="0"/>
                  </a:xfrm>
                  <a:prstGeom prst="line">
                    <a:avLst/>
                  </a:prstGeom>
                  <a:ln w="63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7" name="Straight Connector 406">
                    <a:extLst>
                      <a:ext uri="{FF2B5EF4-FFF2-40B4-BE49-F238E27FC236}">
                        <a16:creationId xmlns:a16="http://schemas.microsoft.com/office/drawing/2014/main" xmlns="" id="{B15B623A-DE45-403F-B05D-2B31CF4F8400}"/>
                      </a:ext>
                    </a:extLst>
                  </p:cNvPr>
                  <p:cNvCxnSpPr/>
                  <p:nvPr/>
                </p:nvCxnSpPr>
                <p:spPr>
                  <a:xfrm>
                    <a:off x="2913446" y="3027381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8" name="Arc 407">
                    <a:extLst>
                      <a:ext uri="{FF2B5EF4-FFF2-40B4-BE49-F238E27FC236}">
                        <a16:creationId xmlns:a16="http://schemas.microsoft.com/office/drawing/2014/main" xmlns="" id="{1F555E83-36D8-4ECD-8F26-463F5B6685F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563" y="2933576"/>
                    <a:ext cx="96760" cy="94024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808" name="Group 498">
                  <a:extLst>
                    <a:ext uri="{FF2B5EF4-FFF2-40B4-BE49-F238E27FC236}">
                      <a16:creationId xmlns:a16="http://schemas.microsoft.com/office/drawing/2014/main" xmlns="" id="{1B4B52E4-1937-4A49-B4F6-E32760534A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5972" y="2812482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403" name="Straight Connector 402">
                    <a:extLst>
                      <a:ext uri="{FF2B5EF4-FFF2-40B4-BE49-F238E27FC236}">
                        <a16:creationId xmlns:a16="http://schemas.microsoft.com/office/drawing/2014/main" xmlns="" id="{93E27A64-F917-4466-9F99-4A796B2FC7CA}"/>
                      </a:ext>
                    </a:extLst>
                  </p:cNvPr>
                  <p:cNvCxnSpPr/>
                  <p:nvPr/>
                </p:nvCxnSpPr>
                <p:spPr>
                  <a:xfrm>
                    <a:off x="2923695" y="2901766"/>
                    <a:ext cx="146394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4" name="Straight Connector 403">
                    <a:extLst>
                      <a:ext uri="{FF2B5EF4-FFF2-40B4-BE49-F238E27FC236}">
                        <a16:creationId xmlns:a16="http://schemas.microsoft.com/office/drawing/2014/main" xmlns="" id="{E1BC28E7-9282-4FE6-B00E-217FE0617F85}"/>
                      </a:ext>
                    </a:extLst>
                  </p:cNvPr>
                  <p:cNvCxnSpPr/>
                  <p:nvPr/>
                </p:nvCxnSpPr>
                <p:spPr>
                  <a:xfrm>
                    <a:off x="2912984" y="2998526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5" name="Arc 404">
                    <a:extLst>
                      <a:ext uri="{FF2B5EF4-FFF2-40B4-BE49-F238E27FC236}">
                        <a16:creationId xmlns:a16="http://schemas.microsoft.com/office/drawing/2014/main" xmlns="" id="{A9B87EA0-FFA9-4708-97E4-E2B93E0E0DF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101" y="2904719"/>
                    <a:ext cx="96759" cy="94025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cxnSp>
              <p:nvCxnSpPr>
                <p:cNvPr id="399" name="Straight Connector 398">
                  <a:extLst>
                    <a:ext uri="{FF2B5EF4-FFF2-40B4-BE49-F238E27FC236}">
                      <a16:creationId xmlns:a16="http://schemas.microsoft.com/office/drawing/2014/main" xmlns="" id="{F363B515-4EBB-40A0-9A5D-68DBCA5A246A}"/>
                    </a:ext>
                  </a:extLst>
                </p:cNvPr>
                <p:cNvCxnSpPr/>
                <p:nvPr/>
              </p:nvCxnSpPr>
              <p:spPr>
                <a:xfrm flipH="1">
                  <a:off x="4246829" y="2786125"/>
                  <a:ext cx="33325" cy="2855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>
                  <a:extLst>
                    <a:ext uri="{FF2B5EF4-FFF2-40B4-BE49-F238E27FC236}">
                      <a16:creationId xmlns:a16="http://schemas.microsoft.com/office/drawing/2014/main" xmlns="" id="{508CDE24-F7B8-484F-8DC9-1B326486919B}"/>
                    </a:ext>
                  </a:extLst>
                </p:cNvPr>
                <p:cNvCxnSpPr/>
                <p:nvPr/>
              </p:nvCxnSpPr>
              <p:spPr>
                <a:xfrm flipH="1">
                  <a:off x="4294437" y="2786125"/>
                  <a:ext cx="33325" cy="2855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>
                  <a:extLst>
                    <a:ext uri="{FF2B5EF4-FFF2-40B4-BE49-F238E27FC236}">
                      <a16:creationId xmlns:a16="http://schemas.microsoft.com/office/drawing/2014/main" xmlns="" id="{1E7EB792-3916-4097-96AC-A9D05D7A2C2E}"/>
                    </a:ext>
                  </a:extLst>
                </p:cNvPr>
                <p:cNvCxnSpPr/>
                <p:nvPr/>
              </p:nvCxnSpPr>
              <p:spPr>
                <a:xfrm flipH="1">
                  <a:off x="4209933" y="2786125"/>
                  <a:ext cx="32135" cy="2855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>
                  <a:extLst>
                    <a:ext uri="{FF2B5EF4-FFF2-40B4-BE49-F238E27FC236}">
                      <a16:creationId xmlns:a16="http://schemas.microsoft.com/office/drawing/2014/main" xmlns="" id="{CB7DE189-BB48-4017-9C7F-E603AAFEBD31}"/>
                    </a:ext>
                  </a:extLst>
                </p:cNvPr>
                <p:cNvCxnSpPr/>
                <p:nvPr/>
              </p:nvCxnSpPr>
              <p:spPr>
                <a:xfrm flipH="1">
                  <a:off x="4244449" y="2892402"/>
                  <a:ext cx="20233" cy="174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69" name="Group 511">
                <a:extLst>
                  <a:ext uri="{FF2B5EF4-FFF2-40B4-BE49-F238E27FC236}">
                    <a16:creationId xmlns:a16="http://schemas.microsoft.com/office/drawing/2014/main" xmlns="" id="{BCA176A5-E03D-4077-8C03-24D24E253D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238" y="2818167"/>
                <a:ext cx="201590" cy="124576"/>
                <a:chOff x="4165972" y="2786082"/>
                <a:chExt cx="201590" cy="124576"/>
              </a:xfrm>
            </p:grpSpPr>
            <p:grpSp>
              <p:nvGrpSpPr>
                <p:cNvPr id="12785" name="Group 512">
                  <a:extLst>
                    <a:ext uri="{FF2B5EF4-FFF2-40B4-BE49-F238E27FC236}">
                      <a16:creationId xmlns:a16="http://schemas.microsoft.com/office/drawing/2014/main" xmlns="" id="{6E318A6F-79F0-424E-9A1B-599C8440613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9102" y="2788823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392" name="Straight Connector 391">
                    <a:extLst>
                      <a:ext uri="{FF2B5EF4-FFF2-40B4-BE49-F238E27FC236}">
                        <a16:creationId xmlns:a16="http://schemas.microsoft.com/office/drawing/2014/main" xmlns="" id="{BC9AC7F9-DB22-4E54-B911-6170F05A0508}"/>
                      </a:ext>
                    </a:extLst>
                  </p:cNvPr>
                  <p:cNvCxnSpPr/>
                  <p:nvPr/>
                </p:nvCxnSpPr>
                <p:spPr>
                  <a:xfrm>
                    <a:off x="2924161" y="2901439"/>
                    <a:ext cx="14639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3" name="Straight Connector 392">
                    <a:extLst>
                      <a:ext uri="{FF2B5EF4-FFF2-40B4-BE49-F238E27FC236}">
                        <a16:creationId xmlns:a16="http://schemas.microsoft.com/office/drawing/2014/main" xmlns="" id="{ED3ADE85-E1E6-46BA-9C2C-26AC8033B076}"/>
                      </a:ext>
                    </a:extLst>
                  </p:cNvPr>
                  <p:cNvCxnSpPr/>
                  <p:nvPr/>
                </p:nvCxnSpPr>
                <p:spPr>
                  <a:xfrm>
                    <a:off x="2913449" y="2998198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4" name="Arc 393">
                    <a:extLst>
                      <a:ext uri="{FF2B5EF4-FFF2-40B4-BE49-F238E27FC236}">
                        <a16:creationId xmlns:a16="http://schemas.microsoft.com/office/drawing/2014/main" xmlns="" id="{DED85C9E-FB40-4B87-A719-D4A456BBFCB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566" y="2904392"/>
                    <a:ext cx="96760" cy="94024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786" name="Group 513">
                  <a:extLst>
                    <a:ext uri="{FF2B5EF4-FFF2-40B4-BE49-F238E27FC236}">
                      <a16:creationId xmlns:a16="http://schemas.microsoft.com/office/drawing/2014/main" xmlns="" id="{CC6C6E7D-09B7-4A25-8821-CF28EAEFC3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75496" y="2795660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389" name="Straight Connector 388">
                    <a:extLst>
                      <a:ext uri="{FF2B5EF4-FFF2-40B4-BE49-F238E27FC236}">
                        <a16:creationId xmlns:a16="http://schemas.microsoft.com/office/drawing/2014/main" xmlns="" id="{3F80A4EB-925F-4745-8A34-05A3706871EF}"/>
                      </a:ext>
                    </a:extLst>
                  </p:cNvPr>
                  <p:cNvCxnSpPr/>
                  <p:nvPr/>
                </p:nvCxnSpPr>
                <p:spPr>
                  <a:xfrm>
                    <a:off x="2923718" y="2900946"/>
                    <a:ext cx="146394" cy="0"/>
                  </a:xfrm>
                  <a:prstGeom prst="line">
                    <a:avLst/>
                  </a:prstGeom>
                  <a:ln w="63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0" name="Straight Connector 389">
                    <a:extLst>
                      <a:ext uri="{FF2B5EF4-FFF2-40B4-BE49-F238E27FC236}">
                        <a16:creationId xmlns:a16="http://schemas.microsoft.com/office/drawing/2014/main" xmlns="" id="{7C01E10B-CDC5-4091-871F-6E0DD68FF94A}"/>
                      </a:ext>
                    </a:extLst>
                  </p:cNvPr>
                  <p:cNvCxnSpPr/>
                  <p:nvPr/>
                </p:nvCxnSpPr>
                <p:spPr>
                  <a:xfrm>
                    <a:off x="2913006" y="2997705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1" name="Arc 390">
                    <a:extLst>
                      <a:ext uri="{FF2B5EF4-FFF2-40B4-BE49-F238E27FC236}">
                        <a16:creationId xmlns:a16="http://schemas.microsoft.com/office/drawing/2014/main" xmlns="" id="{92EFD21F-5AA1-4077-AD65-77D46B6EAD9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124" y="2903899"/>
                    <a:ext cx="96760" cy="94025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787" name="Group 514">
                  <a:extLst>
                    <a:ext uri="{FF2B5EF4-FFF2-40B4-BE49-F238E27FC236}">
                      <a16:creationId xmlns:a16="http://schemas.microsoft.com/office/drawing/2014/main" xmlns="" id="{FF0A6FAB-E4E5-42F9-B1F8-B8EED5B0F93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73841" y="2807419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386" name="Straight Connector 385">
                    <a:extLst>
                      <a:ext uri="{FF2B5EF4-FFF2-40B4-BE49-F238E27FC236}">
                        <a16:creationId xmlns:a16="http://schemas.microsoft.com/office/drawing/2014/main" xmlns="" id="{EF08B6B7-D1C9-4D86-AFAE-16F9A0FD848D}"/>
                      </a:ext>
                    </a:extLst>
                  </p:cNvPr>
                  <p:cNvCxnSpPr/>
                  <p:nvPr/>
                </p:nvCxnSpPr>
                <p:spPr>
                  <a:xfrm>
                    <a:off x="2932514" y="2901877"/>
                    <a:ext cx="138062" cy="0"/>
                  </a:xfrm>
                  <a:prstGeom prst="line">
                    <a:avLst/>
                  </a:prstGeom>
                  <a:ln w="63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7" name="Straight Connector 386">
                    <a:extLst>
                      <a:ext uri="{FF2B5EF4-FFF2-40B4-BE49-F238E27FC236}">
                        <a16:creationId xmlns:a16="http://schemas.microsoft.com/office/drawing/2014/main" xmlns="" id="{E4BFF85E-4A12-4B9C-9C3A-FFA288A4C2B3}"/>
                      </a:ext>
                    </a:extLst>
                  </p:cNvPr>
                  <p:cNvCxnSpPr/>
                  <p:nvPr/>
                </p:nvCxnSpPr>
                <p:spPr>
                  <a:xfrm>
                    <a:off x="2924183" y="3027189"/>
                    <a:ext cx="134491" cy="0"/>
                  </a:xfrm>
                  <a:prstGeom prst="line">
                    <a:avLst/>
                  </a:prstGeom>
                  <a:ln w="63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8" name="Arc 387">
                    <a:extLst>
                      <a:ext uri="{FF2B5EF4-FFF2-40B4-BE49-F238E27FC236}">
                        <a16:creationId xmlns:a16="http://schemas.microsoft.com/office/drawing/2014/main" xmlns="" id="{9721DE99-9693-43B8-BE94-A13C662518D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68667" y="2924463"/>
                    <a:ext cx="125312" cy="83313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788" name="Group 515">
                  <a:extLst>
                    <a:ext uri="{FF2B5EF4-FFF2-40B4-BE49-F238E27FC236}">
                      <a16:creationId xmlns:a16="http://schemas.microsoft.com/office/drawing/2014/main" xmlns="" id="{5A9CA7A7-0F5B-4B83-BDD8-A3F7DBBB28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65972" y="2812482"/>
                  <a:ext cx="192066" cy="98176"/>
                  <a:chOff x="2877354" y="2901157"/>
                  <a:chExt cx="192066" cy="98176"/>
                </a:xfrm>
              </p:grpSpPr>
              <p:cxnSp>
                <p:nvCxnSpPr>
                  <p:cNvPr id="383" name="Straight Connector 382">
                    <a:extLst>
                      <a:ext uri="{FF2B5EF4-FFF2-40B4-BE49-F238E27FC236}">
                        <a16:creationId xmlns:a16="http://schemas.microsoft.com/office/drawing/2014/main" xmlns="" id="{82692856-4C47-4386-B8AE-A2F3A0206200}"/>
                      </a:ext>
                    </a:extLst>
                  </p:cNvPr>
                  <p:cNvCxnSpPr/>
                  <p:nvPr/>
                </p:nvCxnSpPr>
                <p:spPr>
                  <a:xfrm>
                    <a:off x="2923720" y="2901573"/>
                    <a:ext cx="146394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4" name="Straight Connector 383">
                    <a:extLst>
                      <a:ext uri="{FF2B5EF4-FFF2-40B4-BE49-F238E27FC236}">
                        <a16:creationId xmlns:a16="http://schemas.microsoft.com/office/drawing/2014/main" xmlns="" id="{DCDAF5F2-2D15-4C4C-A53B-A1B5B1FE41DC}"/>
                      </a:ext>
                    </a:extLst>
                  </p:cNvPr>
                  <p:cNvCxnSpPr/>
                  <p:nvPr/>
                </p:nvCxnSpPr>
                <p:spPr>
                  <a:xfrm>
                    <a:off x="2913009" y="2998333"/>
                    <a:ext cx="145203" cy="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5" name="Arc 384">
                    <a:extLst>
                      <a:ext uri="{FF2B5EF4-FFF2-40B4-BE49-F238E27FC236}">
                        <a16:creationId xmlns:a16="http://schemas.microsoft.com/office/drawing/2014/main" xmlns="" id="{3A9125A0-BE96-41A3-B3A6-760B7646BD2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877126" y="2904526"/>
                    <a:ext cx="96759" cy="94025"/>
                  </a:xfrm>
                  <a:prstGeom prst="arc">
                    <a:avLst>
                      <a:gd name="adj1" fmla="val 11400373"/>
                      <a:gd name="adj2" fmla="val 64486"/>
                    </a:avLst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50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cxnSp>
              <p:nvCxnSpPr>
                <p:cNvPr id="379" name="Straight Connector 378">
                  <a:extLst>
                    <a:ext uri="{FF2B5EF4-FFF2-40B4-BE49-F238E27FC236}">
                      <a16:creationId xmlns:a16="http://schemas.microsoft.com/office/drawing/2014/main" xmlns="" id="{522D6BA1-3077-4B42-A4D3-44DCDEE9A343}"/>
                    </a:ext>
                  </a:extLst>
                </p:cNvPr>
                <p:cNvCxnSpPr/>
                <p:nvPr/>
              </p:nvCxnSpPr>
              <p:spPr>
                <a:xfrm flipH="1">
                  <a:off x="4246854" y="2785932"/>
                  <a:ext cx="33325" cy="2855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Connector 379">
                  <a:extLst>
                    <a:ext uri="{FF2B5EF4-FFF2-40B4-BE49-F238E27FC236}">
                      <a16:creationId xmlns:a16="http://schemas.microsoft.com/office/drawing/2014/main" xmlns="" id="{5D6C4BE9-E46B-45C9-B331-27DBCB104D3F}"/>
                    </a:ext>
                  </a:extLst>
                </p:cNvPr>
                <p:cNvCxnSpPr/>
                <p:nvPr/>
              </p:nvCxnSpPr>
              <p:spPr>
                <a:xfrm flipH="1">
                  <a:off x="4294461" y="2785932"/>
                  <a:ext cx="33325" cy="2855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>
                  <a:extLst>
                    <a:ext uri="{FF2B5EF4-FFF2-40B4-BE49-F238E27FC236}">
                      <a16:creationId xmlns:a16="http://schemas.microsoft.com/office/drawing/2014/main" xmlns="" id="{DEFB7DF2-004C-4CE6-A723-7A1D550E8E2B}"/>
                    </a:ext>
                  </a:extLst>
                </p:cNvPr>
                <p:cNvCxnSpPr/>
                <p:nvPr/>
              </p:nvCxnSpPr>
              <p:spPr>
                <a:xfrm flipH="1">
                  <a:off x="4209958" y="2785932"/>
                  <a:ext cx="32135" cy="2855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>
                  <a:extLst>
                    <a:ext uri="{FF2B5EF4-FFF2-40B4-BE49-F238E27FC236}">
                      <a16:creationId xmlns:a16="http://schemas.microsoft.com/office/drawing/2014/main" xmlns="" id="{9B2D5490-C62A-4AB2-87BD-D010B3CE269F}"/>
                    </a:ext>
                  </a:extLst>
                </p:cNvPr>
                <p:cNvCxnSpPr/>
                <p:nvPr/>
              </p:nvCxnSpPr>
              <p:spPr>
                <a:xfrm flipH="1">
                  <a:off x="4244474" y="2892209"/>
                  <a:ext cx="20233" cy="174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6" name="Cube 365">
                <a:extLst>
                  <a:ext uri="{FF2B5EF4-FFF2-40B4-BE49-F238E27FC236}">
                    <a16:creationId xmlns:a16="http://schemas.microsoft.com/office/drawing/2014/main" xmlns="" id="{6873F343-698D-48B7-9C38-D7C1C3DE3C8E}"/>
                  </a:ext>
                </a:extLst>
              </p:cNvPr>
              <p:cNvSpPr/>
              <p:nvPr/>
            </p:nvSpPr>
            <p:spPr>
              <a:xfrm>
                <a:off x="4399912" y="2657807"/>
                <a:ext cx="414187" cy="310901"/>
              </a:xfrm>
              <a:prstGeom prst="cube">
                <a:avLst>
                  <a:gd name="adj" fmla="val 72449"/>
                </a:avLst>
              </a:prstGeom>
              <a:solidFill>
                <a:schemeClr val="tx1"/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7" name="Can 7">
                <a:extLst>
                  <a:ext uri="{FF2B5EF4-FFF2-40B4-BE49-F238E27FC236}">
                    <a16:creationId xmlns:a16="http://schemas.microsoft.com/office/drawing/2014/main" xmlns="" id="{87D985D1-F1DF-41BB-AEBC-42B05C4821F1}"/>
                  </a:ext>
                </a:extLst>
              </p:cNvPr>
              <p:cNvSpPr/>
              <p:nvPr/>
            </p:nvSpPr>
            <p:spPr bwMode="auto">
              <a:xfrm rot="21517641" flipV="1">
                <a:off x="4523692" y="2716498"/>
                <a:ext cx="57129" cy="130071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8" name="Can 7">
                <a:extLst>
                  <a:ext uri="{FF2B5EF4-FFF2-40B4-BE49-F238E27FC236}">
                    <a16:creationId xmlns:a16="http://schemas.microsoft.com/office/drawing/2014/main" xmlns="" id="{67BD701D-705A-4EBA-87A2-02A9ED9294EF}"/>
                  </a:ext>
                </a:extLst>
              </p:cNvPr>
              <p:cNvSpPr/>
              <p:nvPr/>
            </p:nvSpPr>
            <p:spPr bwMode="auto">
              <a:xfrm rot="21517641" flipV="1">
                <a:off x="4652232" y="2586427"/>
                <a:ext cx="57129" cy="130071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9" name="Can 368">
                <a:extLst>
                  <a:ext uri="{FF2B5EF4-FFF2-40B4-BE49-F238E27FC236}">
                    <a16:creationId xmlns:a16="http://schemas.microsoft.com/office/drawing/2014/main" xmlns="" id="{D86AA2B1-0BC9-43CD-9795-9A61A02B6605}"/>
                  </a:ext>
                </a:extLst>
              </p:cNvPr>
              <p:cNvSpPr/>
              <p:nvPr/>
            </p:nvSpPr>
            <p:spPr>
              <a:xfrm>
                <a:off x="3696041" y="2808964"/>
                <a:ext cx="28388" cy="114784"/>
              </a:xfrm>
              <a:prstGeom prst="can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0" name="Can 369">
                <a:extLst>
                  <a:ext uri="{FF2B5EF4-FFF2-40B4-BE49-F238E27FC236}">
                    <a16:creationId xmlns:a16="http://schemas.microsoft.com/office/drawing/2014/main" xmlns="" id="{54A0527C-CF98-4ED3-B510-1E3D90BD467B}"/>
                  </a:ext>
                </a:extLst>
              </p:cNvPr>
              <p:cNvSpPr/>
              <p:nvPr/>
            </p:nvSpPr>
            <p:spPr>
              <a:xfrm>
                <a:off x="3795614" y="2713645"/>
                <a:ext cx="28388" cy="114784"/>
              </a:xfrm>
              <a:prstGeom prst="can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1" name="Can 370">
                <a:extLst>
                  <a:ext uri="{FF2B5EF4-FFF2-40B4-BE49-F238E27FC236}">
                    <a16:creationId xmlns:a16="http://schemas.microsoft.com/office/drawing/2014/main" xmlns="" id="{8BA27BD1-B410-44F0-8C32-2BE25B055C89}"/>
                  </a:ext>
                </a:extLst>
              </p:cNvPr>
              <p:cNvSpPr/>
              <p:nvPr/>
            </p:nvSpPr>
            <p:spPr>
              <a:xfrm>
                <a:off x="3866937" y="2632653"/>
                <a:ext cx="28388" cy="114784"/>
              </a:xfrm>
              <a:prstGeom prst="can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2" name="Cube 371">
                <a:extLst>
                  <a:ext uri="{FF2B5EF4-FFF2-40B4-BE49-F238E27FC236}">
                    <a16:creationId xmlns:a16="http://schemas.microsoft.com/office/drawing/2014/main" xmlns="" id="{8D5BD668-42CF-4007-B81B-D745F93F351C}"/>
                  </a:ext>
                </a:extLst>
              </p:cNvPr>
              <p:cNvSpPr/>
              <p:nvPr/>
            </p:nvSpPr>
            <p:spPr>
              <a:xfrm>
                <a:off x="3617956" y="2546771"/>
                <a:ext cx="371340" cy="310901"/>
              </a:xfrm>
              <a:prstGeom prst="cube">
                <a:avLst>
                  <a:gd name="adj" fmla="val 88520"/>
                </a:avLst>
              </a:prstGeom>
              <a:solidFill>
                <a:schemeClr val="bg1">
                  <a:lumMod val="75000"/>
                </a:schemeClr>
              </a:solidFill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3" name="Can 7">
                <a:extLst>
                  <a:ext uri="{FF2B5EF4-FFF2-40B4-BE49-F238E27FC236}">
                    <a16:creationId xmlns:a16="http://schemas.microsoft.com/office/drawing/2014/main" xmlns="" id="{B006D95D-0D0D-476E-B88A-C39A66E47D00}"/>
                  </a:ext>
                </a:extLst>
              </p:cNvPr>
              <p:cNvSpPr/>
              <p:nvPr/>
            </p:nvSpPr>
            <p:spPr bwMode="auto">
              <a:xfrm rot="21517641" flipV="1">
                <a:off x="3852424" y="2484908"/>
                <a:ext cx="57129" cy="130071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4" name="Can 7">
                <a:extLst>
                  <a:ext uri="{FF2B5EF4-FFF2-40B4-BE49-F238E27FC236}">
                    <a16:creationId xmlns:a16="http://schemas.microsoft.com/office/drawing/2014/main" xmlns="" id="{A502937A-6FC7-4F9E-9906-AC7A991DD0FF}"/>
                  </a:ext>
                </a:extLst>
              </p:cNvPr>
              <p:cNvSpPr/>
              <p:nvPr/>
            </p:nvSpPr>
            <p:spPr bwMode="auto">
              <a:xfrm rot="21517641" flipV="1">
                <a:off x="3685797" y="2667324"/>
                <a:ext cx="57129" cy="130071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40" name="Donut 339">
              <a:extLst>
                <a:ext uri="{FF2B5EF4-FFF2-40B4-BE49-F238E27FC236}">
                  <a16:creationId xmlns:a16="http://schemas.microsoft.com/office/drawing/2014/main" xmlns="" id="{4ED348BC-7B90-4C45-B676-6931115615BF}"/>
                </a:ext>
              </a:extLst>
            </p:cNvPr>
            <p:cNvSpPr/>
            <p:nvPr/>
          </p:nvSpPr>
          <p:spPr>
            <a:xfrm>
              <a:off x="3337071" y="2939000"/>
              <a:ext cx="144014" cy="136416"/>
            </a:xfrm>
            <a:prstGeom prst="donut">
              <a:avLst>
                <a:gd name="adj" fmla="val 32703"/>
              </a:avLst>
            </a:prstGeom>
            <a:solidFill>
              <a:schemeClr val="tx2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1" name="Donut 340">
              <a:extLst>
                <a:ext uri="{FF2B5EF4-FFF2-40B4-BE49-F238E27FC236}">
                  <a16:creationId xmlns:a16="http://schemas.microsoft.com/office/drawing/2014/main" xmlns="" id="{1992D77D-13AF-426B-9FAD-6C67D0AC255C}"/>
                </a:ext>
              </a:extLst>
            </p:cNvPr>
            <p:cNvSpPr/>
            <p:nvPr/>
          </p:nvSpPr>
          <p:spPr>
            <a:xfrm>
              <a:off x="3309697" y="2948517"/>
              <a:ext cx="142823" cy="136416"/>
            </a:xfrm>
            <a:prstGeom prst="donut">
              <a:avLst>
                <a:gd name="adj" fmla="val 32703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2" name="Donut 341">
              <a:extLst>
                <a:ext uri="{FF2B5EF4-FFF2-40B4-BE49-F238E27FC236}">
                  <a16:creationId xmlns:a16="http://schemas.microsoft.com/office/drawing/2014/main" xmlns="" id="{4AD30A48-BA72-495A-9EB1-914B0BDCE775}"/>
                </a:ext>
              </a:extLst>
            </p:cNvPr>
            <p:cNvSpPr/>
            <p:nvPr/>
          </p:nvSpPr>
          <p:spPr>
            <a:xfrm>
              <a:off x="4605815" y="2932655"/>
              <a:ext cx="145203" cy="138003"/>
            </a:xfrm>
            <a:prstGeom prst="donut">
              <a:avLst>
                <a:gd name="adj" fmla="val 32703"/>
              </a:avLst>
            </a:prstGeom>
            <a:solidFill>
              <a:schemeClr val="tx2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3" name="Donut 342">
              <a:extLst>
                <a:ext uri="{FF2B5EF4-FFF2-40B4-BE49-F238E27FC236}">
                  <a16:creationId xmlns:a16="http://schemas.microsoft.com/office/drawing/2014/main" xmlns="" id="{5D049EAE-3D46-4584-AE36-C9624B484B02}"/>
                </a:ext>
              </a:extLst>
            </p:cNvPr>
            <p:cNvSpPr/>
            <p:nvPr/>
          </p:nvSpPr>
          <p:spPr>
            <a:xfrm>
              <a:off x="4579630" y="2942172"/>
              <a:ext cx="142823" cy="138003"/>
            </a:xfrm>
            <a:prstGeom prst="donut">
              <a:avLst>
                <a:gd name="adj" fmla="val 32703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39" name="Picture 1">
            <a:extLst>
              <a:ext uri="{FF2B5EF4-FFF2-40B4-BE49-F238E27FC236}">
                <a16:creationId xmlns:a16="http://schemas.microsoft.com/office/drawing/2014/main" xmlns="" id="{48A68287-1CE1-4F2E-8096-3586F9D0339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2336007"/>
            <a:ext cx="2830116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14" name="Group 325">
            <a:extLst>
              <a:ext uri="{FF2B5EF4-FFF2-40B4-BE49-F238E27FC236}">
                <a16:creationId xmlns:a16="http://schemas.microsoft.com/office/drawing/2014/main" xmlns="" id="{E24FEDF6-4B76-4A50-8D49-103EC5367D7F}"/>
              </a:ext>
            </a:extLst>
          </p:cNvPr>
          <p:cNvGrpSpPr>
            <a:grpSpLocks/>
          </p:cNvGrpSpPr>
          <p:nvPr/>
        </p:nvGrpSpPr>
        <p:grpSpPr bwMode="auto">
          <a:xfrm rot="9272007" flipV="1">
            <a:off x="6706791" y="3111104"/>
            <a:ext cx="19050" cy="55959"/>
            <a:chOff x="5415338" y="1882909"/>
            <a:chExt cx="25811" cy="144122"/>
          </a:xfrm>
        </p:grpSpPr>
        <p:sp>
          <p:nvSpPr>
            <p:cNvPr id="441" name="Can 440">
              <a:extLst>
                <a:ext uri="{FF2B5EF4-FFF2-40B4-BE49-F238E27FC236}">
                  <a16:creationId xmlns:a16="http://schemas.microsoft.com/office/drawing/2014/main" xmlns="" id="{C300A9D1-58BB-4F25-B9E7-75A04048A61F}"/>
                </a:ext>
              </a:extLst>
            </p:cNvPr>
            <p:cNvSpPr/>
            <p:nvPr/>
          </p:nvSpPr>
          <p:spPr>
            <a:xfrm rot="16200000" flipH="1">
              <a:off x="5450510" y="1881498"/>
              <a:ext cx="12266" cy="24197"/>
            </a:xfrm>
            <a:prstGeom prst="can">
              <a:avLst>
                <a:gd name="adj" fmla="val 60417"/>
              </a:avLst>
            </a:prstGeom>
            <a:ln w="0"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IN" altLang="en-US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42" name="Can 441">
              <a:extLst>
                <a:ext uri="{FF2B5EF4-FFF2-40B4-BE49-F238E27FC236}">
                  <a16:creationId xmlns:a16="http://schemas.microsoft.com/office/drawing/2014/main" xmlns="" id="{0CAF938F-3344-4A2E-A3FE-F819943D9F84}"/>
                </a:ext>
              </a:extLst>
            </p:cNvPr>
            <p:cNvSpPr/>
            <p:nvPr/>
          </p:nvSpPr>
          <p:spPr>
            <a:xfrm rot="16200000" flipH="1">
              <a:off x="5448502" y="2007371"/>
              <a:ext cx="12266" cy="27424"/>
            </a:xfrm>
            <a:prstGeom prst="can">
              <a:avLst>
                <a:gd name="adj" fmla="val 60417"/>
              </a:avLst>
            </a:prstGeom>
            <a:ln w="0"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IN" altLang="en-US" sz="135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443" name="Group 5">
            <a:extLst>
              <a:ext uri="{FF2B5EF4-FFF2-40B4-BE49-F238E27FC236}">
                <a16:creationId xmlns:a16="http://schemas.microsoft.com/office/drawing/2014/main" xmlns="" id="{4C1FA4F1-236A-4BE5-88BA-6CBF6C0573A6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2015729"/>
            <a:ext cx="604838" cy="476250"/>
            <a:chOff x="488950" y="3513138"/>
            <a:chExt cx="2528888" cy="2652166"/>
          </a:xfrm>
        </p:grpSpPr>
        <p:grpSp>
          <p:nvGrpSpPr>
            <p:cNvPr id="12673" name="Group 325">
              <a:extLst>
                <a:ext uri="{FF2B5EF4-FFF2-40B4-BE49-F238E27FC236}">
                  <a16:creationId xmlns:a16="http://schemas.microsoft.com/office/drawing/2014/main" xmlns="" id="{400398E9-D84A-4E60-9562-09679243E191}"/>
                </a:ext>
              </a:extLst>
            </p:cNvPr>
            <p:cNvGrpSpPr>
              <a:grpSpLocks/>
            </p:cNvGrpSpPr>
            <p:nvPr/>
          </p:nvGrpSpPr>
          <p:grpSpPr bwMode="auto">
            <a:xfrm rot="-2048865" flipH="1" flipV="1">
              <a:off x="2619375" y="3513138"/>
              <a:ext cx="114300" cy="325437"/>
              <a:chOff x="5334001" y="1679385"/>
              <a:chExt cx="99170" cy="433567"/>
            </a:xfrm>
          </p:grpSpPr>
          <p:sp>
            <p:nvSpPr>
              <p:cNvPr id="516" name="Can 515">
                <a:extLst>
                  <a:ext uri="{FF2B5EF4-FFF2-40B4-BE49-F238E27FC236}">
                    <a16:creationId xmlns:a16="http://schemas.microsoft.com/office/drawing/2014/main" xmlns="" id="{12CB32D7-6417-4BF3-9100-2BBE4224ECC0}"/>
                  </a:ext>
                </a:extLst>
              </p:cNvPr>
              <p:cNvSpPr/>
              <p:nvPr/>
            </p:nvSpPr>
            <p:spPr>
              <a:xfrm>
                <a:off x="5361438" y="1921413"/>
                <a:ext cx="73424" cy="300339"/>
              </a:xfrm>
              <a:prstGeom prst="can">
                <a:avLst>
                  <a:gd name="adj" fmla="val 60417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17" name="Can 516">
                <a:extLst>
                  <a:ext uri="{FF2B5EF4-FFF2-40B4-BE49-F238E27FC236}">
                    <a16:creationId xmlns:a16="http://schemas.microsoft.com/office/drawing/2014/main" xmlns="" id="{4838C812-5F04-45FF-8262-D21770580439}"/>
                  </a:ext>
                </a:extLst>
              </p:cNvPr>
              <p:cNvSpPr/>
              <p:nvPr/>
            </p:nvSpPr>
            <p:spPr>
              <a:xfrm>
                <a:off x="5393168" y="1753886"/>
                <a:ext cx="34553" cy="167833"/>
              </a:xfrm>
              <a:prstGeom prst="can">
                <a:avLst>
                  <a:gd name="adj" fmla="val 6041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18" name="Can 517">
                <a:extLst>
                  <a:ext uri="{FF2B5EF4-FFF2-40B4-BE49-F238E27FC236}">
                    <a16:creationId xmlns:a16="http://schemas.microsoft.com/office/drawing/2014/main" xmlns="" id="{154C53FD-11E3-495A-AFC1-E707B3308EFB}"/>
                  </a:ext>
                </a:extLst>
              </p:cNvPr>
              <p:cNvSpPr/>
              <p:nvPr/>
            </p:nvSpPr>
            <p:spPr>
              <a:xfrm rot="16200000" flipH="1">
                <a:off x="5440495" y="1894011"/>
                <a:ext cx="8836" cy="25915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19" name="Can 518">
                <a:extLst>
                  <a:ext uri="{FF2B5EF4-FFF2-40B4-BE49-F238E27FC236}">
                    <a16:creationId xmlns:a16="http://schemas.microsoft.com/office/drawing/2014/main" xmlns="" id="{EE6F327B-DF25-488E-B1E4-EC59DAF32719}"/>
                  </a:ext>
                </a:extLst>
              </p:cNvPr>
              <p:cNvSpPr/>
              <p:nvPr/>
            </p:nvSpPr>
            <p:spPr>
              <a:xfrm rot="16200000" flipH="1">
                <a:off x="5429027" y="2074545"/>
                <a:ext cx="8836" cy="17277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xmlns="" id="{5A621EC6-E106-472F-81F3-7B737633B669}"/>
                </a:ext>
              </a:extLst>
            </p:cNvPr>
            <p:cNvGrpSpPr/>
            <p:nvPr/>
          </p:nvGrpSpPr>
          <p:grpSpPr bwMode="auto">
            <a:xfrm rot="11814184" flipH="1" flipV="1">
              <a:off x="2743962" y="3806951"/>
              <a:ext cx="138228" cy="144769"/>
              <a:chOff x="3239242" y="5469227"/>
              <a:chExt cx="296747" cy="310604"/>
            </a:xfrm>
            <a:solidFill>
              <a:schemeClr val="bg1">
                <a:lumMod val="65000"/>
              </a:schemeClr>
            </a:solidFill>
          </p:grpSpPr>
          <p:sp>
            <p:nvSpPr>
              <p:cNvPr id="514" name="Freeform 513">
                <a:extLst>
                  <a:ext uri="{FF2B5EF4-FFF2-40B4-BE49-F238E27FC236}">
                    <a16:creationId xmlns:a16="http://schemas.microsoft.com/office/drawing/2014/main" xmlns="" id="{FE368194-AC5C-4E52-A9FA-D70DC6FAABFF}"/>
                  </a:ext>
                </a:extLst>
              </p:cNvPr>
              <p:cNvSpPr/>
              <p:nvPr/>
            </p:nvSpPr>
            <p:spPr>
              <a:xfrm rot="18220608">
                <a:off x="3371685" y="5615526"/>
                <a:ext cx="104776" cy="223833"/>
              </a:xfrm>
              <a:custGeom>
                <a:avLst/>
                <a:gdLst>
                  <a:gd name="connsiteX0" fmla="*/ 0 w 104775"/>
                  <a:gd name="connsiteY0" fmla="*/ 223838 h 223838"/>
                  <a:gd name="connsiteX1" fmla="*/ 104775 w 104775"/>
                  <a:gd name="connsiteY1" fmla="*/ 223838 h 223838"/>
                  <a:gd name="connsiteX2" fmla="*/ 104775 w 104775"/>
                  <a:gd name="connsiteY2" fmla="*/ 0 h 223838"/>
                  <a:gd name="connsiteX3" fmla="*/ 57150 w 104775"/>
                  <a:gd name="connsiteY3" fmla="*/ 0 h 223838"/>
                  <a:gd name="connsiteX4" fmla="*/ 57150 w 104775"/>
                  <a:gd name="connsiteY4" fmla="*/ 85725 h 223838"/>
                  <a:gd name="connsiteX5" fmla="*/ 0 w 104775"/>
                  <a:gd name="connsiteY5" fmla="*/ 142875 h 223838"/>
                  <a:gd name="connsiteX6" fmla="*/ 0 w 104775"/>
                  <a:gd name="connsiteY6" fmla="*/ 223838 h 223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" h="223838">
                    <a:moveTo>
                      <a:pt x="0" y="223838"/>
                    </a:moveTo>
                    <a:lnTo>
                      <a:pt x="104775" y="223838"/>
                    </a:lnTo>
                    <a:lnTo>
                      <a:pt x="104775" y="0"/>
                    </a:lnTo>
                    <a:lnTo>
                      <a:pt x="57150" y="0"/>
                    </a:lnTo>
                    <a:lnTo>
                      <a:pt x="57150" y="85725"/>
                    </a:lnTo>
                    <a:lnTo>
                      <a:pt x="0" y="142875"/>
                    </a:lnTo>
                    <a:lnTo>
                      <a:pt x="0" y="223838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5" name="Freeform 514">
                <a:extLst>
                  <a:ext uri="{FF2B5EF4-FFF2-40B4-BE49-F238E27FC236}">
                    <a16:creationId xmlns:a16="http://schemas.microsoft.com/office/drawing/2014/main" xmlns="" id="{C0EC795F-7FB1-4749-B529-746CE4C3022F}"/>
                  </a:ext>
                </a:extLst>
              </p:cNvPr>
              <p:cNvSpPr/>
              <p:nvPr/>
            </p:nvSpPr>
            <p:spPr>
              <a:xfrm rot="18220608">
                <a:off x="3301719" y="5406750"/>
                <a:ext cx="151537" cy="276492"/>
              </a:xfrm>
              <a:custGeom>
                <a:avLst/>
                <a:gdLst>
                  <a:gd name="connsiteX0" fmla="*/ 0 w 166687"/>
                  <a:gd name="connsiteY0" fmla="*/ 9525 h 404812"/>
                  <a:gd name="connsiteX1" fmla="*/ 0 w 166687"/>
                  <a:gd name="connsiteY1" fmla="*/ 404812 h 404812"/>
                  <a:gd name="connsiteX2" fmla="*/ 61912 w 166687"/>
                  <a:gd name="connsiteY2" fmla="*/ 404812 h 404812"/>
                  <a:gd name="connsiteX3" fmla="*/ 166687 w 166687"/>
                  <a:gd name="connsiteY3" fmla="*/ 0 h 404812"/>
                  <a:gd name="connsiteX4" fmla="*/ 0 w 166687"/>
                  <a:gd name="connsiteY4" fmla="*/ 952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87" h="404812">
                    <a:moveTo>
                      <a:pt x="0" y="9525"/>
                    </a:moveTo>
                    <a:lnTo>
                      <a:pt x="0" y="404812"/>
                    </a:lnTo>
                    <a:lnTo>
                      <a:pt x="61912" y="404812"/>
                    </a:lnTo>
                    <a:lnTo>
                      <a:pt x="166687" y="0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2675" name="Group 112">
              <a:extLst>
                <a:ext uri="{FF2B5EF4-FFF2-40B4-BE49-F238E27FC236}">
                  <a16:creationId xmlns:a16="http://schemas.microsoft.com/office/drawing/2014/main" xmlns="" id="{1BDA12EA-BB35-4E84-83FC-5B55C59930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9625" y="3971925"/>
              <a:ext cx="573088" cy="623888"/>
              <a:chOff x="1731615" y="3726967"/>
              <a:chExt cx="220960" cy="240643"/>
            </a:xfrm>
          </p:grpSpPr>
          <p:sp>
            <p:nvSpPr>
              <p:cNvPr id="503" name="Donut 502">
                <a:extLst>
                  <a:ext uri="{FF2B5EF4-FFF2-40B4-BE49-F238E27FC236}">
                    <a16:creationId xmlns:a16="http://schemas.microsoft.com/office/drawing/2014/main" xmlns="" id="{EF19660B-6E1A-400E-95E9-54A698C405B8}"/>
                  </a:ext>
                </a:extLst>
              </p:cNvPr>
              <p:cNvSpPr/>
              <p:nvPr/>
            </p:nvSpPr>
            <p:spPr>
              <a:xfrm>
                <a:off x="1746170" y="3787848"/>
                <a:ext cx="61420" cy="66494"/>
              </a:xfrm>
              <a:prstGeom prst="donut">
                <a:avLst>
                  <a:gd name="adj" fmla="val 28897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4" name="Donut 503">
                <a:extLst>
                  <a:ext uri="{FF2B5EF4-FFF2-40B4-BE49-F238E27FC236}">
                    <a16:creationId xmlns:a16="http://schemas.microsoft.com/office/drawing/2014/main" xmlns="" id="{7C1284CF-5214-472D-BABD-B0906113FC1F}"/>
                  </a:ext>
                </a:extLst>
              </p:cNvPr>
              <p:cNvSpPr/>
              <p:nvPr/>
            </p:nvSpPr>
            <p:spPr>
              <a:xfrm>
                <a:off x="1730815" y="3790406"/>
                <a:ext cx="61420" cy="66494"/>
              </a:xfrm>
              <a:prstGeom prst="donut">
                <a:avLst>
                  <a:gd name="adj" fmla="val 28897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5" name="Donut 504">
                <a:extLst>
                  <a:ext uri="{FF2B5EF4-FFF2-40B4-BE49-F238E27FC236}">
                    <a16:creationId xmlns:a16="http://schemas.microsoft.com/office/drawing/2014/main" xmlns="" id="{0DC82A67-E4C7-48AE-AD93-4B8CFDE12785}"/>
                  </a:ext>
                </a:extLst>
              </p:cNvPr>
              <p:cNvSpPr/>
              <p:nvPr/>
            </p:nvSpPr>
            <p:spPr>
              <a:xfrm>
                <a:off x="1761524" y="3864571"/>
                <a:ext cx="59501" cy="69052"/>
              </a:xfrm>
              <a:prstGeom prst="donut">
                <a:avLst>
                  <a:gd name="adj" fmla="val 28897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6" name="Donut 505">
                <a:extLst>
                  <a:ext uri="{FF2B5EF4-FFF2-40B4-BE49-F238E27FC236}">
                    <a16:creationId xmlns:a16="http://schemas.microsoft.com/office/drawing/2014/main" xmlns="" id="{CCEEA1D5-643B-41DD-ACB8-F7738F4325FC}"/>
                  </a:ext>
                </a:extLst>
              </p:cNvPr>
              <p:cNvSpPr/>
              <p:nvPr/>
            </p:nvSpPr>
            <p:spPr>
              <a:xfrm>
                <a:off x="1746170" y="3867129"/>
                <a:ext cx="61420" cy="69050"/>
              </a:xfrm>
              <a:prstGeom prst="donut">
                <a:avLst>
                  <a:gd name="adj" fmla="val 28897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7" name="Donut 506">
                <a:extLst>
                  <a:ext uri="{FF2B5EF4-FFF2-40B4-BE49-F238E27FC236}">
                    <a16:creationId xmlns:a16="http://schemas.microsoft.com/office/drawing/2014/main" xmlns="" id="{0A3CD74C-1704-4921-B774-F27D7F7B13ED}"/>
                  </a:ext>
                </a:extLst>
              </p:cNvPr>
              <p:cNvSpPr/>
              <p:nvPr/>
            </p:nvSpPr>
            <p:spPr>
              <a:xfrm>
                <a:off x="1892041" y="3844112"/>
                <a:ext cx="61420" cy="66494"/>
              </a:xfrm>
              <a:prstGeom prst="donut">
                <a:avLst>
                  <a:gd name="adj" fmla="val 28897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8" name="Donut 507">
                <a:extLst>
                  <a:ext uri="{FF2B5EF4-FFF2-40B4-BE49-F238E27FC236}">
                    <a16:creationId xmlns:a16="http://schemas.microsoft.com/office/drawing/2014/main" xmlns="" id="{59F2CAF9-C414-4855-809E-3D85882D9EAA}"/>
                  </a:ext>
                </a:extLst>
              </p:cNvPr>
              <p:cNvSpPr/>
              <p:nvPr/>
            </p:nvSpPr>
            <p:spPr>
              <a:xfrm>
                <a:off x="1874768" y="3846670"/>
                <a:ext cx="61420" cy="66494"/>
              </a:xfrm>
              <a:prstGeom prst="donut">
                <a:avLst>
                  <a:gd name="adj" fmla="val 28897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9" name="Donut 508">
                <a:extLst>
                  <a:ext uri="{FF2B5EF4-FFF2-40B4-BE49-F238E27FC236}">
                    <a16:creationId xmlns:a16="http://schemas.microsoft.com/office/drawing/2014/main" xmlns="" id="{F90F95DC-63F6-4EF2-B6B7-14C46FC5BA89}"/>
                  </a:ext>
                </a:extLst>
              </p:cNvPr>
              <p:cNvSpPr/>
              <p:nvPr/>
            </p:nvSpPr>
            <p:spPr>
              <a:xfrm>
                <a:off x="1870929" y="3757159"/>
                <a:ext cx="63339" cy="69052"/>
              </a:xfrm>
              <a:prstGeom prst="donut">
                <a:avLst>
                  <a:gd name="adj" fmla="val 28897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0" name="Donut 509">
                <a:extLst>
                  <a:ext uri="{FF2B5EF4-FFF2-40B4-BE49-F238E27FC236}">
                    <a16:creationId xmlns:a16="http://schemas.microsoft.com/office/drawing/2014/main" xmlns="" id="{35E6EAC1-332E-4913-A672-21BFA0BFC232}"/>
                  </a:ext>
                </a:extLst>
              </p:cNvPr>
              <p:cNvSpPr/>
              <p:nvPr/>
            </p:nvSpPr>
            <p:spPr>
              <a:xfrm>
                <a:off x="1851735" y="3759717"/>
                <a:ext cx="61420" cy="69050"/>
              </a:xfrm>
              <a:prstGeom prst="donut">
                <a:avLst>
                  <a:gd name="adj" fmla="val 28897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1" name="Cube 510">
                <a:extLst>
                  <a:ext uri="{FF2B5EF4-FFF2-40B4-BE49-F238E27FC236}">
                    <a16:creationId xmlns:a16="http://schemas.microsoft.com/office/drawing/2014/main" xmlns="" id="{E847ADB5-9DE7-4165-BF24-7F2E59B0DB05}"/>
                  </a:ext>
                </a:extLst>
              </p:cNvPr>
              <p:cNvSpPr/>
              <p:nvPr/>
            </p:nvSpPr>
            <p:spPr>
              <a:xfrm rot="20893488">
                <a:off x="1867495" y="3739334"/>
                <a:ext cx="50704" cy="173769"/>
              </a:xfrm>
              <a:prstGeom prst="cube">
                <a:avLst>
                  <a:gd name="adj" fmla="val 13627"/>
                </a:avLst>
              </a:prstGeom>
              <a:solidFill>
                <a:srgbClr val="FF3B3B"/>
              </a:solidFill>
              <a:ln w="3175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2" name="Cube 511">
                <a:extLst>
                  <a:ext uri="{FF2B5EF4-FFF2-40B4-BE49-F238E27FC236}">
                    <a16:creationId xmlns:a16="http://schemas.microsoft.com/office/drawing/2014/main" xmlns="" id="{294E4155-5FFE-4C22-8CA8-9C999737A996}"/>
                  </a:ext>
                </a:extLst>
              </p:cNvPr>
              <p:cNvSpPr/>
              <p:nvPr/>
            </p:nvSpPr>
            <p:spPr>
              <a:xfrm rot="20893488">
                <a:off x="1758763" y="3763327"/>
                <a:ext cx="50704" cy="173769"/>
              </a:xfrm>
              <a:prstGeom prst="cube">
                <a:avLst>
                  <a:gd name="adj" fmla="val 13627"/>
                </a:avLst>
              </a:prstGeom>
              <a:solidFill>
                <a:srgbClr val="FF3B3B"/>
              </a:solidFill>
              <a:ln w="3175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3" name="Cube 512">
                <a:extLst>
                  <a:ext uri="{FF2B5EF4-FFF2-40B4-BE49-F238E27FC236}">
                    <a16:creationId xmlns:a16="http://schemas.microsoft.com/office/drawing/2014/main" xmlns="" id="{63139AE3-4025-49A0-8F55-BB8D57E28258}"/>
                  </a:ext>
                </a:extLst>
              </p:cNvPr>
              <p:cNvSpPr/>
              <p:nvPr/>
            </p:nvSpPr>
            <p:spPr>
              <a:xfrm rot="20909980">
                <a:off x="1779626" y="3726967"/>
                <a:ext cx="123886" cy="240643"/>
              </a:xfrm>
              <a:prstGeom prst="cube">
                <a:avLst>
                  <a:gd name="adj" fmla="val 30713"/>
                </a:avLst>
              </a:prstGeom>
              <a:solidFill>
                <a:srgbClr val="ED6613"/>
              </a:solidFill>
              <a:ln w="3175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47" name="Cube 294">
              <a:extLst>
                <a:ext uri="{FF2B5EF4-FFF2-40B4-BE49-F238E27FC236}">
                  <a16:creationId xmlns:a16="http://schemas.microsoft.com/office/drawing/2014/main" xmlns="" id="{E31AF27B-CBA8-402F-85CB-B19A637A97B6}"/>
                </a:ext>
              </a:extLst>
            </p:cNvPr>
            <p:cNvSpPr/>
            <p:nvPr/>
          </p:nvSpPr>
          <p:spPr bwMode="auto">
            <a:xfrm rot="1309192">
              <a:off x="850725" y="4160666"/>
              <a:ext cx="1043055" cy="301614"/>
            </a:xfrm>
            <a:custGeom>
              <a:avLst/>
              <a:gdLst>
                <a:gd name="connsiteX0" fmla="*/ 0 w 357665"/>
                <a:gd name="connsiteY0" fmla="*/ 34564 h 119703"/>
                <a:gd name="connsiteX1" fmla="*/ 323101 w 357665"/>
                <a:gd name="connsiteY1" fmla="*/ 34564 h 119703"/>
                <a:gd name="connsiteX2" fmla="*/ 323101 w 357665"/>
                <a:gd name="connsiteY2" fmla="*/ 119703 h 119703"/>
                <a:gd name="connsiteX3" fmla="*/ 0 w 357665"/>
                <a:gd name="connsiteY3" fmla="*/ 119703 h 119703"/>
                <a:gd name="connsiteX4" fmla="*/ 0 w 357665"/>
                <a:gd name="connsiteY4" fmla="*/ 34564 h 119703"/>
                <a:gd name="connsiteX0" fmla="*/ 323101 w 357665"/>
                <a:gd name="connsiteY0" fmla="*/ 34564 h 119703"/>
                <a:gd name="connsiteX1" fmla="*/ 357665 w 357665"/>
                <a:gd name="connsiteY1" fmla="*/ 0 h 119703"/>
                <a:gd name="connsiteX2" fmla="*/ 357665 w 357665"/>
                <a:gd name="connsiteY2" fmla="*/ 85139 h 119703"/>
                <a:gd name="connsiteX3" fmla="*/ 323101 w 357665"/>
                <a:gd name="connsiteY3" fmla="*/ 119703 h 119703"/>
                <a:gd name="connsiteX4" fmla="*/ 323101 w 357665"/>
                <a:gd name="connsiteY4" fmla="*/ 34564 h 119703"/>
                <a:gd name="connsiteX0" fmla="*/ 0 w 357665"/>
                <a:gd name="connsiteY0" fmla="*/ 34564 h 119703"/>
                <a:gd name="connsiteX1" fmla="*/ 34564 w 357665"/>
                <a:gd name="connsiteY1" fmla="*/ 0 h 119703"/>
                <a:gd name="connsiteX2" fmla="*/ 357665 w 357665"/>
                <a:gd name="connsiteY2" fmla="*/ 0 h 119703"/>
                <a:gd name="connsiteX3" fmla="*/ 323101 w 357665"/>
                <a:gd name="connsiteY3" fmla="*/ 34564 h 119703"/>
                <a:gd name="connsiteX4" fmla="*/ 0 w 357665"/>
                <a:gd name="connsiteY4" fmla="*/ 34564 h 119703"/>
                <a:gd name="connsiteX0" fmla="*/ 0 w 357665"/>
                <a:gd name="connsiteY0" fmla="*/ 34564 h 119703"/>
                <a:gd name="connsiteX1" fmla="*/ 34564 w 357665"/>
                <a:gd name="connsiteY1" fmla="*/ 0 h 119703"/>
                <a:gd name="connsiteX2" fmla="*/ 357665 w 357665"/>
                <a:gd name="connsiteY2" fmla="*/ 0 h 119703"/>
                <a:gd name="connsiteX3" fmla="*/ 357665 w 357665"/>
                <a:gd name="connsiteY3" fmla="*/ 85139 h 119703"/>
                <a:gd name="connsiteX4" fmla="*/ 323101 w 357665"/>
                <a:gd name="connsiteY4" fmla="*/ 119703 h 119703"/>
                <a:gd name="connsiteX5" fmla="*/ 0 w 357665"/>
                <a:gd name="connsiteY5" fmla="*/ 119703 h 119703"/>
                <a:gd name="connsiteX6" fmla="*/ 0 w 357665"/>
                <a:gd name="connsiteY6" fmla="*/ 34564 h 119703"/>
                <a:gd name="connsiteX7" fmla="*/ 0 w 357665"/>
                <a:gd name="connsiteY7" fmla="*/ 34564 h 119703"/>
                <a:gd name="connsiteX8" fmla="*/ 323101 w 357665"/>
                <a:gd name="connsiteY8" fmla="*/ 34564 h 119703"/>
                <a:gd name="connsiteX9" fmla="*/ 357665 w 357665"/>
                <a:gd name="connsiteY9" fmla="*/ 0 h 119703"/>
                <a:gd name="connsiteX10" fmla="*/ 323101 w 357665"/>
                <a:gd name="connsiteY10" fmla="*/ 34564 h 119703"/>
                <a:gd name="connsiteX11" fmla="*/ 323101 w 357665"/>
                <a:gd name="connsiteY11" fmla="*/ 119703 h 119703"/>
                <a:gd name="connsiteX0" fmla="*/ 42002 w 399667"/>
                <a:gd name="connsiteY0" fmla="*/ 34564 h 119703"/>
                <a:gd name="connsiteX1" fmla="*/ 365103 w 399667"/>
                <a:gd name="connsiteY1" fmla="*/ 34564 h 119703"/>
                <a:gd name="connsiteX2" fmla="*/ 365103 w 399667"/>
                <a:gd name="connsiteY2" fmla="*/ 119703 h 119703"/>
                <a:gd name="connsiteX3" fmla="*/ 42002 w 399667"/>
                <a:gd name="connsiteY3" fmla="*/ 119703 h 119703"/>
                <a:gd name="connsiteX4" fmla="*/ 42002 w 399667"/>
                <a:gd name="connsiteY4" fmla="*/ 34564 h 119703"/>
                <a:gd name="connsiteX0" fmla="*/ 365103 w 399667"/>
                <a:gd name="connsiteY0" fmla="*/ 34564 h 119703"/>
                <a:gd name="connsiteX1" fmla="*/ 399667 w 399667"/>
                <a:gd name="connsiteY1" fmla="*/ 0 h 119703"/>
                <a:gd name="connsiteX2" fmla="*/ 399667 w 399667"/>
                <a:gd name="connsiteY2" fmla="*/ 85139 h 119703"/>
                <a:gd name="connsiteX3" fmla="*/ 365103 w 399667"/>
                <a:gd name="connsiteY3" fmla="*/ 119703 h 119703"/>
                <a:gd name="connsiteX4" fmla="*/ 365103 w 399667"/>
                <a:gd name="connsiteY4" fmla="*/ 34564 h 119703"/>
                <a:gd name="connsiteX0" fmla="*/ 42002 w 399667"/>
                <a:gd name="connsiteY0" fmla="*/ 34564 h 119703"/>
                <a:gd name="connsiteX1" fmla="*/ 76566 w 399667"/>
                <a:gd name="connsiteY1" fmla="*/ 0 h 119703"/>
                <a:gd name="connsiteX2" fmla="*/ 399667 w 399667"/>
                <a:gd name="connsiteY2" fmla="*/ 0 h 119703"/>
                <a:gd name="connsiteX3" fmla="*/ 365103 w 399667"/>
                <a:gd name="connsiteY3" fmla="*/ 34564 h 119703"/>
                <a:gd name="connsiteX4" fmla="*/ 42002 w 399667"/>
                <a:gd name="connsiteY4" fmla="*/ 34564 h 119703"/>
                <a:gd name="connsiteX0" fmla="*/ 42002 w 399667"/>
                <a:gd name="connsiteY0" fmla="*/ 34564 h 119703"/>
                <a:gd name="connsiteX1" fmla="*/ 76566 w 399667"/>
                <a:gd name="connsiteY1" fmla="*/ 0 h 119703"/>
                <a:gd name="connsiteX2" fmla="*/ 399667 w 399667"/>
                <a:gd name="connsiteY2" fmla="*/ 0 h 119703"/>
                <a:gd name="connsiteX3" fmla="*/ 399667 w 399667"/>
                <a:gd name="connsiteY3" fmla="*/ 85139 h 119703"/>
                <a:gd name="connsiteX4" fmla="*/ 365103 w 399667"/>
                <a:gd name="connsiteY4" fmla="*/ 119703 h 119703"/>
                <a:gd name="connsiteX5" fmla="*/ 42002 w 399667"/>
                <a:gd name="connsiteY5" fmla="*/ 119703 h 119703"/>
                <a:gd name="connsiteX6" fmla="*/ 42002 w 399667"/>
                <a:gd name="connsiteY6" fmla="*/ 34564 h 119703"/>
                <a:gd name="connsiteX7" fmla="*/ 0 w 399667"/>
                <a:gd name="connsiteY7" fmla="*/ 51381 h 119703"/>
                <a:gd name="connsiteX8" fmla="*/ 365103 w 399667"/>
                <a:gd name="connsiteY8" fmla="*/ 34564 h 119703"/>
                <a:gd name="connsiteX9" fmla="*/ 399667 w 399667"/>
                <a:gd name="connsiteY9" fmla="*/ 0 h 119703"/>
                <a:gd name="connsiteX10" fmla="*/ 365103 w 399667"/>
                <a:gd name="connsiteY10" fmla="*/ 34564 h 119703"/>
                <a:gd name="connsiteX11" fmla="*/ 365103 w 399667"/>
                <a:gd name="connsiteY11" fmla="*/ 119703 h 119703"/>
                <a:gd name="connsiteX0" fmla="*/ 42887 w 400552"/>
                <a:gd name="connsiteY0" fmla="*/ 34564 h 119703"/>
                <a:gd name="connsiteX1" fmla="*/ 365988 w 400552"/>
                <a:gd name="connsiteY1" fmla="*/ 34564 h 119703"/>
                <a:gd name="connsiteX2" fmla="*/ 365988 w 400552"/>
                <a:gd name="connsiteY2" fmla="*/ 119703 h 119703"/>
                <a:gd name="connsiteX3" fmla="*/ 42887 w 400552"/>
                <a:gd name="connsiteY3" fmla="*/ 119703 h 119703"/>
                <a:gd name="connsiteX4" fmla="*/ 42887 w 400552"/>
                <a:gd name="connsiteY4" fmla="*/ 34564 h 119703"/>
                <a:gd name="connsiteX0" fmla="*/ 365988 w 400552"/>
                <a:gd name="connsiteY0" fmla="*/ 34564 h 119703"/>
                <a:gd name="connsiteX1" fmla="*/ 400552 w 400552"/>
                <a:gd name="connsiteY1" fmla="*/ 0 h 119703"/>
                <a:gd name="connsiteX2" fmla="*/ 400552 w 400552"/>
                <a:gd name="connsiteY2" fmla="*/ 85139 h 119703"/>
                <a:gd name="connsiteX3" fmla="*/ 365988 w 400552"/>
                <a:gd name="connsiteY3" fmla="*/ 119703 h 119703"/>
                <a:gd name="connsiteX4" fmla="*/ 365988 w 400552"/>
                <a:gd name="connsiteY4" fmla="*/ 34564 h 119703"/>
                <a:gd name="connsiteX0" fmla="*/ 42887 w 400552"/>
                <a:gd name="connsiteY0" fmla="*/ 34564 h 119703"/>
                <a:gd name="connsiteX1" fmla="*/ 77451 w 400552"/>
                <a:gd name="connsiteY1" fmla="*/ 0 h 119703"/>
                <a:gd name="connsiteX2" fmla="*/ 400552 w 400552"/>
                <a:gd name="connsiteY2" fmla="*/ 0 h 119703"/>
                <a:gd name="connsiteX3" fmla="*/ 365988 w 400552"/>
                <a:gd name="connsiteY3" fmla="*/ 34564 h 119703"/>
                <a:gd name="connsiteX4" fmla="*/ 42887 w 400552"/>
                <a:gd name="connsiteY4" fmla="*/ 34564 h 119703"/>
                <a:gd name="connsiteX0" fmla="*/ 0 w 400552"/>
                <a:gd name="connsiteY0" fmla="*/ 49169 h 119703"/>
                <a:gd name="connsiteX1" fmla="*/ 77451 w 400552"/>
                <a:gd name="connsiteY1" fmla="*/ 0 h 119703"/>
                <a:gd name="connsiteX2" fmla="*/ 400552 w 400552"/>
                <a:gd name="connsiteY2" fmla="*/ 0 h 119703"/>
                <a:gd name="connsiteX3" fmla="*/ 400552 w 400552"/>
                <a:gd name="connsiteY3" fmla="*/ 85139 h 119703"/>
                <a:gd name="connsiteX4" fmla="*/ 365988 w 400552"/>
                <a:gd name="connsiteY4" fmla="*/ 119703 h 119703"/>
                <a:gd name="connsiteX5" fmla="*/ 42887 w 400552"/>
                <a:gd name="connsiteY5" fmla="*/ 119703 h 119703"/>
                <a:gd name="connsiteX6" fmla="*/ 0 w 400552"/>
                <a:gd name="connsiteY6" fmla="*/ 49169 h 119703"/>
                <a:gd name="connsiteX7" fmla="*/ 885 w 400552"/>
                <a:gd name="connsiteY7" fmla="*/ 51381 h 119703"/>
                <a:gd name="connsiteX8" fmla="*/ 365988 w 400552"/>
                <a:gd name="connsiteY8" fmla="*/ 34564 h 119703"/>
                <a:gd name="connsiteX9" fmla="*/ 400552 w 400552"/>
                <a:gd name="connsiteY9" fmla="*/ 0 h 119703"/>
                <a:gd name="connsiteX10" fmla="*/ 365988 w 400552"/>
                <a:gd name="connsiteY10" fmla="*/ 34564 h 119703"/>
                <a:gd name="connsiteX11" fmla="*/ 365988 w 400552"/>
                <a:gd name="connsiteY11" fmla="*/ 119703 h 119703"/>
                <a:gd name="connsiteX0" fmla="*/ 44213 w 401878"/>
                <a:gd name="connsiteY0" fmla="*/ 34564 h 119703"/>
                <a:gd name="connsiteX1" fmla="*/ 367314 w 401878"/>
                <a:gd name="connsiteY1" fmla="*/ 34564 h 119703"/>
                <a:gd name="connsiteX2" fmla="*/ 367314 w 401878"/>
                <a:gd name="connsiteY2" fmla="*/ 119703 h 119703"/>
                <a:gd name="connsiteX3" fmla="*/ 44213 w 401878"/>
                <a:gd name="connsiteY3" fmla="*/ 119703 h 119703"/>
                <a:gd name="connsiteX4" fmla="*/ 44213 w 401878"/>
                <a:gd name="connsiteY4" fmla="*/ 34564 h 119703"/>
                <a:gd name="connsiteX0" fmla="*/ 367314 w 401878"/>
                <a:gd name="connsiteY0" fmla="*/ 34564 h 119703"/>
                <a:gd name="connsiteX1" fmla="*/ 401878 w 401878"/>
                <a:gd name="connsiteY1" fmla="*/ 0 h 119703"/>
                <a:gd name="connsiteX2" fmla="*/ 401878 w 401878"/>
                <a:gd name="connsiteY2" fmla="*/ 85139 h 119703"/>
                <a:gd name="connsiteX3" fmla="*/ 367314 w 401878"/>
                <a:gd name="connsiteY3" fmla="*/ 119703 h 119703"/>
                <a:gd name="connsiteX4" fmla="*/ 367314 w 401878"/>
                <a:gd name="connsiteY4" fmla="*/ 34564 h 119703"/>
                <a:gd name="connsiteX0" fmla="*/ 0 w 401878"/>
                <a:gd name="connsiteY0" fmla="*/ 52265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367314 w 401878"/>
                <a:gd name="connsiteY3" fmla="*/ 34564 h 119703"/>
                <a:gd name="connsiteX4" fmla="*/ 0 w 401878"/>
                <a:gd name="connsiteY4" fmla="*/ 52265 h 119703"/>
                <a:gd name="connsiteX0" fmla="*/ 1326 w 401878"/>
                <a:gd name="connsiteY0" fmla="*/ 49169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401878 w 401878"/>
                <a:gd name="connsiteY3" fmla="*/ 85139 h 119703"/>
                <a:gd name="connsiteX4" fmla="*/ 367314 w 401878"/>
                <a:gd name="connsiteY4" fmla="*/ 119703 h 119703"/>
                <a:gd name="connsiteX5" fmla="*/ 44213 w 401878"/>
                <a:gd name="connsiteY5" fmla="*/ 119703 h 119703"/>
                <a:gd name="connsiteX6" fmla="*/ 1326 w 401878"/>
                <a:gd name="connsiteY6" fmla="*/ 49169 h 119703"/>
                <a:gd name="connsiteX7" fmla="*/ 2211 w 401878"/>
                <a:gd name="connsiteY7" fmla="*/ 51381 h 119703"/>
                <a:gd name="connsiteX8" fmla="*/ 367314 w 401878"/>
                <a:gd name="connsiteY8" fmla="*/ 34564 h 119703"/>
                <a:gd name="connsiteX9" fmla="*/ 401878 w 401878"/>
                <a:gd name="connsiteY9" fmla="*/ 0 h 119703"/>
                <a:gd name="connsiteX10" fmla="*/ 367314 w 401878"/>
                <a:gd name="connsiteY10" fmla="*/ 34564 h 119703"/>
                <a:gd name="connsiteX11" fmla="*/ 367314 w 401878"/>
                <a:gd name="connsiteY11" fmla="*/ 119703 h 119703"/>
                <a:gd name="connsiteX0" fmla="*/ 3978 w 401878"/>
                <a:gd name="connsiteY0" fmla="*/ 42980 h 119703"/>
                <a:gd name="connsiteX1" fmla="*/ 367314 w 401878"/>
                <a:gd name="connsiteY1" fmla="*/ 34564 h 119703"/>
                <a:gd name="connsiteX2" fmla="*/ 367314 w 401878"/>
                <a:gd name="connsiteY2" fmla="*/ 119703 h 119703"/>
                <a:gd name="connsiteX3" fmla="*/ 44213 w 401878"/>
                <a:gd name="connsiteY3" fmla="*/ 119703 h 119703"/>
                <a:gd name="connsiteX4" fmla="*/ 3978 w 401878"/>
                <a:gd name="connsiteY4" fmla="*/ 42980 h 119703"/>
                <a:gd name="connsiteX0" fmla="*/ 367314 w 401878"/>
                <a:gd name="connsiteY0" fmla="*/ 34564 h 119703"/>
                <a:gd name="connsiteX1" fmla="*/ 401878 w 401878"/>
                <a:gd name="connsiteY1" fmla="*/ 0 h 119703"/>
                <a:gd name="connsiteX2" fmla="*/ 401878 w 401878"/>
                <a:gd name="connsiteY2" fmla="*/ 85139 h 119703"/>
                <a:gd name="connsiteX3" fmla="*/ 367314 w 401878"/>
                <a:gd name="connsiteY3" fmla="*/ 119703 h 119703"/>
                <a:gd name="connsiteX4" fmla="*/ 367314 w 401878"/>
                <a:gd name="connsiteY4" fmla="*/ 34564 h 119703"/>
                <a:gd name="connsiteX0" fmla="*/ 0 w 401878"/>
                <a:gd name="connsiteY0" fmla="*/ 52265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367314 w 401878"/>
                <a:gd name="connsiteY3" fmla="*/ 34564 h 119703"/>
                <a:gd name="connsiteX4" fmla="*/ 0 w 401878"/>
                <a:gd name="connsiteY4" fmla="*/ 52265 h 119703"/>
                <a:gd name="connsiteX0" fmla="*/ 1326 w 401878"/>
                <a:gd name="connsiteY0" fmla="*/ 49169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401878 w 401878"/>
                <a:gd name="connsiteY3" fmla="*/ 85139 h 119703"/>
                <a:gd name="connsiteX4" fmla="*/ 367314 w 401878"/>
                <a:gd name="connsiteY4" fmla="*/ 119703 h 119703"/>
                <a:gd name="connsiteX5" fmla="*/ 44213 w 401878"/>
                <a:gd name="connsiteY5" fmla="*/ 119703 h 119703"/>
                <a:gd name="connsiteX6" fmla="*/ 1326 w 401878"/>
                <a:gd name="connsiteY6" fmla="*/ 49169 h 119703"/>
                <a:gd name="connsiteX7" fmla="*/ 2211 w 401878"/>
                <a:gd name="connsiteY7" fmla="*/ 51381 h 119703"/>
                <a:gd name="connsiteX8" fmla="*/ 367314 w 401878"/>
                <a:gd name="connsiteY8" fmla="*/ 34564 h 119703"/>
                <a:gd name="connsiteX9" fmla="*/ 401878 w 401878"/>
                <a:gd name="connsiteY9" fmla="*/ 0 h 119703"/>
                <a:gd name="connsiteX10" fmla="*/ 367314 w 401878"/>
                <a:gd name="connsiteY10" fmla="*/ 34564 h 119703"/>
                <a:gd name="connsiteX11" fmla="*/ 367314 w 401878"/>
                <a:gd name="connsiteY11" fmla="*/ 119703 h 119703"/>
                <a:gd name="connsiteX0" fmla="*/ 3978 w 401878"/>
                <a:gd name="connsiteY0" fmla="*/ 42980 h 119703"/>
                <a:gd name="connsiteX1" fmla="*/ 367314 w 401878"/>
                <a:gd name="connsiteY1" fmla="*/ 34564 h 119703"/>
                <a:gd name="connsiteX2" fmla="*/ 367314 w 401878"/>
                <a:gd name="connsiteY2" fmla="*/ 119703 h 119703"/>
                <a:gd name="connsiteX3" fmla="*/ 44213 w 401878"/>
                <a:gd name="connsiteY3" fmla="*/ 119703 h 119703"/>
                <a:gd name="connsiteX4" fmla="*/ 3978 w 401878"/>
                <a:gd name="connsiteY4" fmla="*/ 42980 h 119703"/>
                <a:gd name="connsiteX0" fmla="*/ 367314 w 401878"/>
                <a:gd name="connsiteY0" fmla="*/ 34564 h 119703"/>
                <a:gd name="connsiteX1" fmla="*/ 401878 w 401878"/>
                <a:gd name="connsiteY1" fmla="*/ 0 h 119703"/>
                <a:gd name="connsiteX2" fmla="*/ 401878 w 401878"/>
                <a:gd name="connsiteY2" fmla="*/ 85139 h 119703"/>
                <a:gd name="connsiteX3" fmla="*/ 367314 w 401878"/>
                <a:gd name="connsiteY3" fmla="*/ 119703 h 119703"/>
                <a:gd name="connsiteX4" fmla="*/ 367314 w 401878"/>
                <a:gd name="connsiteY4" fmla="*/ 34564 h 119703"/>
                <a:gd name="connsiteX0" fmla="*/ 0 w 401878"/>
                <a:gd name="connsiteY0" fmla="*/ 52265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367314 w 401878"/>
                <a:gd name="connsiteY3" fmla="*/ 34564 h 119703"/>
                <a:gd name="connsiteX4" fmla="*/ 0 w 401878"/>
                <a:gd name="connsiteY4" fmla="*/ 52265 h 119703"/>
                <a:gd name="connsiteX0" fmla="*/ 1326 w 401878"/>
                <a:gd name="connsiteY0" fmla="*/ 49169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401878 w 401878"/>
                <a:gd name="connsiteY3" fmla="*/ 85139 h 119703"/>
                <a:gd name="connsiteX4" fmla="*/ 367314 w 401878"/>
                <a:gd name="connsiteY4" fmla="*/ 119703 h 119703"/>
                <a:gd name="connsiteX5" fmla="*/ 44213 w 401878"/>
                <a:gd name="connsiteY5" fmla="*/ 119703 h 119703"/>
                <a:gd name="connsiteX6" fmla="*/ 1326 w 401878"/>
                <a:gd name="connsiteY6" fmla="*/ 49169 h 119703"/>
                <a:gd name="connsiteX7" fmla="*/ 2211 w 401878"/>
                <a:gd name="connsiteY7" fmla="*/ 51381 h 119703"/>
                <a:gd name="connsiteX8" fmla="*/ 367314 w 401878"/>
                <a:gd name="connsiteY8" fmla="*/ 34564 h 119703"/>
                <a:gd name="connsiteX9" fmla="*/ 401878 w 401878"/>
                <a:gd name="connsiteY9" fmla="*/ 0 h 119703"/>
                <a:gd name="connsiteX10" fmla="*/ 339019 w 401878"/>
                <a:gd name="connsiteY10" fmla="*/ 53587 h 119703"/>
                <a:gd name="connsiteX11" fmla="*/ 367314 w 401878"/>
                <a:gd name="connsiteY11" fmla="*/ 119703 h 119703"/>
                <a:gd name="connsiteX0" fmla="*/ 3978 w 401878"/>
                <a:gd name="connsiteY0" fmla="*/ 42980 h 119703"/>
                <a:gd name="connsiteX1" fmla="*/ 367314 w 401878"/>
                <a:gd name="connsiteY1" fmla="*/ 34564 h 119703"/>
                <a:gd name="connsiteX2" fmla="*/ 367314 w 401878"/>
                <a:gd name="connsiteY2" fmla="*/ 119703 h 119703"/>
                <a:gd name="connsiteX3" fmla="*/ 44213 w 401878"/>
                <a:gd name="connsiteY3" fmla="*/ 119703 h 119703"/>
                <a:gd name="connsiteX4" fmla="*/ 3978 w 401878"/>
                <a:gd name="connsiteY4" fmla="*/ 42980 h 119703"/>
                <a:gd name="connsiteX0" fmla="*/ 367314 w 401878"/>
                <a:gd name="connsiteY0" fmla="*/ 34564 h 119703"/>
                <a:gd name="connsiteX1" fmla="*/ 401878 w 401878"/>
                <a:gd name="connsiteY1" fmla="*/ 0 h 119703"/>
                <a:gd name="connsiteX2" fmla="*/ 401878 w 401878"/>
                <a:gd name="connsiteY2" fmla="*/ 85139 h 119703"/>
                <a:gd name="connsiteX3" fmla="*/ 367314 w 401878"/>
                <a:gd name="connsiteY3" fmla="*/ 119703 h 119703"/>
                <a:gd name="connsiteX4" fmla="*/ 367314 w 401878"/>
                <a:gd name="connsiteY4" fmla="*/ 34564 h 119703"/>
                <a:gd name="connsiteX0" fmla="*/ 0 w 401878"/>
                <a:gd name="connsiteY0" fmla="*/ 52265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367314 w 401878"/>
                <a:gd name="connsiteY3" fmla="*/ 34564 h 119703"/>
                <a:gd name="connsiteX4" fmla="*/ 0 w 401878"/>
                <a:gd name="connsiteY4" fmla="*/ 52265 h 119703"/>
                <a:gd name="connsiteX0" fmla="*/ 1326 w 401878"/>
                <a:gd name="connsiteY0" fmla="*/ 49169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401878 w 401878"/>
                <a:gd name="connsiteY3" fmla="*/ 85139 h 119703"/>
                <a:gd name="connsiteX4" fmla="*/ 367314 w 401878"/>
                <a:gd name="connsiteY4" fmla="*/ 119703 h 119703"/>
                <a:gd name="connsiteX5" fmla="*/ 44213 w 401878"/>
                <a:gd name="connsiteY5" fmla="*/ 119703 h 119703"/>
                <a:gd name="connsiteX6" fmla="*/ 1326 w 401878"/>
                <a:gd name="connsiteY6" fmla="*/ 49169 h 119703"/>
                <a:gd name="connsiteX7" fmla="*/ 2211 w 401878"/>
                <a:gd name="connsiteY7" fmla="*/ 51381 h 119703"/>
                <a:gd name="connsiteX8" fmla="*/ 327963 w 401878"/>
                <a:gd name="connsiteY8" fmla="*/ 45189 h 119703"/>
                <a:gd name="connsiteX9" fmla="*/ 401878 w 401878"/>
                <a:gd name="connsiteY9" fmla="*/ 0 h 119703"/>
                <a:gd name="connsiteX10" fmla="*/ 339019 w 401878"/>
                <a:gd name="connsiteY10" fmla="*/ 53587 h 119703"/>
                <a:gd name="connsiteX11" fmla="*/ 367314 w 401878"/>
                <a:gd name="connsiteY11" fmla="*/ 119703 h 119703"/>
                <a:gd name="connsiteX0" fmla="*/ 3978 w 401878"/>
                <a:gd name="connsiteY0" fmla="*/ 42980 h 119703"/>
                <a:gd name="connsiteX1" fmla="*/ 367314 w 401878"/>
                <a:gd name="connsiteY1" fmla="*/ 34564 h 119703"/>
                <a:gd name="connsiteX2" fmla="*/ 367314 w 401878"/>
                <a:gd name="connsiteY2" fmla="*/ 119703 h 119703"/>
                <a:gd name="connsiteX3" fmla="*/ 44213 w 401878"/>
                <a:gd name="connsiteY3" fmla="*/ 119703 h 119703"/>
                <a:gd name="connsiteX4" fmla="*/ 3978 w 401878"/>
                <a:gd name="connsiteY4" fmla="*/ 42980 h 119703"/>
                <a:gd name="connsiteX0" fmla="*/ 367314 w 401878"/>
                <a:gd name="connsiteY0" fmla="*/ 34564 h 119703"/>
                <a:gd name="connsiteX1" fmla="*/ 401878 w 401878"/>
                <a:gd name="connsiteY1" fmla="*/ 0 h 119703"/>
                <a:gd name="connsiteX2" fmla="*/ 401878 w 401878"/>
                <a:gd name="connsiteY2" fmla="*/ 85139 h 119703"/>
                <a:gd name="connsiteX3" fmla="*/ 367314 w 401878"/>
                <a:gd name="connsiteY3" fmla="*/ 119703 h 119703"/>
                <a:gd name="connsiteX4" fmla="*/ 367314 w 401878"/>
                <a:gd name="connsiteY4" fmla="*/ 34564 h 119703"/>
                <a:gd name="connsiteX0" fmla="*/ 0 w 401878"/>
                <a:gd name="connsiteY0" fmla="*/ 52265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332384 w 401878"/>
                <a:gd name="connsiteY3" fmla="*/ 43419 h 119703"/>
                <a:gd name="connsiteX4" fmla="*/ 0 w 401878"/>
                <a:gd name="connsiteY4" fmla="*/ 52265 h 119703"/>
                <a:gd name="connsiteX0" fmla="*/ 1326 w 401878"/>
                <a:gd name="connsiteY0" fmla="*/ 49169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401878 w 401878"/>
                <a:gd name="connsiteY3" fmla="*/ 85139 h 119703"/>
                <a:gd name="connsiteX4" fmla="*/ 367314 w 401878"/>
                <a:gd name="connsiteY4" fmla="*/ 119703 h 119703"/>
                <a:gd name="connsiteX5" fmla="*/ 44213 w 401878"/>
                <a:gd name="connsiteY5" fmla="*/ 119703 h 119703"/>
                <a:gd name="connsiteX6" fmla="*/ 1326 w 401878"/>
                <a:gd name="connsiteY6" fmla="*/ 49169 h 119703"/>
                <a:gd name="connsiteX7" fmla="*/ 2211 w 401878"/>
                <a:gd name="connsiteY7" fmla="*/ 51381 h 119703"/>
                <a:gd name="connsiteX8" fmla="*/ 327963 w 401878"/>
                <a:gd name="connsiteY8" fmla="*/ 45189 h 119703"/>
                <a:gd name="connsiteX9" fmla="*/ 401878 w 401878"/>
                <a:gd name="connsiteY9" fmla="*/ 0 h 119703"/>
                <a:gd name="connsiteX10" fmla="*/ 339019 w 401878"/>
                <a:gd name="connsiteY10" fmla="*/ 53587 h 119703"/>
                <a:gd name="connsiteX11" fmla="*/ 367314 w 401878"/>
                <a:gd name="connsiteY11" fmla="*/ 119703 h 119703"/>
                <a:gd name="connsiteX0" fmla="*/ 3978 w 401878"/>
                <a:gd name="connsiteY0" fmla="*/ 42980 h 119703"/>
                <a:gd name="connsiteX1" fmla="*/ 367314 w 401878"/>
                <a:gd name="connsiteY1" fmla="*/ 34564 h 119703"/>
                <a:gd name="connsiteX2" fmla="*/ 367314 w 401878"/>
                <a:gd name="connsiteY2" fmla="*/ 119703 h 119703"/>
                <a:gd name="connsiteX3" fmla="*/ 44213 w 401878"/>
                <a:gd name="connsiteY3" fmla="*/ 119703 h 119703"/>
                <a:gd name="connsiteX4" fmla="*/ 3978 w 401878"/>
                <a:gd name="connsiteY4" fmla="*/ 42980 h 119703"/>
                <a:gd name="connsiteX0" fmla="*/ 327078 w 401878"/>
                <a:gd name="connsiteY0" fmla="*/ 43821 h 119703"/>
                <a:gd name="connsiteX1" fmla="*/ 401878 w 401878"/>
                <a:gd name="connsiteY1" fmla="*/ 0 h 119703"/>
                <a:gd name="connsiteX2" fmla="*/ 401878 w 401878"/>
                <a:gd name="connsiteY2" fmla="*/ 85139 h 119703"/>
                <a:gd name="connsiteX3" fmla="*/ 367314 w 401878"/>
                <a:gd name="connsiteY3" fmla="*/ 119703 h 119703"/>
                <a:gd name="connsiteX4" fmla="*/ 327078 w 401878"/>
                <a:gd name="connsiteY4" fmla="*/ 43821 h 119703"/>
                <a:gd name="connsiteX0" fmla="*/ 0 w 401878"/>
                <a:gd name="connsiteY0" fmla="*/ 52265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332384 w 401878"/>
                <a:gd name="connsiteY3" fmla="*/ 43419 h 119703"/>
                <a:gd name="connsiteX4" fmla="*/ 0 w 401878"/>
                <a:gd name="connsiteY4" fmla="*/ 52265 h 119703"/>
                <a:gd name="connsiteX0" fmla="*/ 1326 w 401878"/>
                <a:gd name="connsiteY0" fmla="*/ 49169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401878 w 401878"/>
                <a:gd name="connsiteY3" fmla="*/ 85139 h 119703"/>
                <a:gd name="connsiteX4" fmla="*/ 367314 w 401878"/>
                <a:gd name="connsiteY4" fmla="*/ 119703 h 119703"/>
                <a:gd name="connsiteX5" fmla="*/ 44213 w 401878"/>
                <a:gd name="connsiteY5" fmla="*/ 119703 h 119703"/>
                <a:gd name="connsiteX6" fmla="*/ 1326 w 401878"/>
                <a:gd name="connsiteY6" fmla="*/ 49169 h 119703"/>
                <a:gd name="connsiteX7" fmla="*/ 2211 w 401878"/>
                <a:gd name="connsiteY7" fmla="*/ 51381 h 119703"/>
                <a:gd name="connsiteX8" fmla="*/ 327963 w 401878"/>
                <a:gd name="connsiteY8" fmla="*/ 45189 h 119703"/>
                <a:gd name="connsiteX9" fmla="*/ 401878 w 401878"/>
                <a:gd name="connsiteY9" fmla="*/ 0 h 119703"/>
                <a:gd name="connsiteX10" fmla="*/ 339019 w 401878"/>
                <a:gd name="connsiteY10" fmla="*/ 53587 h 119703"/>
                <a:gd name="connsiteX11" fmla="*/ 367314 w 401878"/>
                <a:gd name="connsiteY11" fmla="*/ 119703 h 119703"/>
                <a:gd name="connsiteX0" fmla="*/ 3978 w 401878"/>
                <a:gd name="connsiteY0" fmla="*/ 42980 h 119703"/>
                <a:gd name="connsiteX1" fmla="*/ 335920 w 401878"/>
                <a:gd name="connsiteY1" fmla="*/ 39926 h 119703"/>
                <a:gd name="connsiteX2" fmla="*/ 367314 w 401878"/>
                <a:gd name="connsiteY2" fmla="*/ 119703 h 119703"/>
                <a:gd name="connsiteX3" fmla="*/ 44213 w 401878"/>
                <a:gd name="connsiteY3" fmla="*/ 119703 h 119703"/>
                <a:gd name="connsiteX4" fmla="*/ 3978 w 401878"/>
                <a:gd name="connsiteY4" fmla="*/ 42980 h 119703"/>
                <a:gd name="connsiteX0" fmla="*/ 327078 w 401878"/>
                <a:gd name="connsiteY0" fmla="*/ 43821 h 119703"/>
                <a:gd name="connsiteX1" fmla="*/ 401878 w 401878"/>
                <a:gd name="connsiteY1" fmla="*/ 0 h 119703"/>
                <a:gd name="connsiteX2" fmla="*/ 401878 w 401878"/>
                <a:gd name="connsiteY2" fmla="*/ 85139 h 119703"/>
                <a:gd name="connsiteX3" fmla="*/ 367314 w 401878"/>
                <a:gd name="connsiteY3" fmla="*/ 119703 h 119703"/>
                <a:gd name="connsiteX4" fmla="*/ 327078 w 401878"/>
                <a:gd name="connsiteY4" fmla="*/ 43821 h 119703"/>
                <a:gd name="connsiteX0" fmla="*/ 0 w 401878"/>
                <a:gd name="connsiteY0" fmla="*/ 52265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332384 w 401878"/>
                <a:gd name="connsiteY3" fmla="*/ 43419 h 119703"/>
                <a:gd name="connsiteX4" fmla="*/ 0 w 401878"/>
                <a:gd name="connsiteY4" fmla="*/ 52265 h 119703"/>
                <a:gd name="connsiteX0" fmla="*/ 1326 w 401878"/>
                <a:gd name="connsiteY0" fmla="*/ 49169 h 119703"/>
                <a:gd name="connsiteX1" fmla="*/ 78777 w 401878"/>
                <a:gd name="connsiteY1" fmla="*/ 0 h 119703"/>
                <a:gd name="connsiteX2" fmla="*/ 401878 w 401878"/>
                <a:gd name="connsiteY2" fmla="*/ 0 h 119703"/>
                <a:gd name="connsiteX3" fmla="*/ 401878 w 401878"/>
                <a:gd name="connsiteY3" fmla="*/ 85139 h 119703"/>
                <a:gd name="connsiteX4" fmla="*/ 367314 w 401878"/>
                <a:gd name="connsiteY4" fmla="*/ 119703 h 119703"/>
                <a:gd name="connsiteX5" fmla="*/ 44213 w 401878"/>
                <a:gd name="connsiteY5" fmla="*/ 119703 h 119703"/>
                <a:gd name="connsiteX6" fmla="*/ 1326 w 401878"/>
                <a:gd name="connsiteY6" fmla="*/ 49169 h 119703"/>
                <a:gd name="connsiteX7" fmla="*/ 2211 w 401878"/>
                <a:gd name="connsiteY7" fmla="*/ 51381 h 119703"/>
                <a:gd name="connsiteX8" fmla="*/ 327963 w 401878"/>
                <a:gd name="connsiteY8" fmla="*/ 45189 h 119703"/>
                <a:gd name="connsiteX9" fmla="*/ 401878 w 401878"/>
                <a:gd name="connsiteY9" fmla="*/ 0 h 119703"/>
                <a:gd name="connsiteX10" fmla="*/ 339019 w 401878"/>
                <a:gd name="connsiteY10" fmla="*/ 53587 h 119703"/>
                <a:gd name="connsiteX11" fmla="*/ 367314 w 401878"/>
                <a:gd name="connsiteY11" fmla="*/ 119703 h 119703"/>
                <a:gd name="connsiteX0" fmla="*/ 3978 w 401878"/>
                <a:gd name="connsiteY0" fmla="*/ 46381 h 123104"/>
                <a:gd name="connsiteX1" fmla="*/ 335920 w 401878"/>
                <a:gd name="connsiteY1" fmla="*/ 43327 h 123104"/>
                <a:gd name="connsiteX2" fmla="*/ 367314 w 401878"/>
                <a:gd name="connsiteY2" fmla="*/ 123104 h 123104"/>
                <a:gd name="connsiteX3" fmla="*/ 44213 w 401878"/>
                <a:gd name="connsiteY3" fmla="*/ 123104 h 123104"/>
                <a:gd name="connsiteX4" fmla="*/ 3978 w 401878"/>
                <a:gd name="connsiteY4" fmla="*/ 46381 h 123104"/>
                <a:gd name="connsiteX0" fmla="*/ 327078 w 401878"/>
                <a:gd name="connsiteY0" fmla="*/ 47222 h 123104"/>
                <a:gd name="connsiteX1" fmla="*/ 401878 w 401878"/>
                <a:gd name="connsiteY1" fmla="*/ 3401 h 123104"/>
                <a:gd name="connsiteX2" fmla="*/ 401878 w 401878"/>
                <a:gd name="connsiteY2" fmla="*/ 88540 h 123104"/>
                <a:gd name="connsiteX3" fmla="*/ 367314 w 401878"/>
                <a:gd name="connsiteY3" fmla="*/ 123104 h 123104"/>
                <a:gd name="connsiteX4" fmla="*/ 327078 w 401878"/>
                <a:gd name="connsiteY4" fmla="*/ 47222 h 123104"/>
                <a:gd name="connsiteX0" fmla="*/ 0 w 401878"/>
                <a:gd name="connsiteY0" fmla="*/ 55666 h 123104"/>
                <a:gd name="connsiteX1" fmla="*/ 78777 w 401878"/>
                <a:gd name="connsiteY1" fmla="*/ 3401 h 123104"/>
                <a:gd name="connsiteX2" fmla="*/ 401878 w 401878"/>
                <a:gd name="connsiteY2" fmla="*/ 3401 h 123104"/>
                <a:gd name="connsiteX3" fmla="*/ 332384 w 401878"/>
                <a:gd name="connsiteY3" fmla="*/ 46820 h 123104"/>
                <a:gd name="connsiteX4" fmla="*/ 0 w 401878"/>
                <a:gd name="connsiteY4" fmla="*/ 55666 h 123104"/>
                <a:gd name="connsiteX0" fmla="*/ 1326 w 401878"/>
                <a:gd name="connsiteY0" fmla="*/ 52570 h 123104"/>
                <a:gd name="connsiteX1" fmla="*/ 78777 w 401878"/>
                <a:gd name="connsiteY1" fmla="*/ 3401 h 123104"/>
                <a:gd name="connsiteX2" fmla="*/ 401878 w 401878"/>
                <a:gd name="connsiteY2" fmla="*/ 3401 h 123104"/>
                <a:gd name="connsiteX3" fmla="*/ 401878 w 401878"/>
                <a:gd name="connsiteY3" fmla="*/ 88540 h 123104"/>
                <a:gd name="connsiteX4" fmla="*/ 367314 w 401878"/>
                <a:gd name="connsiteY4" fmla="*/ 123104 h 123104"/>
                <a:gd name="connsiteX5" fmla="*/ 44213 w 401878"/>
                <a:gd name="connsiteY5" fmla="*/ 123104 h 123104"/>
                <a:gd name="connsiteX6" fmla="*/ 1326 w 401878"/>
                <a:gd name="connsiteY6" fmla="*/ 52570 h 123104"/>
                <a:gd name="connsiteX7" fmla="*/ 2211 w 401878"/>
                <a:gd name="connsiteY7" fmla="*/ 54782 h 123104"/>
                <a:gd name="connsiteX8" fmla="*/ 327963 w 401878"/>
                <a:gd name="connsiteY8" fmla="*/ 48590 h 123104"/>
                <a:gd name="connsiteX9" fmla="*/ 390380 w 401878"/>
                <a:gd name="connsiteY9" fmla="*/ 0 h 123104"/>
                <a:gd name="connsiteX10" fmla="*/ 339019 w 401878"/>
                <a:gd name="connsiteY10" fmla="*/ 56988 h 123104"/>
                <a:gd name="connsiteX11" fmla="*/ 367314 w 401878"/>
                <a:gd name="connsiteY11" fmla="*/ 123104 h 123104"/>
                <a:gd name="connsiteX0" fmla="*/ 3978 w 401878"/>
                <a:gd name="connsiteY0" fmla="*/ 46381 h 123104"/>
                <a:gd name="connsiteX1" fmla="*/ 335920 w 401878"/>
                <a:gd name="connsiteY1" fmla="*/ 43327 h 123104"/>
                <a:gd name="connsiteX2" fmla="*/ 367314 w 401878"/>
                <a:gd name="connsiteY2" fmla="*/ 123104 h 123104"/>
                <a:gd name="connsiteX3" fmla="*/ 44213 w 401878"/>
                <a:gd name="connsiteY3" fmla="*/ 123104 h 123104"/>
                <a:gd name="connsiteX4" fmla="*/ 3978 w 401878"/>
                <a:gd name="connsiteY4" fmla="*/ 46381 h 123104"/>
                <a:gd name="connsiteX0" fmla="*/ 327078 w 401878"/>
                <a:gd name="connsiteY0" fmla="*/ 47222 h 123104"/>
                <a:gd name="connsiteX1" fmla="*/ 401878 w 401878"/>
                <a:gd name="connsiteY1" fmla="*/ 3401 h 123104"/>
                <a:gd name="connsiteX2" fmla="*/ 401878 w 401878"/>
                <a:gd name="connsiteY2" fmla="*/ 88540 h 123104"/>
                <a:gd name="connsiteX3" fmla="*/ 367314 w 401878"/>
                <a:gd name="connsiteY3" fmla="*/ 123104 h 123104"/>
                <a:gd name="connsiteX4" fmla="*/ 327078 w 401878"/>
                <a:gd name="connsiteY4" fmla="*/ 47222 h 123104"/>
                <a:gd name="connsiteX0" fmla="*/ 0 w 401878"/>
                <a:gd name="connsiteY0" fmla="*/ 55666 h 123104"/>
                <a:gd name="connsiteX1" fmla="*/ 78777 w 401878"/>
                <a:gd name="connsiteY1" fmla="*/ 3401 h 123104"/>
                <a:gd name="connsiteX2" fmla="*/ 401878 w 401878"/>
                <a:gd name="connsiteY2" fmla="*/ 3401 h 123104"/>
                <a:gd name="connsiteX3" fmla="*/ 332384 w 401878"/>
                <a:gd name="connsiteY3" fmla="*/ 46820 h 123104"/>
                <a:gd name="connsiteX4" fmla="*/ 0 w 401878"/>
                <a:gd name="connsiteY4" fmla="*/ 55666 h 123104"/>
                <a:gd name="connsiteX0" fmla="*/ 1326 w 401878"/>
                <a:gd name="connsiteY0" fmla="*/ 52570 h 123104"/>
                <a:gd name="connsiteX1" fmla="*/ 78777 w 401878"/>
                <a:gd name="connsiteY1" fmla="*/ 3401 h 123104"/>
                <a:gd name="connsiteX2" fmla="*/ 391265 w 401878"/>
                <a:gd name="connsiteY2" fmla="*/ 2432 h 123104"/>
                <a:gd name="connsiteX3" fmla="*/ 401878 w 401878"/>
                <a:gd name="connsiteY3" fmla="*/ 88540 h 123104"/>
                <a:gd name="connsiteX4" fmla="*/ 367314 w 401878"/>
                <a:gd name="connsiteY4" fmla="*/ 123104 h 123104"/>
                <a:gd name="connsiteX5" fmla="*/ 44213 w 401878"/>
                <a:gd name="connsiteY5" fmla="*/ 123104 h 123104"/>
                <a:gd name="connsiteX6" fmla="*/ 1326 w 401878"/>
                <a:gd name="connsiteY6" fmla="*/ 52570 h 123104"/>
                <a:gd name="connsiteX7" fmla="*/ 2211 w 401878"/>
                <a:gd name="connsiteY7" fmla="*/ 54782 h 123104"/>
                <a:gd name="connsiteX8" fmla="*/ 327963 w 401878"/>
                <a:gd name="connsiteY8" fmla="*/ 48590 h 123104"/>
                <a:gd name="connsiteX9" fmla="*/ 390380 w 401878"/>
                <a:gd name="connsiteY9" fmla="*/ 0 h 123104"/>
                <a:gd name="connsiteX10" fmla="*/ 339019 w 401878"/>
                <a:gd name="connsiteY10" fmla="*/ 56988 h 123104"/>
                <a:gd name="connsiteX11" fmla="*/ 367314 w 401878"/>
                <a:gd name="connsiteY11" fmla="*/ 123104 h 123104"/>
                <a:gd name="connsiteX0" fmla="*/ 3978 w 401878"/>
                <a:gd name="connsiteY0" fmla="*/ 46381 h 123104"/>
                <a:gd name="connsiteX1" fmla="*/ 335920 w 401878"/>
                <a:gd name="connsiteY1" fmla="*/ 43327 h 123104"/>
                <a:gd name="connsiteX2" fmla="*/ 367314 w 401878"/>
                <a:gd name="connsiteY2" fmla="*/ 123104 h 123104"/>
                <a:gd name="connsiteX3" fmla="*/ 44213 w 401878"/>
                <a:gd name="connsiteY3" fmla="*/ 123104 h 123104"/>
                <a:gd name="connsiteX4" fmla="*/ 3978 w 401878"/>
                <a:gd name="connsiteY4" fmla="*/ 46381 h 123104"/>
                <a:gd name="connsiteX0" fmla="*/ 327078 w 401878"/>
                <a:gd name="connsiteY0" fmla="*/ 47222 h 123104"/>
                <a:gd name="connsiteX1" fmla="*/ 401878 w 401878"/>
                <a:gd name="connsiteY1" fmla="*/ 3401 h 123104"/>
                <a:gd name="connsiteX2" fmla="*/ 401878 w 401878"/>
                <a:gd name="connsiteY2" fmla="*/ 88540 h 123104"/>
                <a:gd name="connsiteX3" fmla="*/ 367314 w 401878"/>
                <a:gd name="connsiteY3" fmla="*/ 123104 h 123104"/>
                <a:gd name="connsiteX4" fmla="*/ 327078 w 401878"/>
                <a:gd name="connsiteY4" fmla="*/ 47222 h 123104"/>
                <a:gd name="connsiteX0" fmla="*/ 0 w 401878"/>
                <a:gd name="connsiteY0" fmla="*/ 55666 h 123104"/>
                <a:gd name="connsiteX1" fmla="*/ 78777 w 401878"/>
                <a:gd name="connsiteY1" fmla="*/ 3401 h 123104"/>
                <a:gd name="connsiteX2" fmla="*/ 381538 w 401878"/>
                <a:gd name="connsiteY2" fmla="*/ 3894 h 123104"/>
                <a:gd name="connsiteX3" fmla="*/ 332384 w 401878"/>
                <a:gd name="connsiteY3" fmla="*/ 46820 h 123104"/>
                <a:gd name="connsiteX4" fmla="*/ 0 w 401878"/>
                <a:gd name="connsiteY4" fmla="*/ 55666 h 123104"/>
                <a:gd name="connsiteX0" fmla="*/ 1326 w 401878"/>
                <a:gd name="connsiteY0" fmla="*/ 52570 h 123104"/>
                <a:gd name="connsiteX1" fmla="*/ 78777 w 401878"/>
                <a:gd name="connsiteY1" fmla="*/ 3401 h 123104"/>
                <a:gd name="connsiteX2" fmla="*/ 391265 w 401878"/>
                <a:gd name="connsiteY2" fmla="*/ 2432 h 123104"/>
                <a:gd name="connsiteX3" fmla="*/ 401878 w 401878"/>
                <a:gd name="connsiteY3" fmla="*/ 88540 h 123104"/>
                <a:gd name="connsiteX4" fmla="*/ 367314 w 401878"/>
                <a:gd name="connsiteY4" fmla="*/ 123104 h 123104"/>
                <a:gd name="connsiteX5" fmla="*/ 44213 w 401878"/>
                <a:gd name="connsiteY5" fmla="*/ 123104 h 123104"/>
                <a:gd name="connsiteX6" fmla="*/ 1326 w 401878"/>
                <a:gd name="connsiteY6" fmla="*/ 52570 h 123104"/>
                <a:gd name="connsiteX7" fmla="*/ 2211 w 401878"/>
                <a:gd name="connsiteY7" fmla="*/ 54782 h 123104"/>
                <a:gd name="connsiteX8" fmla="*/ 327963 w 401878"/>
                <a:gd name="connsiteY8" fmla="*/ 48590 h 123104"/>
                <a:gd name="connsiteX9" fmla="*/ 390380 w 401878"/>
                <a:gd name="connsiteY9" fmla="*/ 0 h 123104"/>
                <a:gd name="connsiteX10" fmla="*/ 339019 w 401878"/>
                <a:gd name="connsiteY10" fmla="*/ 56988 h 123104"/>
                <a:gd name="connsiteX11" fmla="*/ 367314 w 401878"/>
                <a:gd name="connsiteY11" fmla="*/ 123104 h 123104"/>
                <a:gd name="connsiteX0" fmla="*/ 3978 w 401878"/>
                <a:gd name="connsiteY0" fmla="*/ 51243 h 127966"/>
                <a:gd name="connsiteX1" fmla="*/ 335920 w 401878"/>
                <a:gd name="connsiteY1" fmla="*/ 48189 h 127966"/>
                <a:gd name="connsiteX2" fmla="*/ 367314 w 401878"/>
                <a:gd name="connsiteY2" fmla="*/ 127966 h 127966"/>
                <a:gd name="connsiteX3" fmla="*/ 44213 w 401878"/>
                <a:gd name="connsiteY3" fmla="*/ 127966 h 127966"/>
                <a:gd name="connsiteX4" fmla="*/ 3978 w 401878"/>
                <a:gd name="connsiteY4" fmla="*/ 51243 h 127966"/>
                <a:gd name="connsiteX0" fmla="*/ 327078 w 401878"/>
                <a:gd name="connsiteY0" fmla="*/ 52084 h 127966"/>
                <a:gd name="connsiteX1" fmla="*/ 388610 w 401878"/>
                <a:gd name="connsiteY1" fmla="*/ 0 h 127966"/>
                <a:gd name="connsiteX2" fmla="*/ 401878 w 401878"/>
                <a:gd name="connsiteY2" fmla="*/ 93402 h 127966"/>
                <a:gd name="connsiteX3" fmla="*/ 367314 w 401878"/>
                <a:gd name="connsiteY3" fmla="*/ 127966 h 127966"/>
                <a:gd name="connsiteX4" fmla="*/ 327078 w 401878"/>
                <a:gd name="connsiteY4" fmla="*/ 52084 h 127966"/>
                <a:gd name="connsiteX0" fmla="*/ 0 w 401878"/>
                <a:gd name="connsiteY0" fmla="*/ 60528 h 127966"/>
                <a:gd name="connsiteX1" fmla="*/ 78777 w 401878"/>
                <a:gd name="connsiteY1" fmla="*/ 8263 h 127966"/>
                <a:gd name="connsiteX2" fmla="*/ 381538 w 401878"/>
                <a:gd name="connsiteY2" fmla="*/ 8756 h 127966"/>
                <a:gd name="connsiteX3" fmla="*/ 332384 w 401878"/>
                <a:gd name="connsiteY3" fmla="*/ 51682 h 127966"/>
                <a:gd name="connsiteX4" fmla="*/ 0 w 401878"/>
                <a:gd name="connsiteY4" fmla="*/ 60528 h 127966"/>
                <a:gd name="connsiteX0" fmla="*/ 1326 w 401878"/>
                <a:gd name="connsiteY0" fmla="*/ 57432 h 127966"/>
                <a:gd name="connsiteX1" fmla="*/ 78777 w 401878"/>
                <a:gd name="connsiteY1" fmla="*/ 8263 h 127966"/>
                <a:gd name="connsiteX2" fmla="*/ 391265 w 401878"/>
                <a:gd name="connsiteY2" fmla="*/ 7294 h 127966"/>
                <a:gd name="connsiteX3" fmla="*/ 401878 w 401878"/>
                <a:gd name="connsiteY3" fmla="*/ 93402 h 127966"/>
                <a:gd name="connsiteX4" fmla="*/ 367314 w 401878"/>
                <a:gd name="connsiteY4" fmla="*/ 127966 h 127966"/>
                <a:gd name="connsiteX5" fmla="*/ 44213 w 401878"/>
                <a:gd name="connsiteY5" fmla="*/ 127966 h 127966"/>
                <a:gd name="connsiteX6" fmla="*/ 1326 w 401878"/>
                <a:gd name="connsiteY6" fmla="*/ 57432 h 127966"/>
                <a:gd name="connsiteX7" fmla="*/ 2211 w 401878"/>
                <a:gd name="connsiteY7" fmla="*/ 59644 h 127966"/>
                <a:gd name="connsiteX8" fmla="*/ 327963 w 401878"/>
                <a:gd name="connsiteY8" fmla="*/ 53452 h 127966"/>
                <a:gd name="connsiteX9" fmla="*/ 390380 w 401878"/>
                <a:gd name="connsiteY9" fmla="*/ 4862 h 127966"/>
                <a:gd name="connsiteX10" fmla="*/ 339019 w 401878"/>
                <a:gd name="connsiteY10" fmla="*/ 61850 h 127966"/>
                <a:gd name="connsiteX11" fmla="*/ 367314 w 401878"/>
                <a:gd name="connsiteY11" fmla="*/ 127966 h 127966"/>
                <a:gd name="connsiteX0" fmla="*/ 3978 w 401878"/>
                <a:gd name="connsiteY0" fmla="*/ 51243 h 127966"/>
                <a:gd name="connsiteX1" fmla="*/ 335920 w 401878"/>
                <a:gd name="connsiteY1" fmla="*/ 48189 h 127966"/>
                <a:gd name="connsiteX2" fmla="*/ 367314 w 401878"/>
                <a:gd name="connsiteY2" fmla="*/ 127966 h 127966"/>
                <a:gd name="connsiteX3" fmla="*/ 44213 w 401878"/>
                <a:gd name="connsiteY3" fmla="*/ 127966 h 127966"/>
                <a:gd name="connsiteX4" fmla="*/ 3978 w 401878"/>
                <a:gd name="connsiteY4" fmla="*/ 51243 h 127966"/>
                <a:gd name="connsiteX0" fmla="*/ 327078 w 401878"/>
                <a:gd name="connsiteY0" fmla="*/ 52084 h 127966"/>
                <a:gd name="connsiteX1" fmla="*/ 388610 w 401878"/>
                <a:gd name="connsiteY1" fmla="*/ 0 h 127966"/>
                <a:gd name="connsiteX2" fmla="*/ 401878 w 401878"/>
                <a:gd name="connsiteY2" fmla="*/ 93402 h 127966"/>
                <a:gd name="connsiteX3" fmla="*/ 367314 w 401878"/>
                <a:gd name="connsiteY3" fmla="*/ 127966 h 127966"/>
                <a:gd name="connsiteX4" fmla="*/ 327078 w 401878"/>
                <a:gd name="connsiteY4" fmla="*/ 52084 h 127966"/>
                <a:gd name="connsiteX0" fmla="*/ 0 w 401878"/>
                <a:gd name="connsiteY0" fmla="*/ 60528 h 127966"/>
                <a:gd name="connsiteX1" fmla="*/ 78777 w 401878"/>
                <a:gd name="connsiteY1" fmla="*/ 8263 h 127966"/>
                <a:gd name="connsiteX2" fmla="*/ 381538 w 401878"/>
                <a:gd name="connsiteY2" fmla="*/ 8756 h 127966"/>
                <a:gd name="connsiteX3" fmla="*/ 332384 w 401878"/>
                <a:gd name="connsiteY3" fmla="*/ 51682 h 127966"/>
                <a:gd name="connsiteX4" fmla="*/ 0 w 401878"/>
                <a:gd name="connsiteY4" fmla="*/ 60528 h 127966"/>
                <a:gd name="connsiteX0" fmla="*/ 1326 w 401878"/>
                <a:gd name="connsiteY0" fmla="*/ 57432 h 127966"/>
                <a:gd name="connsiteX1" fmla="*/ 78777 w 401878"/>
                <a:gd name="connsiteY1" fmla="*/ 8263 h 127966"/>
                <a:gd name="connsiteX2" fmla="*/ 392807 w 401878"/>
                <a:gd name="connsiteY2" fmla="*/ 3883 h 127966"/>
                <a:gd name="connsiteX3" fmla="*/ 391265 w 401878"/>
                <a:gd name="connsiteY3" fmla="*/ 7294 h 127966"/>
                <a:gd name="connsiteX4" fmla="*/ 401878 w 401878"/>
                <a:gd name="connsiteY4" fmla="*/ 93402 h 127966"/>
                <a:gd name="connsiteX5" fmla="*/ 367314 w 401878"/>
                <a:gd name="connsiteY5" fmla="*/ 127966 h 127966"/>
                <a:gd name="connsiteX6" fmla="*/ 44213 w 401878"/>
                <a:gd name="connsiteY6" fmla="*/ 127966 h 127966"/>
                <a:gd name="connsiteX7" fmla="*/ 1326 w 401878"/>
                <a:gd name="connsiteY7" fmla="*/ 57432 h 127966"/>
                <a:gd name="connsiteX8" fmla="*/ 2211 w 401878"/>
                <a:gd name="connsiteY8" fmla="*/ 59644 h 127966"/>
                <a:gd name="connsiteX9" fmla="*/ 327963 w 401878"/>
                <a:gd name="connsiteY9" fmla="*/ 53452 h 127966"/>
                <a:gd name="connsiteX10" fmla="*/ 390380 w 401878"/>
                <a:gd name="connsiteY10" fmla="*/ 4862 h 127966"/>
                <a:gd name="connsiteX11" fmla="*/ 339019 w 401878"/>
                <a:gd name="connsiteY11" fmla="*/ 61850 h 127966"/>
                <a:gd name="connsiteX12" fmla="*/ 367314 w 401878"/>
                <a:gd name="connsiteY12" fmla="*/ 127966 h 127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878" h="127966" stroke="0" extrusionOk="0">
                  <a:moveTo>
                    <a:pt x="3978" y="51243"/>
                  </a:moveTo>
                  <a:lnTo>
                    <a:pt x="335920" y="48189"/>
                  </a:lnTo>
                  <a:lnTo>
                    <a:pt x="367314" y="127966"/>
                  </a:lnTo>
                  <a:lnTo>
                    <a:pt x="44213" y="127966"/>
                  </a:lnTo>
                  <a:lnTo>
                    <a:pt x="3978" y="51243"/>
                  </a:lnTo>
                  <a:close/>
                </a:path>
                <a:path w="401878" h="127966" fill="darkenLess" stroke="0" extrusionOk="0">
                  <a:moveTo>
                    <a:pt x="327078" y="52084"/>
                  </a:moveTo>
                  <a:lnTo>
                    <a:pt x="388610" y="0"/>
                  </a:lnTo>
                  <a:lnTo>
                    <a:pt x="401878" y="93402"/>
                  </a:lnTo>
                  <a:lnTo>
                    <a:pt x="367314" y="127966"/>
                  </a:lnTo>
                  <a:lnTo>
                    <a:pt x="327078" y="52084"/>
                  </a:lnTo>
                  <a:close/>
                </a:path>
                <a:path w="401878" h="127966" fill="lightenLess" stroke="0" extrusionOk="0">
                  <a:moveTo>
                    <a:pt x="0" y="60528"/>
                  </a:moveTo>
                  <a:lnTo>
                    <a:pt x="78777" y="8263"/>
                  </a:lnTo>
                  <a:lnTo>
                    <a:pt x="381538" y="8756"/>
                  </a:lnTo>
                  <a:lnTo>
                    <a:pt x="332384" y="51682"/>
                  </a:lnTo>
                  <a:lnTo>
                    <a:pt x="0" y="60528"/>
                  </a:lnTo>
                  <a:close/>
                </a:path>
                <a:path w="401878" h="127966" fill="none" extrusionOk="0">
                  <a:moveTo>
                    <a:pt x="1326" y="57432"/>
                  </a:moveTo>
                  <a:lnTo>
                    <a:pt x="78777" y="8263"/>
                  </a:lnTo>
                  <a:cubicBezTo>
                    <a:pt x="175495" y="8427"/>
                    <a:pt x="296089" y="3719"/>
                    <a:pt x="392807" y="3883"/>
                  </a:cubicBezTo>
                  <a:lnTo>
                    <a:pt x="391265" y="7294"/>
                  </a:lnTo>
                  <a:lnTo>
                    <a:pt x="401878" y="93402"/>
                  </a:lnTo>
                  <a:lnTo>
                    <a:pt x="367314" y="127966"/>
                  </a:lnTo>
                  <a:lnTo>
                    <a:pt x="44213" y="127966"/>
                  </a:lnTo>
                  <a:lnTo>
                    <a:pt x="1326" y="57432"/>
                  </a:lnTo>
                  <a:close/>
                  <a:moveTo>
                    <a:pt x="2211" y="59644"/>
                  </a:moveTo>
                  <a:lnTo>
                    <a:pt x="327963" y="53452"/>
                  </a:lnTo>
                  <a:lnTo>
                    <a:pt x="390380" y="4862"/>
                  </a:lnTo>
                  <a:moveTo>
                    <a:pt x="339019" y="61850"/>
                  </a:moveTo>
                  <a:lnTo>
                    <a:pt x="367314" y="127966"/>
                  </a:lnTo>
                </a:path>
              </a:pathLst>
            </a:cu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8" name="Cube 447">
              <a:extLst>
                <a:ext uri="{FF2B5EF4-FFF2-40B4-BE49-F238E27FC236}">
                  <a16:creationId xmlns:a16="http://schemas.microsoft.com/office/drawing/2014/main" xmlns="" id="{D6EB14A6-B8B1-43E1-9542-4B3A8DE434B0}"/>
                </a:ext>
              </a:extLst>
            </p:cNvPr>
            <p:cNvSpPr/>
            <p:nvPr/>
          </p:nvSpPr>
          <p:spPr bwMode="auto">
            <a:xfrm rot="20493731">
              <a:off x="1192073" y="4496389"/>
              <a:ext cx="751822" cy="716463"/>
            </a:xfrm>
            <a:prstGeom prst="cube">
              <a:avLst>
                <a:gd name="adj" fmla="val 72587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9" name="Cube 225">
              <a:extLst>
                <a:ext uri="{FF2B5EF4-FFF2-40B4-BE49-F238E27FC236}">
                  <a16:creationId xmlns:a16="http://schemas.microsoft.com/office/drawing/2014/main" xmlns="" id="{12D120C9-64C3-4689-864D-AEBB0E7D5E89}"/>
                </a:ext>
              </a:extLst>
            </p:cNvPr>
            <p:cNvSpPr/>
            <p:nvPr/>
          </p:nvSpPr>
          <p:spPr bwMode="auto">
            <a:xfrm rot="19350834">
              <a:off x="596134" y="5281701"/>
              <a:ext cx="1009708" cy="267642"/>
            </a:xfrm>
            <a:custGeom>
              <a:avLst/>
              <a:gdLst>
                <a:gd name="connsiteX0" fmla="*/ 0 w 302102"/>
                <a:gd name="connsiteY0" fmla="*/ 35594 h 99748"/>
                <a:gd name="connsiteX1" fmla="*/ 266508 w 302102"/>
                <a:gd name="connsiteY1" fmla="*/ 35594 h 99748"/>
                <a:gd name="connsiteX2" fmla="*/ 266508 w 302102"/>
                <a:gd name="connsiteY2" fmla="*/ 99748 h 99748"/>
                <a:gd name="connsiteX3" fmla="*/ 0 w 302102"/>
                <a:gd name="connsiteY3" fmla="*/ 99748 h 99748"/>
                <a:gd name="connsiteX4" fmla="*/ 0 w 302102"/>
                <a:gd name="connsiteY4" fmla="*/ 35594 h 99748"/>
                <a:gd name="connsiteX0" fmla="*/ 266508 w 302102"/>
                <a:gd name="connsiteY0" fmla="*/ 35594 h 99748"/>
                <a:gd name="connsiteX1" fmla="*/ 302102 w 302102"/>
                <a:gd name="connsiteY1" fmla="*/ 0 h 99748"/>
                <a:gd name="connsiteX2" fmla="*/ 302102 w 302102"/>
                <a:gd name="connsiteY2" fmla="*/ 64154 h 99748"/>
                <a:gd name="connsiteX3" fmla="*/ 266508 w 302102"/>
                <a:gd name="connsiteY3" fmla="*/ 99748 h 99748"/>
                <a:gd name="connsiteX4" fmla="*/ 266508 w 302102"/>
                <a:gd name="connsiteY4" fmla="*/ 35594 h 99748"/>
                <a:gd name="connsiteX0" fmla="*/ 0 w 302102"/>
                <a:gd name="connsiteY0" fmla="*/ 35594 h 99748"/>
                <a:gd name="connsiteX1" fmla="*/ 35594 w 302102"/>
                <a:gd name="connsiteY1" fmla="*/ 0 h 99748"/>
                <a:gd name="connsiteX2" fmla="*/ 302102 w 302102"/>
                <a:gd name="connsiteY2" fmla="*/ 0 h 99748"/>
                <a:gd name="connsiteX3" fmla="*/ 266508 w 302102"/>
                <a:gd name="connsiteY3" fmla="*/ 35594 h 99748"/>
                <a:gd name="connsiteX4" fmla="*/ 0 w 302102"/>
                <a:gd name="connsiteY4" fmla="*/ 35594 h 99748"/>
                <a:gd name="connsiteX0" fmla="*/ 0 w 302102"/>
                <a:gd name="connsiteY0" fmla="*/ 35594 h 99748"/>
                <a:gd name="connsiteX1" fmla="*/ 35594 w 302102"/>
                <a:gd name="connsiteY1" fmla="*/ 0 h 99748"/>
                <a:gd name="connsiteX2" fmla="*/ 302102 w 302102"/>
                <a:gd name="connsiteY2" fmla="*/ 0 h 99748"/>
                <a:gd name="connsiteX3" fmla="*/ 302102 w 302102"/>
                <a:gd name="connsiteY3" fmla="*/ 64154 h 99748"/>
                <a:gd name="connsiteX4" fmla="*/ 266508 w 302102"/>
                <a:gd name="connsiteY4" fmla="*/ 99748 h 99748"/>
                <a:gd name="connsiteX5" fmla="*/ 0 w 302102"/>
                <a:gd name="connsiteY5" fmla="*/ 99748 h 99748"/>
                <a:gd name="connsiteX6" fmla="*/ 0 w 302102"/>
                <a:gd name="connsiteY6" fmla="*/ 35594 h 99748"/>
                <a:gd name="connsiteX7" fmla="*/ 0 w 302102"/>
                <a:gd name="connsiteY7" fmla="*/ 35594 h 99748"/>
                <a:gd name="connsiteX8" fmla="*/ 266508 w 302102"/>
                <a:gd name="connsiteY8" fmla="*/ 35594 h 99748"/>
                <a:gd name="connsiteX9" fmla="*/ 302102 w 302102"/>
                <a:gd name="connsiteY9" fmla="*/ 0 h 99748"/>
                <a:gd name="connsiteX10" fmla="*/ 266508 w 302102"/>
                <a:gd name="connsiteY10" fmla="*/ 35594 h 99748"/>
                <a:gd name="connsiteX11" fmla="*/ 266508 w 302102"/>
                <a:gd name="connsiteY11" fmla="*/ 99748 h 99748"/>
                <a:gd name="connsiteX0" fmla="*/ 0 w 302102"/>
                <a:gd name="connsiteY0" fmla="*/ 35594 h 99748"/>
                <a:gd name="connsiteX1" fmla="*/ 266508 w 302102"/>
                <a:gd name="connsiteY1" fmla="*/ 35594 h 99748"/>
                <a:gd name="connsiteX2" fmla="*/ 266508 w 302102"/>
                <a:gd name="connsiteY2" fmla="*/ 99748 h 99748"/>
                <a:gd name="connsiteX3" fmla="*/ 0 w 302102"/>
                <a:gd name="connsiteY3" fmla="*/ 99748 h 99748"/>
                <a:gd name="connsiteX4" fmla="*/ 0 w 302102"/>
                <a:gd name="connsiteY4" fmla="*/ 35594 h 99748"/>
                <a:gd name="connsiteX0" fmla="*/ 266508 w 302102"/>
                <a:gd name="connsiteY0" fmla="*/ 35594 h 99748"/>
                <a:gd name="connsiteX1" fmla="*/ 302102 w 302102"/>
                <a:gd name="connsiteY1" fmla="*/ 0 h 99748"/>
                <a:gd name="connsiteX2" fmla="*/ 302102 w 302102"/>
                <a:gd name="connsiteY2" fmla="*/ 64154 h 99748"/>
                <a:gd name="connsiteX3" fmla="*/ 266508 w 302102"/>
                <a:gd name="connsiteY3" fmla="*/ 99748 h 99748"/>
                <a:gd name="connsiteX4" fmla="*/ 266508 w 302102"/>
                <a:gd name="connsiteY4" fmla="*/ 35594 h 99748"/>
                <a:gd name="connsiteX0" fmla="*/ 0 w 302102"/>
                <a:gd name="connsiteY0" fmla="*/ 35594 h 99748"/>
                <a:gd name="connsiteX1" fmla="*/ 35594 w 302102"/>
                <a:gd name="connsiteY1" fmla="*/ 0 h 99748"/>
                <a:gd name="connsiteX2" fmla="*/ 302102 w 302102"/>
                <a:gd name="connsiteY2" fmla="*/ 0 h 99748"/>
                <a:gd name="connsiteX3" fmla="*/ 266508 w 302102"/>
                <a:gd name="connsiteY3" fmla="*/ 35594 h 99748"/>
                <a:gd name="connsiteX4" fmla="*/ 0 w 302102"/>
                <a:gd name="connsiteY4" fmla="*/ 35594 h 99748"/>
                <a:gd name="connsiteX0" fmla="*/ 0 w 302102"/>
                <a:gd name="connsiteY0" fmla="*/ 35594 h 99748"/>
                <a:gd name="connsiteX1" fmla="*/ 35594 w 302102"/>
                <a:gd name="connsiteY1" fmla="*/ 0 h 99748"/>
                <a:gd name="connsiteX2" fmla="*/ 302102 w 302102"/>
                <a:gd name="connsiteY2" fmla="*/ 0 h 99748"/>
                <a:gd name="connsiteX3" fmla="*/ 275264 w 302102"/>
                <a:gd name="connsiteY3" fmla="*/ 79583 h 99748"/>
                <a:gd name="connsiteX4" fmla="*/ 266508 w 302102"/>
                <a:gd name="connsiteY4" fmla="*/ 99748 h 99748"/>
                <a:gd name="connsiteX5" fmla="*/ 0 w 302102"/>
                <a:gd name="connsiteY5" fmla="*/ 99748 h 99748"/>
                <a:gd name="connsiteX6" fmla="*/ 0 w 302102"/>
                <a:gd name="connsiteY6" fmla="*/ 35594 h 99748"/>
                <a:gd name="connsiteX7" fmla="*/ 0 w 302102"/>
                <a:gd name="connsiteY7" fmla="*/ 35594 h 99748"/>
                <a:gd name="connsiteX8" fmla="*/ 266508 w 302102"/>
                <a:gd name="connsiteY8" fmla="*/ 35594 h 99748"/>
                <a:gd name="connsiteX9" fmla="*/ 302102 w 302102"/>
                <a:gd name="connsiteY9" fmla="*/ 0 h 99748"/>
                <a:gd name="connsiteX10" fmla="*/ 266508 w 302102"/>
                <a:gd name="connsiteY10" fmla="*/ 35594 h 99748"/>
                <a:gd name="connsiteX11" fmla="*/ 266508 w 302102"/>
                <a:gd name="connsiteY11" fmla="*/ 99748 h 99748"/>
                <a:gd name="connsiteX0" fmla="*/ 0 w 302102"/>
                <a:gd name="connsiteY0" fmla="*/ 35594 h 99748"/>
                <a:gd name="connsiteX1" fmla="*/ 266508 w 302102"/>
                <a:gd name="connsiteY1" fmla="*/ 35594 h 99748"/>
                <a:gd name="connsiteX2" fmla="*/ 266508 w 302102"/>
                <a:gd name="connsiteY2" fmla="*/ 99748 h 99748"/>
                <a:gd name="connsiteX3" fmla="*/ 0 w 302102"/>
                <a:gd name="connsiteY3" fmla="*/ 99748 h 99748"/>
                <a:gd name="connsiteX4" fmla="*/ 0 w 302102"/>
                <a:gd name="connsiteY4" fmla="*/ 35594 h 99748"/>
                <a:gd name="connsiteX0" fmla="*/ 266508 w 302102"/>
                <a:gd name="connsiteY0" fmla="*/ 35594 h 99748"/>
                <a:gd name="connsiteX1" fmla="*/ 302102 w 302102"/>
                <a:gd name="connsiteY1" fmla="*/ 0 h 99748"/>
                <a:gd name="connsiteX2" fmla="*/ 275264 w 302102"/>
                <a:gd name="connsiteY2" fmla="*/ 79583 h 99748"/>
                <a:gd name="connsiteX3" fmla="*/ 266508 w 302102"/>
                <a:gd name="connsiteY3" fmla="*/ 99748 h 99748"/>
                <a:gd name="connsiteX4" fmla="*/ 266508 w 302102"/>
                <a:gd name="connsiteY4" fmla="*/ 35594 h 99748"/>
                <a:gd name="connsiteX0" fmla="*/ 0 w 302102"/>
                <a:gd name="connsiteY0" fmla="*/ 35594 h 99748"/>
                <a:gd name="connsiteX1" fmla="*/ 35594 w 302102"/>
                <a:gd name="connsiteY1" fmla="*/ 0 h 99748"/>
                <a:gd name="connsiteX2" fmla="*/ 302102 w 302102"/>
                <a:gd name="connsiteY2" fmla="*/ 0 h 99748"/>
                <a:gd name="connsiteX3" fmla="*/ 266508 w 302102"/>
                <a:gd name="connsiteY3" fmla="*/ 35594 h 99748"/>
                <a:gd name="connsiteX4" fmla="*/ 0 w 302102"/>
                <a:gd name="connsiteY4" fmla="*/ 35594 h 99748"/>
                <a:gd name="connsiteX0" fmla="*/ 0 w 302102"/>
                <a:gd name="connsiteY0" fmla="*/ 35594 h 99748"/>
                <a:gd name="connsiteX1" fmla="*/ 35594 w 302102"/>
                <a:gd name="connsiteY1" fmla="*/ 0 h 99748"/>
                <a:gd name="connsiteX2" fmla="*/ 302102 w 302102"/>
                <a:gd name="connsiteY2" fmla="*/ 0 h 99748"/>
                <a:gd name="connsiteX3" fmla="*/ 275264 w 302102"/>
                <a:gd name="connsiteY3" fmla="*/ 79583 h 99748"/>
                <a:gd name="connsiteX4" fmla="*/ 266508 w 302102"/>
                <a:gd name="connsiteY4" fmla="*/ 99748 h 99748"/>
                <a:gd name="connsiteX5" fmla="*/ 0 w 302102"/>
                <a:gd name="connsiteY5" fmla="*/ 99748 h 99748"/>
                <a:gd name="connsiteX6" fmla="*/ 0 w 302102"/>
                <a:gd name="connsiteY6" fmla="*/ 35594 h 99748"/>
                <a:gd name="connsiteX7" fmla="*/ 0 w 302102"/>
                <a:gd name="connsiteY7" fmla="*/ 35594 h 99748"/>
                <a:gd name="connsiteX8" fmla="*/ 266508 w 302102"/>
                <a:gd name="connsiteY8" fmla="*/ 35594 h 99748"/>
                <a:gd name="connsiteX9" fmla="*/ 302102 w 302102"/>
                <a:gd name="connsiteY9" fmla="*/ 0 h 99748"/>
                <a:gd name="connsiteX10" fmla="*/ 266508 w 302102"/>
                <a:gd name="connsiteY10" fmla="*/ 35594 h 99748"/>
                <a:gd name="connsiteX11" fmla="*/ 266508 w 302102"/>
                <a:gd name="connsiteY11" fmla="*/ 99748 h 99748"/>
                <a:gd name="connsiteX0" fmla="*/ 0 w 386133"/>
                <a:gd name="connsiteY0" fmla="*/ 35594 h 99748"/>
                <a:gd name="connsiteX1" fmla="*/ 266508 w 386133"/>
                <a:gd name="connsiteY1" fmla="*/ 35594 h 99748"/>
                <a:gd name="connsiteX2" fmla="*/ 266508 w 386133"/>
                <a:gd name="connsiteY2" fmla="*/ 99748 h 99748"/>
                <a:gd name="connsiteX3" fmla="*/ 0 w 386133"/>
                <a:gd name="connsiteY3" fmla="*/ 99748 h 99748"/>
                <a:gd name="connsiteX4" fmla="*/ 0 w 386133"/>
                <a:gd name="connsiteY4" fmla="*/ 35594 h 99748"/>
                <a:gd name="connsiteX0" fmla="*/ 266508 w 386133"/>
                <a:gd name="connsiteY0" fmla="*/ 35594 h 99748"/>
                <a:gd name="connsiteX1" fmla="*/ 302102 w 386133"/>
                <a:gd name="connsiteY1" fmla="*/ 0 h 99748"/>
                <a:gd name="connsiteX2" fmla="*/ 275264 w 386133"/>
                <a:gd name="connsiteY2" fmla="*/ 79583 h 99748"/>
                <a:gd name="connsiteX3" fmla="*/ 266508 w 386133"/>
                <a:gd name="connsiteY3" fmla="*/ 99748 h 99748"/>
                <a:gd name="connsiteX4" fmla="*/ 266508 w 386133"/>
                <a:gd name="connsiteY4" fmla="*/ 35594 h 99748"/>
                <a:gd name="connsiteX0" fmla="*/ 0 w 386133"/>
                <a:gd name="connsiteY0" fmla="*/ 35594 h 99748"/>
                <a:gd name="connsiteX1" fmla="*/ 35594 w 386133"/>
                <a:gd name="connsiteY1" fmla="*/ 0 h 99748"/>
                <a:gd name="connsiteX2" fmla="*/ 302102 w 386133"/>
                <a:gd name="connsiteY2" fmla="*/ 0 h 99748"/>
                <a:gd name="connsiteX3" fmla="*/ 266508 w 386133"/>
                <a:gd name="connsiteY3" fmla="*/ 35594 h 99748"/>
                <a:gd name="connsiteX4" fmla="*/ 0 w 386133"/>
                <a:gd name="connsiteY4" fmla="*/ 35594 h 99748"/>
                <a:gd name="connsiteX0" fmla="*/ 0 w 386133"/>
                <a:gd name="connsiteY0" fmla="*/ 35594 h 99748"/>
                <a:gd name="connsiteX1" fmla="*/ 35594 w 386133"/>
                <a:gd name="connsiteY1" fmla="*/ 0 h 99748"/>
                <a:gd name="connsiteX2" fmla="*/ 302102 w 386133"/>
                <a:gd name="connsiteY2" fmla="*/ 0 h 99748"/>
                <a:gd name="connsiteX3" fmla="*/ 275264 w 386133"/>
                <a:gd name="connsiteY3" fmla="*/ 79583 h 99748"/>
                <a:gd name="connsiteX4" fmla="*/ 266508 w 386133"/>
                <a:gd name="connsiteY4" fmla="*/ 99748 h 99748"/>
                <a:gd name="connsiteX5" fmla="*/ 0 w 386133"/>
                <a:gd name="connsiteY5" fmla="*/ 99748 h 99748"/>
                <a:gd name="connsiteX6" fmla="*/ 0 w 386133"/>
                <a:gd name="connsiteY6" fmla="*/ 35594 h 99748"/>
                <a:gd name="connsiteX7" fmla="*/ 0 w 386133"/>
                <a:gd name="connsiteY7" fmla="*/ 35594 h 99748"/>
                <a:gd name="connsiteX8" fmla="*/ 266508 w 386133"/>
                <a:gd name="connsiteY8" fmla="*/ 35594 h 99748"/>
                <a:gd name="connsiteX9" fmla="*/ 302102 w 386133"/>
                <a:gd name="connsiteY9" fmla="*/ 0 h 99748"/>
                <a:gd name="connsiteX10" fmla="*/ 386133 w 386133"/>
                <a:gd name="connsiteY10" fmla="*/ 28308 h 99748"/>
                <a:gd name="connsiteX11" fmla="*/ 266508 w 386133"/>
                <a:gd name="connsiteY11" fmla="*/ 99748 h 99748"/>
                <a:gd name="connsiteX0" fmla="*/ 0 w 387581"/>
                <a:gd name="connsiteY0" fmla="*/ 35594 h 99748"/>
                <a:gd name="connsiteX1" fmla="*/ 266508 w 387581"/>
                <a:gd name="connsiteY1" fmla="*/ 35594 h 99748"/>
                <a:gd name="connsiteX2" fmla="*/ 266508 w 387581"/>
                <a:gd name="connsiteY2" fmla="*/ 99748 h 99748"/>
                <a:gd name="connsiteX3" fmla="*/ 0 w 387581"/>
                <a:gd name="connsiteY3" fmla="*/ 99748 h 99748"/>
                <a:gd name="connsiteX4" fmla="*/ 0 w 387581"/>
                <a:gd name="connsiteY4" fmla="*/ 35594 h 99748"/>
                <a:gd name="connsiteX0" fmla="*/ 266508 w 387581"/>
                <a:gd name="connsiteY0" fmla="*/ 35594 h 99748"/>
                <a:gd name="connsiteX1" fmla="*/ 302102 w 387581"/>
                <a:gd name="connsiteY1" fmla="*/ 0 h 99748"/>
                <a:gd name="connsiteX2" fmla="*/ 275264 w 387581"/>
                <a:gd name="connsiteY2" fmla="*/ 79583 h 99748"/>
                <a:gd name="connsiteX3" fmla="*/ 266508 w 387581"/>
                <a:gd name="connsiteY3" fmla="*/ 99748 h 99748"/>
                <a:gd name="connsiteX4" fmla="*/ 266508 w 387581"/>
                <a:gd name="connsiteY4" fmla="*/ 35594 h 99748"/>
                <a:gd name="connsiteX0" fmla="*/ 0 w 387581"/>
                <a:gd name="connsiteY0" fmla="*/ 35594 h 99748"/>
                <a:gd name="connsiteX1" fmla="*/ 35594 w 387581"/>
                <a:gd name="connsiteY1" fmla="*/ 0 h 99748"/>
                <a:gd name="connsiteX2" fmla="*/ 302102 w 387581"/>
                <a:gd name="connsiteY2" fmla="*/ 0 h 99748"/>
                <a:gd name="connsiteX3" fmla="*/ 266508 w 387581"/>
                <a:gd name="connsiteY3" fmla="*/ 35594 h 99748"/>
                <a:gd name="connsiteX4" fmla="*/ 0 w 387581"/>
                <a:gd name="connsiteY4" fmla="*/ 35594 h 99748"/>
                <a:gd name="connsiteX0" fmla="*/ 0 w 387581"/>
                <a:gd name="connsiteY0" fmla="*/ 35594 h 99748"/>
                <a:gd name="connsiteX1" fmla="*/ 35594 w 387581"/>
                <a:gd name="connsiteY1" fmla="*/ 0 h 99748"/>
                <a:gd name="connsiteX2" fmla="*/ 302102 w 387581"/>
                <a:gd name="connsiteY2" fmla="*/ 0 h 99748"/>
                <a:gd name="connsiteX3" fmla="*/ 275264 w 387581"/>
                <a:gd name="connsiteY3" fmla="*/ 79583 h 99748"/>
                <a:gd name="connsiteX4" fmla="*/ 266508 w 387581"/>
                <a:gd name="connsiteY4" fmla="*/ 99748 h 99748"/>
                <a:gd name="connsiteX5" fmla="*/ 0 w 387581"/>
                <a:gd name="connsiteY5" fmla="*/ 99748 h 99748"/>
                <a:gd name="connsiteX6" fmla="*/ 0 w 387581"/>
                <a:gd name="connsiteY6" fmla="*/ 35594 h 99748"/>
                <a:gd name="connsiteX7" fmla="*/ 0 w 387581"/>
                <a:gd name="connsiteY7" fmla="*/ 35594 h 99748"/>
                <a:gd name="connsiteX8" fmla="*/ 387581 w 387581"/>
                <a:gd name="connsiteY8" fmla="*/ 26418 h 99748"/>
                <a:gd name="connsiteX9" fmla="*/ 302102 w 387581"/>
                <a:gd name="connsiteY9" fmla="*/ 0 h 99748"/>
                <a:gd name="connsiteX10" fmla="*/ 386133 w 387581"/>
                <a:gd name="connsiteY10" fmla="*/ 28308 h 99748"/>
                <a:gd name="connsiteX11" fmla="*/ 266508 w 387581"/>
                <a:gd name="connsiteY11" fmla="*/ 99748 h 99748"/>
                <a:gd name="connsiteX0" fmla="*/ 0 w 387581"/>
                <a:gd name="connsiteY0" fmla="*/ 35594 h 99748"/>
                <a:gd name="connsiteX1" fmla="*/ 266508 w 387581"/>
                <a:gd name="connsiteY1" fmla="*/ 35594 h 99748"/>
                <a:gd name="connsiteX2" fmla="*/ 266508 w 387581"/>
                <a:gd name="connsiteY2" fmla="*/ 99748 h 99748"/>
                <a:gd name="connsiteX3" fmla="*/ 0 w 387581"/>
                <a:gd name="connsiteY3" fmla="*/ 99748 h 99748"/>
                <a:gd name="connsiteX4" fmla="*/ 0 w 387581"/>
                <a:gd name="connsiteY4" fmla="*/ 35594 h 99748"/>
                <a:gd name="connsiteX0" fmla="*/ 266508 w 387581"/>
                <a:gd name="connsiteY0" fmla="*/ 35594 h 99748"/>
                <a:gd name="connsiteX1" fmla="*/ 302102 w 387581"/>
                <a:gd name="connsiteY1" fmla="*/ 0 h 99748"/>
                <a:gd name="connsiteX2" fmla="*/ 275264 w 387581"/>
                <a:gd name="connsiteY2" fmla="*/ 79583 h 99748"/>
                <a:gd name="connsiteX3" fmla="*/ 266508 w 387581"/>
                <a:gd name="connsiteY3" fmla="*/ 99748 h 99748"/>
                <a:gd name="connsiteX4" fmla="*/ 266508 w 387581"/>
                <a:gd name="connsiteY4" fmla="*/ 35594 h 99748"/>
                <a:gd name="connsiteX0" fmla="*/ 0 w 387581"/>
                <a:gd name="connsiteY0" fmla="*/ 35594 h 99748"/>
                <a:gd name="connsiteX1" fmla="*/ 35594 w 387581"/>
                <a:gd name="connsiteY1" fmla="*/ 0 h 99748"/>
                <a:gd name="connsiteX2" fmla="*/ 302102 w 387581"/>
                <a:gd name="connsiteY2" fmla="*/ 0 h 99748"/>
                <a:gd name="connsiteX3" fmla="*/ 384683 w 387581"/>
                <a:gd name="connsiteY3" fmla="*/ 30197 h 99748"/>
                <a:gd name="connsiteX4" fmla="*/ 0 w 387581"/>
                <a:gd name="connsiteY4" fmla="*/ 35594 h 99748"/>
                <a:gd name="connsiteX0" fmla="*/ 0 w 387581"/>
                <a:gd name="connsiteY0" fmla="*/ 35594 h 99748"/>
                <a:gd name="connsiteX1" fmla="*/ 35594 w 387581"/>
                <a:gd name="connsiteY1" fmla="*/ 0 h 99748"/>
                <a:gd name="connsiteX2" fmla="*/ 302102 w 387581"/>
                <a:gd name="connsiteY2" fmla="*/ 0 h 99748"/>
                <a:gd name="connsiteX3" fmla="*/ 275264 w 387581"/>
                <a:gd name="connsiteY3" fmla="*/ 79583 h 99748"/>
                <a:gd name="connsiteX4" fmla="*/ 266508 w 387581"/>
                <a:gd name="connsiteY4" fmla="*/ 99748 h 99748"/>
                <a:gd name="connsiteX5" fmla="*/ 0 w 387581"/>
                <a:gd name="connsiteY5" fmla="*/ 99748 h 99748"/>
                <a:gd name="connsiteX6" fmla="*/ 0 w 387581"/>
                <a:gd name="connsiteY6" fmla="*/ 35594 h 99748"/>
                <a:gd name="connsiteX7" fmla="*/ 0 w 387581"/>
                <a:gd name="connsiteY7" fmla="*/ 35594 h 99748"/>
                <a:gd name="connsiteX8" fmla="*/ 387581 w 387581"/>
                <a:gd name="connsiteY8" fmla="*/ 26418 h 99748"/>
                <a:gd name="connsiteX9" fmla="*/ 302102 w 387581"/>
                <a:gd name="connsiteY9" fmla="*/ 0 h 99748"/>
                <a:gd name="connsiteX10" fmla="*/ 386133 w 387581"/>
                <a:gd name="connsiteY10" fmla="*/ 28308 h 99748"/>
                <a:gd name="connsiteX11" fmla="*/ 266508 w 387581"/>
                <a:gd name="connsiteY11" fmla="*/ 99748 h 99748"/>
                <a:gd name="connsiteX0" fmla="*/ 0 w 389030"/>
                <a:gd name="connsiteY0" fmla="*/ 35594 h 99748"/>
                <a:gd name="connsiteX1" fmla="*/ 266508 w 389030"/>
                <a:gd name="connsiteY1" fmla="*/ 35594 h 99748"/>
                <a:gd name="connsiteX2" fmla="*/ 266508 w 389030"/>
                <a:gd name="connsiteY2" fmla="*/ 99748 h 99748"/>
                <a:gd name="connsiteX3" fmla="*/ 0 w 389030"/>
                <a:gd name="connsiteY3" fmla="*/ 99748 h 99748"/>
                <a:gd name="connsiteX4" fmla="*/ 0 w 389030"/>
                <a:gd name="connsiteY4" fmla="*/ 35594 h 99748"/>
                <a:gd name="connsiteX0" fmla="*/ 389030 w 389030"/>
                <a:gd name="connsiteY0" fmla="*/ 24529 h 99748"/>
                <a:gd name="connsiteX1" fmla="*/ 302102 w 389030"/>
                <a:gd name="connsiteY1" fmla="*/ 0 h 99748"/>
                <a:gd name="connsiteX2" fmla="*/ 275264 w 389030"/>
                <a:gd name="connsiteY2" fmla="*/ 79583 h 99748"/>
                <a:gd name="connsiteX3" fmla="*/ 266508 w 389030"/>
                <a:gd name="connsiteY3" fmla="*/ 99748 h 99748"/>
                <a:gd name="connsiteX4" fmla="*/ 389030 w 389030"/>
                <a:gd name="connsiteY4" fmla="*/ 24529 h 99748"/>
                <a:gd name="connsiteX0" fmla="*/ 0 w 389030"/>
                <a:gd name="connsiteY0" fmla="*/ 35594 h 99748"/>
                <a:gd name="connsiteX1" fmla="*/ 35594 w 389030"/>
                <a:gd name="connsiteY1" fmla="*/ 0 h 99748"/>
                <a:gd name="connsiteX2" fmla="*/ 302102 w 389030"/>
                <a:gd name="connsiteY2" fmla="*/ 0 h 99748"/>
                <a:gd name="connsiteX3" fmla="*/ 384683 w 389030"/>
                <a:gd name="connsiteY3" fmla="*/ 30197 h 99748"/>
                <a:gd name="connsiteX4" fmla="*/ 0 w 389030"/>
                <a:gd name="connsiteY4" fmla="*/ 35594 h 99748"/>
                <a:gd name="connsiteX0" fmla="*/ 0 w 389030"/>
                <a:gd name="connsiteY0" fmla="*/ 35594 h 99748"/>
                <a:gd name="connsiteX1" fmla="*/ 35594 w 389030"/>
                <a:gd name="connsiteY1" fmla="*/ 0 h 99748"/>
                <a:gd name="connsiteX2" fmla="*/ 302102 w 389030"/>
                <a:gd name="connsiteY2" fmla="*/ 0 h 99748"/>
                <a:gd name="connsiteX3" fmla="*/ 275264 w 389030"/>
                <a:gd name="connsiteY3" fmla="*/ 79583 h 99748"/>
                <a:gd name="connsiteX4" fmla="*/ 266508 w 389030"/>
                <a:gd name="connsiteY4" fmla="*/ 99748 h 99748"/>
                <a:gd name="connsiteX5" fmla="*/ 0 w 389030"/>
                <a:gd name="connsiteY5" fmla="*/ 99748 h 99748"/>
                <a:gd name="connsiteX6" fmla="*/ 0 w 389030"/>
                <a:gd name="connsiteY6" fmla="*/ 35594 h 99748"/>
                <a:gd name="connsiteX7" fmla="*/ 0 w 389030"/>
                <a:gd name="connsiteY7" fmla="*/ 35594 h 99748"/>
                <a:gd name="connsiteX8" fmla="*/ 387581 w 389030"/>
                <a:gd name="connsiteY8" fmla="*/ 26418 h 99748"/>
                <a:gd name="connsiteX9" fmla="*/ 302102 w 389030"/>
                <a:gd name="connsiteY9" fmla="*/ 0 h 99748"/>
                <a:gd name="connsiteX10" fmla="*/ 386133 w 389030"/>
                <a:gd name="connsiteY10" fmla="*/ 28308 h 99748"/>
                <a:gd name="connsiteX11" fmla="*/ 266508 w 389030"/>
                <a:gd name="connsiteY11" fmla="*/ 99748 h 99748"/>
                <a:gd name="connsiteX0" fmla="*/ 0 w 389030"/>
                <a:gd name="connsiteY0" fmla="*/ 35594 h 99748"/>
                <a:gd name="connsiteX1" fmla="*/ 382793 w 389030"/>
                <a:gd name="connsiteY1" fmla="*/ 28748 h 99748"/>
                <a:gd name="connsiteX2" fmla="*/ 266508 w 389030"/>
                <a:gd name="connsiteY2" fmla="*/ 99748 h 99748"/>
                <a:gd name="connsiteX3" fmla="*/ 0 w 389030"/>
                <a:gd name="connsiteY3" fmla="*/ 99748 h 99748"/>
                <a:gd name="connsiteX4" fmla="*/ 0 w 389030"/>
                <a:gd name="connsiteY4" fmla="*/ 35594 h 99748"/>
                <a:gd name="connsiteX0" fmla="*/ 389030 w 389030"/>
                <a:gd name="connsiteY0" fmla="*/ 24529 h 99748"/>
                <a:gd name="connsiteX1" fmla="*/ 302102 w 389030"/>
                <a:gd name="connsiteY1" fmla="*/ 0 h 99748"/>
                <a:gd name="connsiteX2" fmla="*/ 275264 w 389030"/>
                <a:gd name="connsiteY2" fmla="*/ 79583 h 99748"/>
                <a:gd name="connsiteX3" fmla="*/ 266508 w 389030"/>
                <a:gd name="connsiteY3" fmla="*/ 99748 h 99748"/>
                <a:gd name="connsiteX4" fmla="*/ 389030 w 389030"/>
                <a:gd name="connsiteY4" fmla="*/ 24529 h 99748"/>
                <a:gd name="connsiteX0" fmla="*/ 0 w 389030"/>
                <a:gd name="connsiteY0" fmla="*/ 35594 h 99748"/>
                <a:gd name="connsiteX1" fmla="*/ 35594 w 389030"/>
                <a:gd name="connsiteY1" fmla="*/ 0 h 99748"/>
                <a:gd name="connsiteX2" fmla="*/ 302102 w 389030"/>
                <a:gd name="connsiteY2" fmla="*/ 0 h 99748"/>
                <a:gd name="connsiteX3" fmla="*/ 384683 w 389030"/>
                <a:gd name="connsiteY3" fmla="*/ 30197 h 99748"/>
                <a:gd name="connsiteX4" fmla="*/ 0 w 389030"/>
                <a:gd name="connsiteY4" fmla="*/ 35594 h 99748"/>
                <a:gd name="connsiteX0" fmla="*/ 0 w 389030"/>
                <a:gd name="connsiteY0" fmla="*/ 35594 h 99748"/>
                <a:gd name="connsiteX1" fmla="*/ 35594 w 389030"/>
                <a:gd name="connsiteY1" fmla="*/ 0 h 99748"/>
                <a:gd name="connsiteX2" fmla="*/ 302102 w 389030"/>
                <a:gd name="connsiteY2" fmla="*/ 0 h 99748"/>
                <a:gd name="connsiteX3" fmla="*/ 275264 w 389030"/>
                <a:gd name="connsiteY3" fmla="*/ 79583 h 99748"/>
                <a:gd name="connsiteX4" fmla="*/ 266508 w 389030"/>
                <a:gd name="connsiteY4" fmla="*/ 99748 h 99748"/>
                <a:gd name="connsiteX5" fmla="*/ 0 w 389030"/>
                <a:gd name="connsiteY5" fmla="*/ 99748 h 99748"/>
                <a:gd name="connsiteX6" fmla="*/ 0 w 389030"/>
                <a:gd name="connsiteY6" fmla="*/ 35594 h 99748"/>
                <a:gd name="connsiteX7" fmla="*/ 0 w 389030"/>
                <a:gd name="connsiteY7" fmla="*/ 35594 h 99748"/>
                <a:gd name="connsiteX8" fmla="*/ 387581 w 389030"/>
                <a:gd name="connsiteY8" fmla="*/ 26418 h 99748"/>
                <a:gd name="connsiteX9" fmla="*/ 302102 w 389030"/>
                <a:gd name="connsiteY9" fmla="*/ 0 h 99748"/>
                <a:gd name="connsiteX10" fmla="*/ 386133 w 389030"/>
                <a:gd name="connsiteY10" fmla="*/ 28308 h 99748"/>
                <a:gd name="connsiteX11" fmla="*/ 266508 w 389030"/>
                <a:gd name="connsiteY11" fmla="*/ 99748 h 99748"/>
                <a:gd name="connsiteX0" fmla="*/ 0 w 389030"/>
                <a:gd name="connsiteY0" fmla="*/ 35594 h 99748"/>
                <a:gd name="connsiteX1" fmla="*/ 382793 w 389030"/>
                <a:gd name="connsiteY1" fmla="*/ 28748 h 99748"/>
                <a:gd name="connsiteX2" fmla="*/ 266508 w 389030"/>
                <a:gd name="connsiteY2" fmla="*/ 99748 h 99748"/>
                <a:gd name="connsiteX3" fmla="*/ 0 w 389030"/>
                <a:gd name="connsiteY3" fmla="*/ 99748 h 99748"/>
                <a:gd name="connsiteX4" fmla="*/ 0 w 389030"/>
                <a:gd name="connsiteY4" fmla="*/ 35594 h 99748"/>
                <a:gd name="connsiteX0" fmla="*/ 389030 w 389030"/>
                <a:gd name="connsiteY0" fmla="*/ 24529 h 99748"/>
                <a:gd name="connsiteX1" fmla="*/ 302102 w 389030"/>
                <a:gd name="connsiteY1" fmla="*/ 0 h 99748"/>
                <a:gd name="connsiteX2" fmla="*/ 275264 w 389030"/>
                <a:gd name="connsiteY2" fmla="*/ 79583 h 99748"/>
                <a:gd name="connsiteX3" fmla="*/ 266508 w 389030"/>
                <a:gd name="connsiteY3" fmla="*/ 99748 h 99748"/>
                <a:gd name="connsiteX4" fmla="*/ 389030 w 389030"/>
                <a:gd name="connsiteY4" fmla="*/ 24529 h 99748"/>
                <a:gd name="connsiteX0" fmla="*/ 0 w 389030"/>
                <a:gd name="connsiteY0" fmla="*/ 35594 h 99748"/>
                <a:gd name="connsiteX1" fmla="*/ 35594 w 389030"/>
                <a:gd name="connsiteY1" fmla="*/ 0 h 99748"/>
                <a:gd name="connsiteX2" fmla="*/ 302102 w 389030"/>
                <a:gd name="connsiteY2" fmla="*/ 0 h 99748"/>
                <a:gd name="connsiteX3" fmla="*/ 384683 w 389030"/>
                <a:gd name="connsiteY3" fmla="*/ 30197 h 99748"/>
                <a:gd name="connsiteX4" fmla="*/ 0 w 389030"/>
                <a:gd name="connsiteY4" fmla="*/ 35594 h 99748"/>
                <a:gd name="connsiteX0" fmla="*/ 0 w 389030"/>
                <a:gd name="connsiteY0" fmla="*/ 35594 h 99748"/>
                <a:gd name="connsiteX1" fmla="*/ 35594 w 389030"/>
                <a:gd name="connsiteY1" fmla="*/ 0 h 99748"/>
                <a:gd name="connsiteX2" fmla="*/ 302102 w 389030"/>
                <a:gd name="connsiteY2" fmla="*/ 0 h 99748"/>
                <a:gd name="connsiteX3" fmla="*/ 275264 w 389030"/>
                <a:gd name="connsiteY3" fmla="*/ 79583 h 99748"/>
                <a:gd name="connsiteX4" fmla="*/ 266508 w 389030"/>
                <a:gd name="connsiteY4" fmla="*/ 99748 h 99748"/>
                <a:gd name="connsiteX5" fmla="*/ 0 w 389030"/>
                <a:gd name="connsiteY5" fmla="*/ 99748 h 99748"/>
                <a:gd name="connsiteX6" fmla="*/ 0 w 389030"/>
                <a:gd name="connsiteY6" fmla="*/ 35594 h 99748"/>
                <a:gd name="connsiteX7" fmla="*/ 0 w 389030"/>
                <a:gd name="connsiteY7" fmla="*/ 35594 h 99748"/>
                <a:gd name="connsiteX8" fmla="*/ 387581 w 389030"/>
                <a:gd name="connsiteY8" fmla="*/ 26418 h 99748"/>
                <a:gd name="connsiteX9" fmla="*/ 302102 w 389030"/>
                <a:gd name="connsiteY9" fmla="*/ 0 h 99748"/>
                <a:gd name="connsiteX10" fmla="*/ 386133 w 389030"/>
                <a:gd name="connsiteY10" fmla="*/ 28308 h 99748"/>
                <a:gd name="connsiteX11" fmla="*/ 359422 w 389030"/>
                <a:gd name="connsiteY11" fmla="*/ 95984 h 99748"/>
                <a:gd name="connsiteX0" fmla="*/ 0 w 389030"/>
                <a:gd name="connsiteY0" fmla="*/ 35594 h 99748"/>
                <a:gd name="connsiteX1" fmla="*/ 382793 w 389030"/>
                <a:gd name="connsiteY1" fmla="*/ 28748 h 99748"/>
                <a:gd name="connsiteX2" fmla="*/ 266508 w 389030"/>
                <a:gd name="connsiteY2" fmla="*/ 99748 h 99748"/>
                <a:gd name="connsiteX3" fmla="*/ 0 w 389030"/>
                <a:gd name="connsiteY3" fmla="*/ 99748 h 99748"/>
                <a:gd name="connsiteX4" fmla="*/ 0 w 389030"/>
                <a:gd name="connsiteY4" fmla="*/ 35594 h 99748"/>
                <a:gd name="connsiteX0" fmla="*/ 389030 w 389030"/>
                <a:gd name="connsiteY0" fmla="*/ 24529 h 99748"/>
                <a:gd name="connsiteX1" fmla="*/ 302102 w 389030"/>
                <a:gd name="connsiteY1" fmla="*/ 0 h 99748"/>
                <a:gd name="connsiteX2" fmla="*/ 275264 w 389030"/>
                <a:gd name="connsiteY2" fmla="*/ 79583 h 99748"/>
                <a:gd name="connsiteX3" fmla="*/ 266508 w 389030"/>
                <a:gd name="connsiteY3" fmla="*/ 99748 h 99748"/>
                <a:gd name="connsiteX4" fmla="*/ 389030 w 389030"/>
                <a:gd name="connsiteY4" fmla="*/ 24529 h 99748"/>
                <a:gd name="connsiteX0" fmla="*/ 0 w 389030"/>
                <a:gd name="connsiteY0" fmla="*/ 35594 h 99748"/>
                <a:gd name="connsiteX1" fmla="*/ 35594 w 389030"/>
                <a:gd name="connsiteY1" fmla="*/ 0 h 99748"/>
                <a:gd name="connsiteX2" fmla="*/ 302102 w 389030"/>
                <a:gd name="connsiteY2" fmla="*/ 0 h 99748"/>
                <a:gd name="connsiteX3" fmla="*/ 384683 w 389030"/>
                <a:gd name="connsiteY3" fmla="*/ 30197 h 99748"/>
                <a:gd name="connsiteX4" fmla="*/ 0 w 389030"/>
                <a:gd name="connsiteY4" fmla="*/ 35594 h 99748"/>
                <a:gd name="connsiteX0" fmla="*/ 0 w 389030"/>
                <a:gd name="connsiteY0" fmla="*/ 35594 h 99748"/>
                <a:gd name="connsiteX1" fmla="*/ 35594 w 389030"/>
                <a:gd name="connsiteY1" fmla="*/ 0 h 99748"/>
                <a:gd name="connsiteX2" fmla="*/ 302102 w 389030"/>
                <a:gd name="connsiteY2" fmla="*/ 0 h 99748"/>
                <a:gd name="connsiteX3" fmla="*/ 275264 w 389030"/>
                <a:gd name="connsiteY3" fmla="*/ 79583 h 99748"/>
                <a:gd name="connsiteX4" fmla="*/ 354634 w 389030"/>
                <a:gd name="connsiteY4" fmla="*/ 98314 h 99748"/>
                <a:gd name="connsiteX5" fmla="*/ 0 w 389030"/>
                <a:gd name="connsiteY5" fmla="*/ 99748 h 99748"/>
                <a:gd name="connsiteX6" fmla="*/ 0 w 389030"/>
                <a:gd name="connsiteY6" fmla="*/ 35594 h 99748"/>
                <a:gd name="connsiteX7" fmla="*/ 0 w 389030"/>
                <a:gd name="connsiteY7" fmla="*/ 35594 h 99748"/>
                <a:gd name="connsiteX8" fmla="*/ 387581 w 389030"/>
                <a:gd name="connsiteY8" fmla="*/ 26418 h 99748"/>
                <a:gd name="connsiteX9" fmla="*/ 302102 w 389030"/>
                <a:gd name="connsiteY9" fmla="*/ 0 h 99748"/>
                <a:gd name="connsiteX10" fmla="*/ 386133 w 389030"/>
                <a:gd name="connsiteY10" fmla="*/ 28308 h 99748"/>
                <a:gd name="connsiteX11" fmla="*/ 359422 w 389030"/>
                <a:gd name="connsiteY11" fmla="*/ 95984 h 99748"/>
                <a:gd name="connsiteX0" fmla="*/ 0 w 389030"/>
                <a:gd name="connsiteY0" fmla="*/ 35594 h 99748"/>
                <a:gd name="connsiteX1" fmla="*/ 382793 w 389030"/>
                <a:gd name="connsiteY1" fmla="*/ 28748 h 99748"/>
                <a:gd name="connsiteX2" fmla="*/ 266508 w 389030"/>
                <a:gd name="connsiteY2" fmla="*/ 99748 h 99748"/>
                <a:gd name="connsiteX3" fmla="*/ 0 w 389030"/>
                <a:gd name="connsiteY3" fmla="*/ 99748 h 99748"/>
                <a:gd name="connsiteX4" fmla="*/ 0 w 389030"/>
                <a:gd name="connsiteY4" fmla="*/ 35594 h 99748"/>
                <a:gd name="connsiteX0" fmla="*/ 389030 w 389030"/>
                <a:gd name="connsiteY0" fmla="*/ 24529 h 99748"/>
                <a:gd name="connsiteX1" fmla="*/ 302102 w 389030"/>
                <a:gd name="connsiteY1" fmla="*/ 0 h 99748"/>
                <a:gd name="connsiteX2" fmla="*/ 275264 w 389030"/>
                <a:gd name="connsiteY2" fmla="*/ 79583 h 99748"/>
                <a:gd name="connsiteX3" fmla="*/ 363202 w 389030"/>
                <a:gd name="connsiteY3" fmla="*/ 98883 h 99748"/>
                <a:gd name="connsiteX4" fmla="*/ 389030 w 389030"/>
                <a:gd name="connsiteY4" fmla="*/ 24529 h 99748"/>
                <a:gd name="connsiteX0" fmla="*/ 0 w 389030"/>
                <a:gd name="connsiteY0" fmla="*/ 35594 h 99748"/>
                <a:gd name="connsiteX1" fmla="*/ 35594 w 389030"/>
                <a:gd name="connsiteY1" fmla="*/ 0 h 99748"/>
                <a:gd name="connsiteX2" fmla="*/ 302102 w 389030"/>
                <a:gd name="connsiteY2" fmla="*/ 0 h 99748"/>
                <a:gd name="connsiteX3" fmla="*/ 384683 w 389030"/>
                <a:gd name="connsiteY3" fmla="*/ 30197 h 99748"/>
                <a:gd name="connsiteX4" fmla="*/ 0 w 389030"/>
                <a:gd name="connsiteY4" fmla="*/ 35594 h 99748"/>
                <a:gd name="connsiteX0" fmla="*/ 0 w 389030"/>
                <a:gd name="connsiteY0" fmla="*/ 35594 h 99748"/>
                <a:gd name="connsiteX1" fmla="*/ 35594 w 389030"/>
                <a:gd name="connsiteY1" fmla="*/ 0 h 99748"/>
                <a:gd name="connsiteX2" fmla="*/ 302102 w 389030"/>
                <a:gd name="connsiteY2" fmla="*/ 0 h 99748"/>
                <a:gd name="connsiteX3" fmla="*/ 275264 w 389030"/>
                <a:gd name="connsiteY3" fmla="*/ 79583 h 99748"/>
                <a:gd name="connsiteX4" fmla="*/ 354634 w 389030"/>
                <a:gd name="connsiteY4" fmla="*/ 98314 h 99748"/>
                <a:gd name="connsiteX5" fmla="*/ 0 w 389030"/>
                <a:gd name="connsiteY5" fmla="*/ 99748 h 99748"/>
                <a:gd name="connsiteX6" fmla="*/ 0 w 389030"/>
                <a:gd name="connsiteY6" fmla="*/ 35594 h 99748"/>
                <a:gd name="connsiteX7" fmla="*/ 0 w 389030"/>
                <a:gd name="connsiteY7" fmla="*/ 35594 h 99748"/>
                <a:gd name="connsiteX8" fmla="*/ 387581 w 389030"/>
                <a:gd name="connsiteY8" fmla="*/ 26418 h 99748"/>
                <a:gd name="connsiteX9" fmla="*/ 302102 w 389030"/>
                <a:gd name="connsiteY9" fmla="*/ 0 h 99748"/>
                <a:gd name="connsiteX10" fmla="*/ 386133 w 389030"/>
                <a:gd name="connsiteY10" fmla="*/ 28308 h 99748"/>
                <a:gd name="connsiteX11" fmla="*/ 359422 w 389030"/>
                <a:gd name="connsiteY11" fmla="*/ 95984 h 99748"/>
                <a:gd name="connsiteX0" fmla="*/ 0 w 389030"/>
                <a:gd name="connsiteY0" fmla="*/ 35594 h 101339"/>
                <a:gd name="connsiteX1" fmla="*/ 382793 w 389030"/>
                <a:gd name="connsiteY1" fmla="*/ 28748 h 101339"/>
                <a:gd name="connsiteX2" fmla="*/ 370319 w 389030"/>
                <a:gd name="connsiteY2" fmla="*/ 101339 h 101339"/>
                <a:gd name="connsiteX3" fmla="*/ 0 w 389030"/>
                <a:gd name="connsiteY3" fmla="*/ 99748 h 101339"/>
                <a:gd name="connsiteX4" fmla="*/ 0 w 389030"/>
                <a:gd name="connsiteY4" fmla="*/ 35594 h 101339"/>
                <a:gd name="connsiteX0" fmla="*/ 389030 w 389030"/>
                <a:gd name="connsiteY0" fmla="*/ 24529 h 101339"/>
                <a:gd name="connsiteX1" fmla="*/ 302102 w 389030"/>
                <a:gd name="connsiteY1" fmla="*/ 0 h 101339"/>
                <a:gd name="connsiteX2" fmla="*/ 275264 w 389030"/>
                <a:gd name="connsiteY2" fmla="*/ 79583 h 101339"/>
                <a:gd name="connsiteX3" fmla="*/ 363202 w 389030"/>
                <a:gd name="connsiteY3" fmla="*/ 98883 h 101339"/>
                <a:gd name="connsiteX4" fmla="*/ 389030 w 389030"/>
                <a:gd name="connsiteY4" fmla="*/ 24529 h 101339"/>
                <a:gd name="connsiteX0" fmla="*/ 0 w 389030"/>
                <a:gd name="connsiteY0" fmla="*/ 35594 h 101339"/>
                <a:gd name="connsiteX1" fmla="*/ 35594 w 389030"/>
                <a:gd name="connsiteY1" fmla="*/ 0 h 101339"/>
                <a:gd name="connsiteX2" fmla="*/ 302102 w 389030"/>
                <a:gd name="connsiteY2" fmla="*/ 0 h 101339"/>
                <a:gd name="connsiteX3" fmla="*/ 384683 w 389030"/>
                <a:gd name="connsiteY3" fmla="*/ 30197 h 101339"/>
                <a:gd name="connsiteX4" fmla="*/ 0 w 389030"/>
                <a:gd name="connsiteY4" fmla="*/ 35594 h 101339"/>
                <a:gd name="connsiteX0" fmla="*/ 0 w 389030"/>
                <a:gd name="connsiteY0" fmla="*/ 35594 h 101339"/>
                <a:gd name="connsiteX1" fmla="*/ 35594 w 389030"/>
                <a:gd name="connsiteY1" fmla="*/ 0 h 101339"/>
                <a:gd name="connsiteX2" fmla="*/ 302102 w 389030"/>
                <a:gd name="connsiteY2" fmla="*/ 0 h 101339"/>
                <a:gd name="connsiteX3" fmla="*/ 275264 w 389030"/>
                <a:gd name="connsiteY3" fmla="*/ 79583 h 101339"/>
                <a:gd name="connsiteX4" fmla="*/ 354634 w 389030"/>
                <a:gd name="connsiteY4" fmla="*/ 98314 h 101339"/>
                <a:gd name="connsiteX5" fmla="*/ 0 w 389030"/>
                <a:gd name="connsiteY5" fmla="*/ 99748 h 101339"/>
                <a:gd name="connsiteX6" fmla="*/ 0 w 389030"/>
                <a:gd name="connsiteY6" fmla="*/ 35594 h 101339"/>
                <a:gd name="connsiteX7" fmla="*/ 0 w 389030"/>
                <a:gd name="connsiteY7" fmla="*/ 35594 h 101339"/>
                <a:gd name="connsiteX8" fmla="*/ 387581 w 389030"/>
                <a:gd name="connsiteY8" fmla="*/ 26418 h 101339"/>
                <a:gd name="connsiteX9" fmla="*/ 302102 w 389030"/>
                <a:gd name="connsiteY9" fmla="*/ 0 h 101339"/>
                <a:gd name="connsiteX10" fmla="*/ 386133 w 389030"/>
                <a:gd name="connsiteY10" fmla="*/ 28308 h 101339"/>
                <a:gd name="connsiteX11" fmla="*/ 359422 w 389030"/>
                <a:gd name="connsiteY11" fmla="*/ 95984 h 101339"/>
                <a:gd name="connsiteX0" fmla="*/ 0 w 389030"/>
                <a:gd name="connsiteY0" fmla="*/ 35594 h 101339"/>
                <a:gd name="connsiteX1" fmla="*/ 382793 w 389030"/>
                <a:gd name="connsiteY1" fmla="*/ 28748 h 101339"/>
                <a:gd name="connsiteX2" fmla="*/ 370319 w 389030"/>
                <a:gd name="connsiteY2" fmla="*/ 101339 h 101339"/>
                <a:gd name="connsiteX3" fmla="*/ 0 w 389030"/>
                <a:gd name="connsiteY3" fmla="*/ 99748 h 101339"/>
                <a:gd name="connsiteX4" fmla="*/ 0 w 389030"/>
                <a:gd name="connsiteY4" fmla="*/ 35594 h 101339"/>
                <a:gd name="connsiteX0" fmla="*/ 389030 w 389030"/>
                <a:gd name="connsiteY0" fmla="*/ 24529 h 101339"/>
                <a:gd name="connsiteX1" fmla="*/ 302102 w 389030"/>
                <a:gd name="connsiteY1" fmla="*/ 0 h 101339"/>
                <a:gd name="connsiteX2" fmla="*/ 275264 w 389030"/>
                <a:gd name="connsiteY2" fmla="*/ 79583 h 101339"/>
                <a:gd name="connsiteX3" fmla="*/ 363202 w 389030"/>
                <a:gd name="connsiteY3" fmla="*/ 98883 h 101339"/>
                <a:gd name="connsiteX4" fmla="*/ 389030 w 389030"/>
                <a:gd name="connsiteY4" fmla="*/ 24529 h 101339"/>
                <a:gd name="connsiteX0" fmla="*/ 0 w 389030"/>
                <a:gd name="connsiteY0" fmla="*/ 35594 h 101339"/>
                <a:gd name="connsiteX1" fmla="*/ 35594 w 389030"/>
                <a:gd name="connsiteY1" fmla="*/ 0 h 101339"/>
                <a:gd name="connsiteX2" fmla="*/ 302102 w 389030"/>
                <a:gd name="connsiteY2" fmla="*/ 0 h 101339"/>
                <a:gd name="connsiteX3" fmla="*/ 384683 w 389030"/>
                <a:gd name="connsiteY3" fmla="*/ 30197 h 101339"/>
                <a:gd name="connsiteX4" fmla="*/ 0 w 389030"/>
                <a:gd name="connsiteY4" fmla="*/ 35594 h 101339"/>
                <a:gd name="connsiteX0" fmla="*/ 0 w 389030"/>
                <a:gd name="connsiteY0" fmla="*/ 35594 h 101339"/>
                <a:gd name="connsiteX1" fmla="*/ 35594 w 389030"/>
                <a:gd name="connsiteY1" fmla="*/ 0 h 101339"/>
                <a:gd name="connsiteX2" fmla="*/ 302102 w 389030"/>
                <a:gd name="connsiteY2" fmla="*/ 0 h 101339"/>
                <a:gd name="connsiteX3" fmla="*/ 382927 w 389030"/>
                <a:gd name="connsiteY3" fmla="*/ 33113 h 101339"/>
                <a:gd name="connsiteX4" fmla="*/ 354634 w 389030"/>
                <a:gd name="connsiteY4" fmla="*/ 98314 h 101339"/>
                <a:gd name="connsiteX5" fmla="*/ 0 w 389030"/>
                <a:gd name="connsiteY5" fmla="*/ 99748 h 101339"/>
                <a:gd name="connsiteX6" fmla="*/ 0 w 389030"/>
                <a:gd name="connsiteY6" fmla="*/ 35594 h 101339"/>
                <a:gd name="connsiteX7" fmla="*/ 0 w 389030"/>
                <a:gd name="connsiteY7" fmla="*/ 35594 h 101339"/>
                <a:gd name="connsiteX8" fmla="*/ 387581 w 389030"/>
                <a:gd name="connsiteY8" fmla="*/ 26418 h 101339"/>
                <a:gd name="connsiteX9" fmla="*/ 302102 w 389030"/>
                <a:gd name="connsiteY9" fmla="*/ 0 h 101339"/>
                <a:gd name="connsiteX10" fmla="*/ 386133 w 389030"/>
                <a:gd name="connsiteY10" fmla="*/ 28308 h 101339"/>
                <a:gd name="connsiteX11" fmla="*/ 359422 w 389030"/>
                <a:gd name="connsiteY11" fmla="*/ 95984 h 101339"/>
                <a:gd name="connsiteX0" fmla="*/ 0 w 389030"/>
                <a:gd name="connsiteY0" fmla="*/ 35594 h 101339"/>
                <a:gd name="connsiteX1" fmla="*/ 382793 w 389030"/>
                <a:gd name="connsiteY1" fmla="*/ 28748 h 101339"/>
                <a:gd name="connsiteX2" fmla="*/ 370319 w 389030"/>
                <a:gd name="connsiteY2" fmla="*/ 101339 h 101339"/>
                <a:gd name="connsiteX3" fmla="*/ 0 w 389030"/>
                <a:gd name="connsiteY3" fmla="*/ 99748 h 101339"/>
                <a:gd name="connsiteX4" fmla="*/ 0 w 389030"/>
                <a:gd name="connsiteY4" fmla="*/ 35594 h 101339"/>
                <a:gd name="connsiteX0" fmla="*/ 389030 w 389030"/>
                <a:gd name="connsiteY0" fmla="*/ 24529 h 101339"/>
                <a:gd name="connsiteX1" fmla="*/ 302102 w 389030"/>
                <a:gd name="connsiteY1" fmla="*/ 0 h 101339"/>
                <a:gd name="connsiteX2" fmla="*/ 385384 w 389030"/>
                <a:gd name="connsiteY2" fmla="*/ 25996 h 101339"/>
                <a:gd name="connsiteX3" fmla="*/ 363202 w 389030"/>
                <a:gd name="connsiteY3" fmla="*/ 98883 h 101339"/>
                <a:gd name="connsiteX4" fmla="*/ 389030 w 389030"/>
                <a:gd name="connsiteY4" fmla="*/ 24529 h 101339"/>
                <a:gd name="connsiteX0" fmla="*/ 0 w 389030"/>
                <a:gd name="connsiteY0" fmla="*/ 35594 h 101339"/>
                <a:gd name="connsiteX1" fmla="*/ 35594 w 389030"/>
                <a:gd name="connsiteY1" fmla="*/ 0 h 101339"/>
                <a:gd name="connsiteX2" fmla="*/ 302102 w 389030"/>
                <a:gd name="connsiteY2" fmla="*/ 0 h 101339"/>
                <a:gd name="connsiteX3" fmla="*/ 384683 w 389030"/>
                <a:gd name="connsiteY3" fmla="*/ 30197 h 101339"/>
                <a:gd name="connsiteX4" fmla="*/ 0 w 389030"/>
                <a:gd name="connsiteY4" fmla="*/ 35594 h 101339"/>
                <a:gd name="connsiteX0" fmla="*/ 0 w 389030"/>
                <a:gd name="connsiteY0" fmla="*/ 35594 h 101339"/>
                <a:gd name="connsiteX1" fmla="*/ 35594 w 389030"/>
                <a:gd name="connsiteY1" fmla="*/ 0 h 101339"/>
                <a:gd name="connsiteX2" fmla="*/ 302102 w 389030"/>
                <a:gd name="connsiteY2" fmla="*/ 0 h 101339"/>
                <a:gd name="connsiteX3" fmla="*/ 382927 w 389030"/>
                <a:gd name="connsiteY3" fmla="*/ 33113 h 101339"/>
                <a:gd name="connsiteX4" fmla="*/ 354634 w 389030"/>
                <a:gd name="connsiteY4" fmla="*/ 98314 h 101339"/>
                <a:gd name="connsiteX5" fmla="*/ 0 w 389030"/>
                <a:gd name="connsiteY5" fmla="*/ 99748 h 101339"/>
                <a:gd name="connsiteX6" fmla="*/ 0 w 389030"/>
                <a:gd name="connsiteY6" fmla="*/ 35594 h 101339"/>
                <a:gd name="connsiteX7" fmla="*/ 0 w 389030"/>
                <a:gd name="connsiteY7" fmla="*/ 35594 h 101339"/>
                <a:gd name="connsiteX8" fmla="*/ 387581 w 389030"/>
                <a:gd name="connsiteY8" fmla="*/ 26418 h 101339"/>
                <a:gd name="connsiteX9" fmla="*/ 302102 w 389030"/>
                <a:gd name="connsiteY9" fmla="*/ 0 h 101339"/>
                <a:gd name="connsiteX10" fmla="*/ 386133 w 389030"/>
                <a:gd name="connsiteY10" fmla="*/ 28308 h 101339"/>
                <a:gd name="connsiteX11" fmla="*/ 359422 w 389030"/>
                <a:gd name="connsiteY11" fmla="*/ 95984 h 101339"/>
                <a:gd name="connsiteX0" fmla="*/ 0 w 389030"/>
                <a:gd name="connsiteY0" fmla="*/ 35594 h 101339"/>
                <a:gd name="connsiteX1" fmla="*/ 382793 w 389030"/>
                <a:gd name="connsiteY1" fmla="*/ 28748 h 101339"/>
                <a:gd name="connsiteX2" fmla="*/ 370319 w 389030"/>
                <a:gd name="connsiteY2" fmla="*/ 101339 h 101339"/>
                <a:gd name="connsiteX3" fmla="*/ 0 w 389030"/>
                <a:gd name="connsiteY3" fmla="*/ 99748 h 101339"/>
                <a:gd name="connsiteX4" fmla="*/ 0 w 389030"/>
                <a:gd name="connsiteY4" fmla="*/ 35594 h 101339"/>
                <a:gd name="connsiteX0" fmla="*/ 389030 w 389030"/>
                <a:gd name="connsiteY0" fmla="*/ 24529 h 101339"/>
                <a:gd name="connsiteX1" fmla="*/ 302102 w 389030"/>
                <a:gd name="connsiteY1" fmla="*/ 0 h 101339"/>
                <a:gd name="connsiteX2" fmla="*/ 385384 w 389030"/>
                <a:gd name="connsiteY2" fmla="*/ 25996 h 101339"/>
                <a:gd name="connsiteX3" fmla="*/ 363202 w 389030"/>
                <a:gd name="connsiteY3" fmla="*/ 98883 h 101339"/>
                <a:gd name="connsiteX4" fmla="*/ 389030 w 389030"/>
                <a:gd name="connsiteY4" fmla="*/ 24529 h 101339"/>
                <a:gd name="connsiteX0" fmla="*/ 0 w 389030"/>
                <a:gd name="connsiteY0" fmla="*/ 35594 h 101339"/>
                <a:gd name="connsiteX1" fmla="*/ 35594 w 389030"/>
                <a:gd name="connsiteY1" fmla="*/ 0 h 101339"/>
                <a:gd name="connsiteX2" fmla="*/ 302102 w 389030"/>
                <a:gd name="connsiteY2" fmla="*/ 0 h 101339"/>
                <a:gd name="connsiteX3" fmla="*/ 384683 w 389030"/>
                <a:gd name="connsiteY3" fmla="*/ 30197 h 101339"/>
                <a:gd name="connsiteX4" fmla="*/ 0 w 389030"/>
                <a:gd name="connsiteY4" fmla="*/ 35594 h 101339"/>
                <a:gd name="connsiteX0" fmla="*/ 0 w 389030"/>
                <a:gd name="connsiteY0" fmla="*/ 35594 h 101339"/>
                <a:gd name="connsiteX1" fmla="*/ 35594 w 389030"/>
                <a:gd name="connsiteY1" fmla="*/ 0 h 101339"/>
                <a:gd name="connsiteX2" fmla="*/ 302102 w 389030"/>
                <a:gd name="connsiteY2" fmla="*/ 0 h 101339"/>
                <a:gd name="connsiteX3" fmla="*/ 382927 w 389030"/>
                <a:gd name="connsiteY3" fmla="*/ 33113 h 101339"/>
                <a:gd name="connsiteX4" fmla="*/ 354634 w 389030"/>
                <a:gd name="connsiteY4" fmla="*/ 98314 h 101339"/>
                <a:gd name="connsiteX5" fmla="*/ 0 w 389030"/>
                <a:gd name="connsiteY5" fmla="*/ 99748 h 101339"/>
                <a:gd name="connsiteX6" fmla="*/ 0 w 389030"/>
                <a:gd name="connsiteY6" fmla="*/ 35594 h 101339"/>
                <a:gd name="connsiteX7" fmla="*/ 0 w 389030"/>
                <a:gd name="connsiteY7" fmla="*/ 35594 h 101339"/>
                <a:gd name="connsiteX8" fmla="*/ 387581 w 389030"/>
                <a:gd name="connsiteY8" fmla="*/ 26418 h 101339"/>
                <a:gd name="connsiteX9" fmla="*/ 302102 w 389030"/>
                <a:gd name="connsiteY9" fmla="*/ 0 h 101339"/>
                <a:gd name="connsiteX10" fmla="*/ 385565 w 389030"/>
                <a:gd name="connsiteY10" fmla="*/ 36876 h 101339"/>
                <a:gd name="connsiteX11" fmla="*/ 359422 w 389030"/>
                <a:gd name="connsiteY11" fmla="*/ 95984 h 101339"/>
                <a:gd name="connsiteX0" fmla="*/ 0 w 390351"/>
                <a:gd name="connsiteY0" fmla="*/ 35594 h 101339"/>
                <a:gd name="connsiteX1" fmla="*/ 382793 w 390351"/>
                <a:gd name="connsiteY1" fmla="*/ 28748 h 101339"/>
                <a:gd name="connsiteX2" fmla="*/ 370319 w 390351"/>
                <a:gd name="connsiteY2" fmla="*/ 101339 h 101339"/>
                <a:gd name="connsiteX3" fmla="*/ 0 w 390351"/>
                <a:gd name="connsiteY3" fmla="*/ 99748 h 101339"/>
                <a:gd name="connsiteX4" fmla="*/ 0 w 390351"/>
                <a:gd name="connsiteY4" fmla="*/ 35594 h 101339"/>
                <a:gd name="connsiteX0" fmla="*/ 389030 w 390351"/>
                <a:gd name="connsiteY0" fmla="*/ 24529 h 101339"/>
                <a:gd name="connsiteX1" fmla="*/ 302102 w 390351"/>
                <a:gd name="connsiteY1" fmla="*/ 0 h 101339"/>
                <a:gd name="connsiteX2" fmla="*/ 385384 w 390351"/>
                <a:gd name="connsiteY2" fmla="*/ 25996 h 101339"/>
                <a:gd name="connsiteX3" fmla="*/ 363202 w 390351"/>
                <a:gd name="connsiteY3" fmla="*/ 98883 h 101339"/>
                <a:gd name="connsiteX4" fmla="*/ 389030 w 390351"/>
                <a:gd name="connsiteY4" fmla="*/ 24529 h 101339"/>
                <a:gd name="connsiteX0" fmla="*/ 0 w 390351"/>
                <a:gd name="connsiteY0" fmla="*/ 35594 h 101339"/>
                <a:gd name="connsiteX1" fmla="*/ 35594 w 390351"/>
                <a:gd name="connsiteY1" fmla="*/ 0 h 101339"/>
                <a:gd name="connsiteX2" fmla="*/ 302102 w 390351"/>
                <a:gd name="connsiteY2" fmla="*/ 0 h 101339"/>
                <a:gd name="connsiteX3" fmla="*/ 384683 w 390351"/>
                <a:gd name="connsiteY3" fmla="*/ 30197 h 101339"/>
                <a:gd name="connsiteX4" fmla="*/ 0 w 390351"/>
                <a:gd name="connsiteY4" fmla="*/ 35594 h 101339"/>
                <a:gd name="connsiteX0" fmla="*/ 0 w 390351"/>
                <a:gd name="connsiteY0" fmla="*/ 35594 h 101339"/>
                <a:gd name="connsiteX1" fmla="*/ 35594 w 390351"/>
                <a:gd name="connsiteY1" fmla="*/ 0 h 101339"/>
                <a:gd name="connsiteX2" fmla="*/ 302102 w 390351"/>
                <a:gd name="connsiteY2" fmla="*/ 0 h 101339"/>
                <a:gd name="connsiteX3" fmla="*/ 382927 w 390351"/>
                <a:gd name="connsiteY3" fmla="*/ 33113 h 101339"/>
                <a:gd name="connsiteX4" fmla="*/ 354634 w 390351"/>
                <a:gd name="connsiteY4" fmla="*/ 98314 h 101339"/>
                <a:gd name="connsiteX5" fmla="*/ 0 w 390351"/>
                <a:gd name="connsiteY5" fmla="*/ 99748 h 101339"/>
                <a:gd name="connsiteX6" fmla="*/ 0 w 390351"/>
                <a:gd name="connsiteY6" fmla="*/ 35594 h 101339"/>
                <a:gd name="connsiteX7" fmla="*/ 0 w 390351"/>
                <a:gd name="connsiteY7" fmla="*/ 35594 h 101339"/>
                <a:gd name="connsiteX8" fmla="*/ 390351 w 390351"/>
                <a:gd name="connsiteY8" fmla="*/ 34545 h 101339"/>
                <a:gd name="connsiteX9" fmla="*/ 302102 w 390351"/>
                <a:gd name="connsiteY9" fmla="*/ 0 h 101339"/>
                <a:gd name="connsiteX10" fmla="*/ 385565 w 390351"/>
                <a:gd name="connsiteY10" fmla="*/ 36876 h 101339"/>
                <a:gd name="connsiteX11" fmla="*/ 359422 w 390351"/>
                <a:gd name="connsiteY11" fmla="*/ 95984 h 101339"/>
                <a:gd name="connsiteX0" fmla="*/ 0 w 390351"/>
                <a:gd name="connsiteY0" fmla="*/ 35594 h 101339"/>
                <a:gd name="connsiteX1" fmla="*/ 382793 w 390351"/>
                <a:gd name="connsiteY1" fmla="*/ 28748 h 101339"/>
                <a:gd name="connsiteX2" fmla="*/ 370319 w 390351"/>
                <a:gd name="connsiteY2" fmla="*/ 101339 h 101339"/>
                <a:gd name="connsiteX3" fmla="*/ 0 w 390351"/>
                <a:gd name="connsiteY3" fmla="*/ 99748 h 101339"/>
                <a:gd name="connsiteX4" fmla="*/ 0 w 390351"/>
                <a:gd name="connsiteY4" fmla="*/ 35594 h 101339"/>
                <a:gd name="connsiteX0" fmla="*/ 389030 w 390351"/>
                <a:gd name="connsiteY0" fmla="*/ 24529 h 101339"/>
                <a:gd name="connsiteX1" fmla="*/ 302102 w 390351"/>
                <a:gd name="connsiteY1" fmla="*/ 0 h 101339"/>
                <a:gd name="connsiteX2" fmla="*/ 385384 w 390351"/>
                <a:gd name="connsiteY2" fmla="*/ 25996 h 101339"/>
                <a:gd name="connsiteX3" fmla="*/ 363202 w 390351"/>
                <a:gd name="connsiteY3" fmla="*/ 98883 h 101339"/>
                <a:gd name="connsiteX4" fmla="*/ 389030 w 390351"/>
                <a:gd name="connsiteY4" fmla="*/ 24529 h 101339"/>
                <a:gd name="connsiteX0" fmla="*/ 0 w 390351"/>
                <a:gd name="connsiteY0" fmla="*/ 35594 h 101339"/>
                <a:gd name="connsiteX1" fmla="*/ 35594 w 390351"/>
                <a:gd name="connsiteY1" fmla="*/ 0 h 101339"/>
                <a:gd name="connsiteX2" fmla="*/ 302102 w 390351"/>
                <a:gd name="connsiteY2" fmla="*/ 0 h 101339"/>
                <a:gd name="connsiteX3" fmla="*/ 384683 w 390351"/>
                <a:gd name="connsiteY3" fmla="*/ 30197 h 101339"/>
                <a:gd name="connsiteX4" fmla="*/ 0 w 390351"/>
                <a:gd name="connsiteY4" fmla="*/ 35594 h 101339"/>
                <a:gd name="connsiteX0" fmla="*/ 0 w 390351"/>
                <a:gd name="connsiteY0" fmla="*/ 35594 h 101339"/>
                <a:gd name="connsiteX1" fmla="*/ 35594 w 390351"/>
                <a:gd name="connsiteY1" fmla="*/ 0 h 101339"/>
                <a:gd name="connsiteX2" fmla="*/ 302102 w 390351"/>
                <a:gd name="connsiteY2" fmla="*/ 0 h 101339"/>
                <a:gd name="connsiteX3" fmla="*/ 382927 w 390351"/>
                <a:gd name="connsiteY3" fmla="*/ 33113 h 101339"/>
                <a:gd name="connsiteX4" fmla="*/ 354634 w 390351"/>
                <a:gd name="connsiteY4" fmla="*/ 98314 h 101339"/>
                <a:gd name="connsiteX5" fmla="*/ 0 w 390351"/>
                <a:gd name="connsiteY5" fmla="*/ 99748 h 101339"/>
                <a:gd name="connsiteX6" fmla="*/ 0 w 390351"/>
                <a:gd name="connsiteY6" fmla="*/ 35594 h 101339"/>
                <a:gd name="connsiteX7" fmla="*/ 0 w 390351"/>
                <a:gd name="connsiteY7" fmla="*/ 35594 h 101339"/>
                <a:gd name="connsiteX8" fmla="*/ 390351 w 390351"/>
                <a:gd name="connsiteY8" fmla="*/ 34545 h 101339"/>
                <a:gd name="connsiteX9" fmla="*/ 302102 w 390351"/>
                <a:gd name="connsiteY9" fmla="*/ 0 h 101339"/>
                <a:gd name="connsiteX10" fmla="*/ 383804 w 390351"/>
                <a:gd name="connsiteY10" fmla="*/ 23521 h 101339"/>
                <a:gd name="connsiteX11" fmla="*/ 359422 w 390351"/>
                <a:gd name="connsiteY11" fmla="*/ 95984 h 101339"/>
                <a:gd name="connsiteX0" fmla="*/ 0 w 389030"/>
                <a:gd name="connsiteY0" fmla="*/ 35594 h 101339"/>
                <a:gd name="connsiteX1" fmla="*/ 382793 w 389030"/>
                <a:gd name="connsiteY1" fmla="*/ 28748 h 101339"/>
                <a:gd name="connsiteX2" fmla="*/ 370319 w 389030"/>
                <a:gd name="connsiteY2" fmla="*/ 101339 h 101339"/>
                <a:gd name="connsiteX3" fmla="*/ 0 w 389030"/>
                <a:gd name="connsiteY3" fmla="*/ 99748 h 101339"/>
                <a:gd name="connsiteX4" fmla="*/ 0 w 389030"/>
                <a:gd name="connsiteY4" fmla="*/ 35594 h 101339"/>
                <a:gd name="connsiteX0" fmla="*/ 389030 w 389030"/>
                <a:gd name="connsiteY0" fmla="*/ 24529 h 101339"/>
                <a:gd name="connsiteX1" fmla="*/ 302102 w 389030"/>
                <a:gd name="connsiteY1" fmla="*/ 0 h 101339"/>
                <a:gd name="connsiteX2" fmla="*/ 385384 w 389030"/>
                <a:gd name="connsiteY2" fmla="*/ 25996 h 101339"/>
                <a:gd name="connsiteX3" fmla="*/ 363202 w 389030"/>
                <a:gd name="connsiteY3" fmla="*/ 98883 h 101339"/>
                <a:gd name="connsiteX4" fmla="*/ 389030 w 389030"/>
                <a:gd name="connsiteY4" fmla="*/ 24529 h 101339"/>
                <a:gd name="connsiteX0" fmla="*/ 0 w 389030"/>
                <a:gd name="connsiteY0" fmla="*/ 35594 h 101339"/>
                <a:gd name="connsiteX1" fmla="*/ 35594 w 389030"/>
                <a:gd name="connsiteY1" fmla="*/ 0 h 101339"/>
                <a:gd name="connsiteX2" fmla="*/ 302102 w 389030"/>
                <a:gd name="connsiteY2" fmla="*/ 0 h 101339"/>
                <a:gd name="connsiteX3" fmla="*/ 384683 w 389030"/>
                <a:gd name="connsiteY3" fmla="*/ 30197 h 101339"/>
                <a:gd name="connsiteX4" fmla="*/ 0 w 389030"/>
                <a:gd name="connsiteY4" fmla="*/ 35594 h 101339"/>
                <a:gd name="connsiteX0" fmla="*/ 0 w 389030"/>
                <a:gd name="connsiteY0" fmla="*/ 35594 h 101339"/>
                <a:gd name="connsiteX1" fmla="*/ 35594 w 389030"/>
                <a:gd name="connsiteY1" fmla="*/ 0 h 101339"/>
                <a:gd name="connsiteX2" fmla="*/ 302102 w 389030"/>
                <a:gd name="connsiteY2" fmla="*/ 0 h 101339"/>
                <a:gd name="connsiteX3" fmla="*/ 382927 w 389030"/>
                <a:gd name="connsiteY3" fmla="*/ 33113 h 101339"/>
                <a:gd name="connsiteX4" fmla="*/ 354634 w 389030"/>
                <a:gd name="connsiteY4" fmla="*/ 98314 h 101339"/>
                <a:gd name="connsiteX5" fmla="*/ 0 w 389030"/>
                <a:gd name="connsiteY5" fmla="*/ 99748 h 101339"/>
                <a:gd name="connsiteX6" fmla="*/ 0 w 389030"/>
                <a:gd name="connsiteY6" fmla="*/ 35594 h 101339"/>
                <a:gd name="connsiteX7" fmla="*/ 0 w 389030"/>
                <a:gd name="connsiteY7" fmla="*/ 35594 h 101339"/>
                <a:gd name="connsiteX8" fmla="*/ 382793 w 389030"/>
                <a:gd name="connsiteY8" fmla="*/ 28749 h 101339"/>
                <a:gd name="connsiteX9" fmla="*/ 302102 w 389030"/>
                <a:gd name="connsiteY9" fmla="*/ 0 h 101339"/>
                <a:gd name="connsiteX10" fmla="*/ 383804 w 389030"/>
                <a:gd name="connsiteY10" fmla="*/ 23521 h 101339"/>
                <a:gd name="connsiteX11" fmla="*/ 359422 w 389030"/>
                <a:gd name="connsiteY11" fmla="*/ 95984 h 101339"/>
                <a:gd name="connsiteX0" fmla="*/ 0 w 389030"/>
                <a:gd name="connsiteY0" fmla="*/ 35594 h 103230"/>
                <a:gd name="connsiteX1" fmla="*/ 382793 w 389030"/>
                <a:gd name="connsiteY1" fmla="*/ 28748 h 103230"/>
                <a:gd name="connsiteX2" fmla="*/ 370319 w 389030"/>
                <a:gd name="connsiteY2" fmla="*/ 101339 h 103230"/>
                <a:gd name="connsiteX3" fmla="*/ 0 w 389030"/>
                <a:gd name="connsiteY3" fmla="*/ 99748 h 103230"/>
                <a:gd name="connsiteX4" fmla="*/ 0 w 389030"/>
                <a:gd name="connsiteY4" fmla="*/ 35594 h 103230"/>
                <a:gd name="connsiteX0" fmla="*/ 389030 w 389030"/>
                <a:gd name="connsiteY0" fmla="*/ 24529 h 103230"/>
                <a:gd name="connsiteX1" fmla="*/ 302102 w 389030"/>
                <a:gd name="connsiteY1" fmla="*/ 0 h 103230"/>
                <a:gd name="connsiteX2" fmla="*/ 385384 w 389030"/>
                <a:gd name="connsiteY2" fmla="*/ 25996 h 103230"/>
                <a:gd name="connsiteX3" fmla="*/ 363202 w 389030"/>
                <a:gd name="connsiteY3" fmla="*/ 98883 h 103230"/>
                <a:gd name="connsiteX4" fmla="*/ 389030 w 389030"/>
                <a:gd name="connsiteY4" fmla="*/ 24529 h 103230"/>
                <a:gd name="connsiteX0" fmla="*/ 0 w 389030"/>
                <a:gd name="connsiteY0" fmla="*/ 35594 h 103230"/>
                <a:gd name="connsiteX1" fmla="*/ 35594 w 389030"/>
                <a:gd name="connsiteY1" fmla="*/ 0 h 103230"/>
                <a:gd name="connsiteX2" fmla="*/ 302102 w 389030"/>
                <a:gd name="connsiteY2" fmla="*/ 0 h 103230"/>
                <a:gd name="connsiteX3" fmla="*/ 384683 w 389030"/>
                <a:gd name="connsiteY3" fmla="*/ 30197 h 103230"/>
                <a:gd name="connsiteX4" fmla="*/ 0 w 389030"/>
                <a:gd name="connsiteY4" fmla="*/ 35594 h 103230"/>
                <a:gd name="connsiteX0" fmla="*/ 0 w 389030"/>
                <a:gd name="connsiteY0" fmla="*/ 35594 h 103230"/>
                <a:gd name="connsiteX1" fmla="*/ 35594 w 389030"/>
                <a:gd name="connsiteY1" fmla="*/ 0 h 103230"/>
                <a:gd name="connsiteX2" fmla="*/ 302102 w 389030"/>
                <a:gd name="connsiteY2" fmla="*/ 0 h 103230"/>
                <a:gd name="connsiteX3" fmla="*/ 382927 w 389030"/>
                <a:gd name="connsiteY3" fmla="*/ 33113 h 103230"/>
                <a:gd name="connsiteX4" fmla="*/ 354634 w 389030"/>
                <a:gd name="connsiteY4" fmla="*/ 98314 h 103230"/>
                <a:gd name="connsiteX5" fmla="*/ 0 w 389030"/>
                <a:gd name="connsiteY5" fmla="*/ 99748 h 103230"/>
                <a:gd name="connsiteX6" fmla="*/ 0 w 389030"/>
                <a:gd name="connsiteY6" fmla="*/ 35594 h 103230"/>
                <a:gd name="connsiteX7" fmla="*/ 0 w 389030"/>
                <a:gd name="connsiteY7" fmla="*/ 35594 h 103230"/>
                <a:gd name="connsiteX8" fmla="*/ 382793 w 389030"/>
                <a:gd name="connsiteY8" fmla="*/ 28749 h 103230"/>
                <a:gd name="connsiteX9" fmla="*/ 302102 w 389030"/>
                <a:gd name="connsiteY9" fmla="*/ 0 h 103230"/>
                <a:gd name="connsiteX10" fmla="*/ 383804 w 389030"/>
                <a:gd name="connsiteY10" fmla="*/ 23521 h 103230"/>
                <a:gd name="connsiteX11" fmla="*/ 368869 w 389030"/>
                <a:gd name="connsiteY11" fmla="*/ 103230 h 103230"/>
                <a:gd name="connsiteX0" fmla="*/ 0 w 389030"/>
                <a:gd name="connsiteY0" fmla="*/ 35594 h 103230"/>
                <a:gd name="connsiteX1" fmla="*/ 382793 w 389030"/>
                <a:gd name="connsiteY1" fmla="*/ 28748 h 103230"/>
                <a:gd name="connsiteX2" fmla="*/ 370319 w 389030"/>
                <a:gd name="connsiteY2" fmla="*/ 101339 h 103230"/>
                <a:gd name="connsiteX3" fmla="*/ 0 w 389030"/>
                <a:gd name="connsiteY3" fmla="*/ 99748 h 103230"/>
                <a:gd name="connsiteX4" fmla="*/ 0 w 389030"/>
                <a:gd name="connsiteY4" fmla="*/ 35594 h 103230"/>
                <a:gd name="connsiteX0" fmla="*/ 389030 w 389030"/>
                <a:gd name="connsiteY0" fmla="*/ 24529 h 103230"/>
                <a:gd name="connsiteX1" fmla="*/ 302102 w 389030"/>
                <a:gd name="connsiteY1" fmla="*/ 0 h 103230"/>
                <a:gd name="connsiteX2" fmla="*/ 385384 w 389030"/>
                <a:gd name="connsiteY2" fmla="*/ 25996 h 103230"/>
                <a:gd name="connsiteX3" fmla="*/ 363202 w 389030"/>
                <a:gd name="connsiteY3" fmla="*/ 98883 h 103230"/>
                <a:gd name="connsiteX4" fmla="*/ 389030 w 389030"/>
                <a:gd name="connsiteY4" fmla="*/ 24529 h 103230"/>
                <a:gd name="connsiteX0" fmla="*/ 0 w 389030"/>
                <a:gd name="connsiteY0" fmla="*/ 35594 h 103230"/>
                <a:gd name="connsiteX1" fmla="*/ 35594 w 389030"/>
                <a:gd name="connsiteY1" fmla="*/ 0 h 103230"/>
                <a:gd name="connsiteX2" fmla="*/ 302102 w 389030"/>
                <a:gd name="connsiteY2" fmla="*/ 0 h 103230"/>
                <a:gd name="connsiteX3" fmla="*/ 384683 w 389030"/>
                <a:gd name="connsiteY3" fmla="*/ 30197 h 103230"/>
                <a:gd name="connsiteX4" fmla="*/ 0 w 389030"/>
                <a:gd name="connsiteY4" fmla="*/ 35594 h 103230"/>
                <a:gd name="connsiteX0" fmla="*/ 0 w 389030"/>
                <a:gd name="connsiteY0" fmla="*/ 35594 h 103230"/>
                <a:gd name="connsiteX1" fmla="*/ 35594 w 389030"/>
                <a:gd name="connsiteY1" fmla="*/ 0 h 103230"/>
                <a:gd name="connsiteX2" fmla="*/ 302102 w 389030"/>
                <a:gd name="connsiteY2" fmla="*/ 0 h 103230"/>
                <a:gd name="connsiteX3" fmla="*/ 382927 w 389030"/>
                <a:gd name="connsiteY3" fmla="*/ 33113 h 103230"/>
                <a:gd name="connsiteX4" fmla="*/ 372209 w 389030"/>
                <a:gd name="connsiteY4" fmla="*/ 102789 h 103230"/>
                <a:gd name="connsiteX5" fmla="*/ 0 w 389030"/>
                <a:gd name="connsiteY5" fmla="*/ 99748 h 103230"/>
                <a:gd name="connsiteX6" fmla="*/ 0 w 389030"/>
                <a:gd name="connsiteY6" fmla="*/ 35594 h 103230"/>
                <a:gd name="connsiteX7" fmla="*/ 0 w 389030"/>
                <a:gd name="connsiteY7" fmla="*/ 35594 h 103230"/>
                <a:gd name="connsiteX8" fmla="*/ 382793 w 389030"/>
                <a:gd name="connsiteY8" fmla="*/ 28749 h 103230"/>
                <a:gd name="connsiteX9" fmla="*/ 302102 w 389030"/>
                <a:gd name="connsiteY9" fmla="*/ 0 h 103230"/>
                <a:gd name="connsiteX10" fmla="*/ 383804 w 389030"/>
                <a:gd name="connsiteY10" fmla="*/ 23521 h 103230"/>
                <a:gd name="connsiteX11" fmla="*/ 368869 w 389030"/>
                <a:gd name="connsiteY11" fmla="*/ 103230 h 103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9030" h="103230" stroke="0" extrusionOk="0">
                  <a:moveTo>
                    <a:pt x="0" y="35594"/>
                  </a:moveTo>
                  <a:lnTo>
                    <a:pt x="382793" y="28748"/>
                  </a:lnTo>
                  <a:lnTo>
                    <a:pt x="370319" y="101339"/>
                  </a:lnTo>
                  <a:lnTo>
                    <a:pt x="0" y="99748"/>
                  </a:lnTo>
                  <a:lnTo>
                    <a:pt x="0" y="35594"/>
                  </a:lnTo>
                  <a:close/>
                </a:path>
                <a:path w="389030" h="103230" fill="darkenLess" stroke="0" extrusionOk="0">
                  <a:moveTo>
                    <a:pt x="389030" y="24529"/>
                  </a:moveTo>
                  <a:lnTo>
                    <a:pt x="302102" y="0"/>
                  </a:lnTo>
                  <a:lnTo>
                    <a:pt x="385384" y="25996"/>
                  </a:lnTo>
                  <a:lnTo>
                    <a:pt x="363202" y="98883"/>
                  </a:lnTo>
                  <a:lnTo>
                    <a:pt x="389030" y="24529"/>
                  </a:lnTo>
                  <a:close/>
                </a:path>
                <a:path w="389030" h="103230" fill="lightenLess" stroke="0" extrusionOk="0">
                  <a:moveTo>
                    <a:pt x="0" y="35594"/>
                  </a:moveTo>
                  <a:lnTo>
                    <a:pt x="35594" y="0"/>
                  </a:lnTo>
                  <a:lnTo>
                    <a:pt x="302102" y="0"/>
                  </a:lnTo>
                  <a:lnTo>
                    <a:pt x="384683" y="30197"/>
                  </a:lnTo>
                  <a:lnTo>
                    <a:pt x="0" y="35594"/>
                  </a:lnTo>
                  <a:close/>
                </a:path>
                <a:path w="389030" h="103230" fill="none" extrusionOk="0">
                  <a:moveTo>
                    <a:pt x="0" y="35594"/>
                  </a:moveTo>
                  <a:lnTo>
                    <a:pt x="35594" y="0"/>
                  </a:lnTo>
                  <a:lnTo>
                    <a:pt x="302102" y="0"/>
                  </a:lnTo>
                  <a:lnTo>
                    <a:pt x="382927" y="33113"/>
                  </a:lnTo>
                  <a:lnTo>
                    <a:pt x="372209" y="102789"/>
                  </a:lnTo>
                  <a:lnTo>
                    <a:pt x="0" y="99748"/>
                  </a:lnTo>
                  <a:lnTo>
                    <a:pt x="0" y="35594"/>
                  </a:lnTo>
                  <a:close/>
                  <a:moveTo>
                    <a:pt x="0" y="35594"/>
                  </a:moveTo>
                  <a:lnTo>
                    <a:pt x="382793" y="28749"/>
                  </a:lnTo>
                  <a:lnTo>
                    <a:pt x="302102" y="0"/>
                  </a:lnTo>
                  <a:moveTo>
                    <a:pt x="383804" y="23521"/>
                  </a:moveTo>
                  <a:lnTo>
                    <a:pt x="368869" y="103230"/>
                  </a:lnTo>
                </a:path>
              </a:pathLst>
            </a:cu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0" name="Cube 449">
              <a:extLst>
                <a:ext uri="{FF2B5EF4-FFF2-40B4-BE49-F238E27FC236}">
                  <a16:creationId xmlns:a16="http://schemas.microsoft.com/office/drawing/2014/main" xmlns="" id="{1A7A7D54-F33E-4999-A81F-638277AB6475}"/>
                </a:ext>
              </a:extLst>
            </p:cNvPr>
            <p:cNvSpPr/>
            <p:nvPr/>
          </p:nvSpPr>
          <p:spPr bwMode="auto">
            <a:xfrm rot="20909980">
              <a:off x="644459" y="5541394"/>
              <a:ext cx="321540" cy="623910"/>
            </a:xfrm>
            <a:prstGeom prst="cube">
              <a:avLst>
                <a:gd name="adj" fmla="val 30713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1" name="Cube 450">
              <a:extLst>
                <a:ext uri="{FF2B5EF4-FFF2-40B4-BE49-F238E27FC236}">
                  <a16:creationId xmlns:a16="http://schemas.microsoft.com/office/drawing/2014/main" xmlns="" id="{F31CF0DD-F26A-4DB4-9CF8-3AC906FB3D32}"/>
                </a:ext>
              </a:extLst>
            </p:cNvPr>
            <p:cNvSpPr/>
            <p:nvPr/>
          </p:nvSpPr>
          <p:spPr bwMode="auto">
            <a:xfrm rot="20893488">
              <a:off x="829260" y="5573458"/>
              <a:ext cx="131600" cy="450527"/>
            </a:xfrm>
            <a:prstGeom prst="cube">
              <a:avLst>
                <a:gd name="adj" fmla="val 13627"/>
              </a:avLst>
            </a:prstGeom>
            <a:solidFill>
              <a:srgbClr val="FF3B3B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2" name="Cube 451">
              <a:extLst>
                <a:ext uri="{FF2B5EF4-FFF2-40B4-BE49-F238E27FC236}">
                  <a16:creationId xmlns:a16="http://schemas.microsoft.com/office/drawing/2014/main" xmlns="" id="{6037DB6E-F33C-43EB-943D-90567AAFAD3F}"/>
                </a:ext>
              </a:extLst>
            </p:cNvPr>
            <p:cNvSpPr/>
            <p:nvPr/>
          </p:nvSpPr>
          <p:spPr bwMode="auto">
            <a:xfrm rot="20893488">
              <a:off x="547052" y="5635664"/>
              <a:ext cx="131600" cy="450527"/>
            </a:xfrm>
            <a:prstGeom prst="cube">
              <a:avLst>
                <a:gd name="adj" fmla="val 13627"/>
              </a:avLst>
            </a:prstGeom>
            <a:solidFill>
              <a:srgbClr val="FF3B3B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3" name="Donut 452">
              <a:extLst>
                <a:ext uri="{FF2B5EF4-FFF2-40B4-BE49-F238E27FC236}">
                  <a16:creationId xmlns:a16="http://schemas.microsoft.com/office/drawing/2014/main" xmlns="" id="{2C0BAF9B-E4F7-46FA-8FB3-32CF3DDF03EC}"/>
                </a:ext>
              </a:extLst>
            </p:cNvPr>
            <p:cNvSpPr/>
            <p:nvPr/>
          </p:nvSpPr>
          <p:spPr bwMode="auto">
            <a:xfrm>
              <a:off x="513842" y="5701175"/>
              <a:ext cx="159300" cy="179019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4" name="Donut 453">
              <a:extLst>
                <a:ext uri="{FF2B5EF4-FFF2-40B4-BE49-F238E27FC236}">
                  <a16:creationId xmlns:a16="http://schemas.microsoft.com/office/drawing/2014/main" xmlns="" id="{B62F93AB-F171-4CD5-9147-A7D0761E4B1F}"/>
                </a:ext>
              </a:extLst>
            </p:cNvPr>
            <p:cNvSpPr/>
            <p:nvPr/>
          </p:nvSpPr>
          <p:spPr bwMode="auto">
            <a:xfrm>
              <a:off x="488950" y="5707803"/>
              <a:ext cx="159300" cy="172391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5" name="Donut 454">
              <a:extLst>
                <a:ext uri="{FF2B5EF4-FFF2-40B4-BE49-F238E27FC236}">
                  <a16:creationId xmlns:a16="http://schemas.microsoft.com/office/drawing/2014/main" xmlns="" id="{6D2E393F-0BAE-4434-B131-3AFE0A8DE6F8}"/>
                </a:ext>
              </a:extLst>
            </p:cNvPr>
            <p:cNvSpPr/>
            <p:nvPr/>
          </p:nvSpPr>
          <p:spPr bwMode="auto">
            <a:xfrm>
              <a:off x="553667" y="5900087"/>
              <a:ext cx="154320" cy="179019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6" name="Donut 455">
              <a:extLst>
                <a:ext uri="{FF2B5EF4-FFF2-40B4-BE49-F238E27FC236}">
                  <a16:creationId xmlns:a16="http://schemas.microsoft.com/office/drawing/2014/main" xmlns="" id="{FF129818-A939-4025-9081-95D23E4DBA61}"/>
                </a:ext>
              </a:extLst>
            </p:cNvPr>
            <p:cNvSpPr/>
            <p:nvPr/>
          </p:nvSpPr>
          <p:spPr bwMode="auto">
            <a:xfrm>
              <a:off x="528775" y="5906716"/>
              <a:ext cx="154323" cy="179023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7" name="Donut 456">
              <a:extLst>
                <a:ext uri="{FF2B5EF4-FFF2-40B4-BE49-F238E27FC236}">
                  <a16:creationId xmlns:a16="http://schemas.microsoft.com/office/drawing/2014/main" xmlns="" id="{D3C64D78-2282-417B-A59E-18FB4F13C16B}"/>
                </a:ext>
              </a:extLst>
            </p:cNvPr>
            <p:cNvSpPr/>
            <p:nvPr/>
          </p:nvSpPr>
          <p:spPr bwMode="auto">
            <a:xfrm>
              <a:off x="872267" y="5847044"/>
              <a:ext cx="159300" cy="179019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8" name="Donut 457">
              <a:extLst>
                <a:ext uri="{FF2B5EF4-FFF2-40B4-BE49-F238E27FC236}">
                  <a16:creationId xmlns:a16="http://schemas.microsoft.com/office/drawing/2014/main" xmlns="" id="{0CE4475B-E1D5-4BB9-9324-2A92AAADA21D}"/>
                </a:ext>
              </a:extLst>
            </p:cNvPr>
            <p:cNvSpPr/>
            <p:nvPr/>
          </p:nvSpPr>
          <p:spPr bwMode="auto">
            <a:xfrm>
              <a:off x="847375" y="5853672"/>
              <a:ext cx="159300" cy="172391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9" name="Donut 458">
              <a:extLst>
                <a:ext uri="{FF2B5EF4-FFF2-40B4-BE49-F238E27FC236}">
                  <a16:creationId xmlns:a16="http://schemas.microsoft.com/office/drawing/2014/main" xmlns="" id="{737E8D11-8C79-42A9-AD41-36322A1753CE}"/>
                </a:ext>
              </a:extLst>
            </p:cNvPr>
            <p:cNvSpPr/>
            <p:nvPr/>
          </p:nvSpPr>
          <p:spPr bwMode="auto">
            <a:xfrm>
              <a:off x="812530" y="5621610"/>
              <a:ext cx="159300" cy="179019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0" name="Donut 459">
              <a:extLst>
                <a:ext uri="{FF2B5EF4-FFF2-40B4-BE49-F238E27FC236}">
                  <a16:creationId xmlns:a16="http://schemas.microsoft.com/office/drawing/2014/main" xmlns="" id="{D419DE09-5FEB-46D5-A2FE-EBF4C786813D}"/>
                </a:ext>
              </a:extLst>
            </p:cNvPr>
            <p:cNvSpPr/>
            <p:nvPr/>
          </p:nvSpPr>
          <p:spPr bwMode="auto">
            <a:xfrm>
              <a:off x="787638" y="5628238"/>
              <a:ext cx="159300" cy="179023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1" name="Cube 460">
              <a:extLst>
                <a:ext uri="{FF2B5EF4-FFF2-40B4-BE49-F238E27FC236}">
                  <a16:creationId xmlns:a16="http://schemas.microsoft.com/office/drawing/2014/main" xmlns="" id="{13C2A3D0-BECE-44A1-9BA0-504293DFFA35}"/>
                </a:ext>
              </a:extLst>
            </p:cNvPr>
            <p:cNvSpPr/>
            <p:nvPr/>
          </p:nvSpPr>
          <p:spPr bwMode="auto">
            <a:xfrm rot="19940264">
              <a:off x="1917094" y="3872954"/>
              <a:ext cx="1100744" cy="1048974"/>
            </a:xfrm>
            <a:prstGeom prst="cube">
              <a:avLst>
                <a:gd name="adj" fmla="val 87098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2" name="Cube 461">
              <a:extLst>
                <a:ext uri="{FF2B5EF4-FFF2-40B4-BE49-F238E27FC236}">
                  <a16:creationId xmlns:a16="http://schemas.microsoft.com/office/drawing/2014/main" xmlns="" id="{46773CD4-9B32-4C41-AAA0-880365A73979}"/>
                </a:ext>
              </a:extLst>
            </p:cNvPr>
            <p:cNvSpPr/>
            <p:nvPr/>
          </p:nvSpPr>
          <p:spPr bwMode="auto">
            <a:xfrm rot="20134668">
              <a:off x="1418503" y="4573664"/>
              <a:ext cx="1100744" cy="107762"/>
            </a:xfrm>
            <a:prstGeom prst="cube">
              <a:avLst>
                <a:gd name="adj" fmla="val 43232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3" name="Cube 462">
              <a:extLst>
                <a:ext uri="{FF2B5EF4-FFF2-40B4-BE49-F238E27FC236}">
                  <a16:creationId xmlns:a16="http://schemas.microsoft.com/office/drawing/2014/main" xmlns="" id="{3D6791A4-6A72-4B96-82B4-3DA0D33876AB}"/>
                </a:ext>
              </a:extLst>
            </p:cNvPr>
            <p:cNvSpPr/>
            <p:nvPr/>
          </p:nvSpPr>
          <p:spPr bwMode="auto">
            <a:xfrm rot="20134668">
              <a:off x="1452592" y="4333611"/>
              <a:ext cx="1100744" cy="107762"/>
            </a:xfrm>
            <a:prstGeom prst="cube">
              <a:avLst>
                <a:gd name="adj" fmla="val 43232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4" name="Cube 463">
              <a:extLst>
                <a:ext uri="{FF2B5EF4-FFF2-40B4-BE49-F238E27FC236}">
                  <a16:creationId xmlns:a16="http://schemas.microsoft.com/office/drawing/2014/main" xmlns="" id="{3AB9FCCD-8049-49CC-A44C-F53AFDC37655}"/>
                </a:ext>
              </a:extLst>
            </p:cNvPr>
            <p:cNvSpPr/>
            <p:nvPr/>
          </p:nvSpPr>
          <p:spPr bwMode="auto">
            <a:xfrm rot="20035135">
              <a:off x="2212496" y="4278534"/>
              <a:ext cx="149225" cy="143401"/>
            </a:xfrm>
            <a:prstGeom prst="cube">
              <a:avLst>
                <a:gd name="adj" fmla="val 62640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5" name="Cube 464">
              <a:extLst>
                <a:ext uri="{FF2B5EF4-FFF2-40B4-BE49-F238E27FC236}">
                  <a16:creationId xmlns:a16="http://schemas.microsoft.com/office/drawing/2014/main" xmlns="" id="{DFE9378D-9EAE-4386-A0F3-30317A6F4736}"/>
                </a:ext>
              </a:extLst>
            </p:cNvPr>
            <p:cNvSpPr/>
            <p:nvPr/>
          </p:nvSpPr>
          <p:spPr bwMode="auto">
            <a:xfrm rot="20244201">
              <a:off x="1669937" y="4311098"/>
              <a:ext cx="666047" cy="303678"/>
            </a:xfrm>
            <a:prstGeom prst="cube">
              <a:avLst>
                <a:gd name="adj" fmla="val 7552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695" name="Group 1">
              <a:extLst>
                <a:ext uri="{FF2B5EF4-FFF2-40B4-BE49-F238E27FC236}">
                  <a16:creationId xmlns:a16="http://schemas.microsoft.com/office/drawing/2014/main" xmlns="" id="{41BE9216-9D0F-4DE9-AD3E-95E837FED1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9525" y="3808413"/>
              <a:ext cx="176213" cy="334962"/>
              <a:chOff x="2555875" y="3675063"/>
              <a:chExt cx="176213" cy="334962"/>
            </a:xfrm>
          </p:grpSpPr>
          <p:sp>
            <p:nvSpPr>
              <p:cNvPr id="497" name="Can 7">
                <a:extLst>
                  <a:ext uri="{FF2B5EF4-FFF2-40B4-BE49-F238E27FC236}">
                    <a16:creationId xmlns:a16="http://schemas.microsoft.com/office/drawing/2014/main" xmlns="" id="{7D858C5E-5E7C-4986-B379-2170E79FB6B3}"/>
                  </a:ext>
                </a:extLst>
              </p:cNvPr>
              <p:cNvSpPr/>
              <p:nvPr/>
            </p:nvSpPr>
            <p:spPr>
              <a:xfrm rot="20224403">
                <a:off x="2685677" y="3923481"/>
                <a:ext cx="44805" cy="79565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2721" name="Group 144">
                <a:extLst>
                  <a:ext uri="{FF2B5EF4-FFF2-40B4-BE49-F238E27FC236}">
                    <a16:creationId xmlns:a16="http://schemas.microsoft.com/office/drawing/2014/main" xmlns="" id="{FA422205-2794-430F-9974-AB83D98DA0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612563">
                <a:off x="2555875" y="3675063"/>
                <a:ext cx="169863" cy="334962"/>
                <a:chOff x="5372100" y="4441825"/>
                <a:chExt cx="139700" cy="229569"/>
              </a:xfrm>
            </p:grpSpPr>
            <p:sp>
              <p:nvSpPr>
                <p:cNvPr id="499" name="Cube 498">
                  <a:extLst>
                    <a:ext uri="{FF2B5EF4-FFF2-40B4-BE49-F238E27FC236}">
                      <a16:creationId xmlns:a16="http://schemas.microsoft.com/office/drawing/2014/main" xmlns="" id="{6D86D486-350A-4D7B-8343-7C4E593C92EA}"/>
                    </a:ext>
                  </a:extLst>
                </p:cNvPr>
                <p:cNvSpPr/>
                <p:nvPr/>
              </p:nvSpPr>
              <p:spPr>
                <a:xfrm rot="20728918">
                  <a:off x="5321655" y="4434051"/>
                  <a:ext cx="143295" cy="204491"/>
                </a:xfrm>
                <a:prstGeom prst="cube">
                  <a:avLst>
                    <a:gd name="adj" fmla="val 50336"/>
                  </a:avLst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5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500" name="Straight Connector 499">
                  <a:extLst>
                    <a:ext uri="{FF2B5EF4-FFF2-40B4-BE49-F238E27FC236}">
                      <a16:creationId xmlns:a16="http://schemas.microsoft.com/office/drawing/2014/main" xmlns="" id="{55019AF8-72FD-4FC8-A0C8-621DADA8EFB7}"/>
                    </a:ext>
                  </a:extLst>
                </p:cNvPr>
                <p:cNvCxnSpPr/>
                <p:nvPr/>
              </p:nvCxnSpPr>
              <p:spPr>
                <a:xfrm>
                  <a:off x="5345520" y="4483641"/>
                  <a:ext cx="45035" cy="10906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1" name="Straight Connector 500">
                  <a:extLst>
                    <a:ext uri="{FF2B5EF4-FFF2-40B4-BE49-F238E27FC236}">
                      <a16:creationId xmlns:a16="http://schemas.microsoft.com/office/drawing/2014/main" xmlns="" id="{9B31AEF2-2C58-4E00-9049-E385E20A9539}"/>
                    </a:ext>
                  </a:extLst>
                </p:cNvPr>
                <p:cNvCxnSpPr/>
                <p:nvPr/>
              </p:nvCxnSpPr>
              <p:spPr>
                <a:xfrm>
                  <a:off x="5416158" y="4447155"/>
                  <a:ext cx="45035" cy="131781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2" name="Straight Connector 501">
                  <a:extLst>
                    <a:ext uri="{FF2B5EF4-FFF2-40B4-BE49-F238E27FC236}">
                      <a16:creationId xmlns:a16="http://schemas.microsoft.com/office/drawing/2014/main" xmlns="" id="{D1E664C3-DFBB-467A-ADE8-56F0678BDE09}"/>
                    </a:ext>
                  </a:extLst>
                </p:cNvPr>
                <p:cNvCxnSpPr/>
                <p:nvPr/>
              </p:nvCxnSpPr>
              <p:spPr>
                <a:xfrm>
                  <a:off x="5404374" y="4464569"/>
                  <a:ext cx="57319" cy="140869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67" name="Can 7">
              <a:extLst>
                <a:ext uri="{FF2B5EF4-FFF2-40B4-BE49-F238E27FC236}">
                  <a16:creationId xmlns:a16="http://schemas.microsoft.com/office/drawing/2014/main" xmlns="" id="{B7494843-AAD7-41E5-B9AC-E639B9DD6F03}"/>
                </a:ext>
              </a:extLst>
            </p:cNvPr>
            <p:cNvSpPr/>
            <p:nvPr/>
          </p:nvSpPr>
          <p:spPr>
            <a:xfrm rot="20224403">
              <a:off x="2485180" y="4686719"/>
              <a:ext cx="49781" cy="79565"/>
            </a:xfrm>
            <a:custGeom>
              <a:avLst/>
              <a:gdLst>
                <a:gd name="connsiteX0" fmla="*/ 0 w 65913"/>
                <a:gd name="connsiteY0" fmla="*/ 18229 h 97049"/>
                <a:gd name="connsiteX1" fmla="*/ 32957 w 65913"/>
                <a:gd name="connsiteY1" fmla="*/ 36458 h 97049"/>
                <a:gd name="connsiteX2" fmla="*/ 65914 w 65913"/>
                <a:gd name="connsiteY2" fmla="*/ 18229 h 97049"/>
                <a:gd name="connsiteX3" fmla="*/ 65913 w 65913"/>
                <a:gd name="connsiteY3" fmla="*/ 78820 h 97049"/>
                <a:gd name="connsiteX4" fmla="*/ 32956 w 65913"/>
                <a:gd name="connsiteY4" fmla="*/ 97049 h 97049"/>
                <a:gd name="connsiteX5" fmla="*/ -1 w 65913"/>
                <a:gd name="connsiteY5" fmla="*/ 78820 h 97049"/>
                <a:gd name="connsiteX6" fmla="*/ 0 w 65913"/>
                <a:gd name="connsiteY6" fmla="*/ 18229 h 97049"/>
                <a:gd name="connsiteX0" fmla="*/ 0 w 65913"/>
                <a:gd name="connsiteY0" fmla="*/ 18229 h 97049"/>
                <a:gd name="connsiteX1" fmla="*/ 32957 w 65913"/>
                <a:gd name="connsiteY1" fmla="*/ 0 h 97049"/>
                <a:gd name="connsiteX2" fmla="*/ 65914 w 65913"/>
                <a:gd name="connsiteY2" fmla="*/ 18229 h 97049"/>
                <a:gd name="connsiteX3" fmla="*/ 32957 w 65913"/>
                <a:gd name="connsiteY3" fmla="*/ 36458 h 97049"/>
                <a:gd name="connsiteX4" fmla="*/ 0 w 65913"/>
                <a:gd name="connsiteY4" fmla="*/ 18229 h 97049"/>
                <a:gd name="connsiteX0" fmla="*/ 65913 w 65913"/>
                <a:gd name="connsiteY0" fmla="*/ 18229 h 97049"/>
                <a:gd name="connsiteX1" fmla="*/ 32956 w 65913"/>
                <a:gd name="connsiteY1" fmla="*/ 36458 h 97049"/>
                <a:gd name="connsiteX2" fmla="*/ -1 w 65913"/>
                <a:gd name="connsiteY2" fmla="*/ 18229 h 97049"/>
                <a:gd name="connsiteX3" fmla="*/ 32956 w 65913"/>
                <a:gd name="connsiteY3" fmla="*/ 0 h 97049"/>
                <a:gd name="connsiteX4" fmla="*/ 65913 w 65913"/>
                <a:gd name="connsiteY4" fmla="*/ 18229 h 97049"/>
                <a:gd name="connsiteX5" fmla="*/ 65913 w 65913"/>
                <a:gd name="connsiteY5" fmla="*/ 78820 h 97049"/>
                <a:gd name="connsiteX6" fmla="*/ 32956 w 65913"/>
                <a:gd name="connsiteY6" fmla="*/ 97049 h 97049"/>
                <a:gd name="connsiteX7" fmla="*/ -1 w 65913"/>
                <a:gd name="connsiteY7" fmla="*/ 78820 h 97049"/>
                <a:gd name="connsiteX8" fmla="*/ 0 w 65913"/>
                <a:gd name="connsiteY8" fmla="*/ 18229 h 97049"/>
                <a:gd name="connsiteX0" fmla="*/ 1 w 65915"/>
                <a:gd name="connsiteY0" fmla="*/ 18229 h 130052"/>
                <a:gd name="connsiteX1" fmla="*/ 32958 w 65915"/>
                <a:gd name="connsiteY1" fmla="*/ 36458 h 130052"/>
                <a:gd name="connsiteX2" fmla="*/ 65915 w 65915"/>
                <a:gd name="connsiteY2" fmla="*/ 18229 h 130052"/>
                <a:gd name="connsiteX3" fmla="*/ 65914 w 65915"/>
                <a:gd name="connsiteY3" fmla="*/ 78820 h 130052"/>
                <a:gd name="connsiteX4" fmla="*/ 32957 w 65915"/>
                <a:gd name="connsiteY4" fmla="*/ 97049 h 130052"/>
                <a:gd name="connsiteX5" fmla="*/ 0 w 65915"/>
                <a:gd name="connsiteY5" fmla="*/ 78820 h 130052"/>
                <a:gd name="connsiteX6" fmla="*/ 1 w 65915"/>
                <a:gd name="connsiteY6" fmla="*/ 18229 h 130052"/>
                <a:gd name="connsiteX0" fmla="*/ 1 w 65915"/>
                <a:gd name="connsiteY0" fmla="*/ 18229 h 130052"/>
                <a:gd name="connsiteX1" fmla="*/ 32958 w 65915"/>
                <a:gd name="connsiteY1" fmla="*/ 0 h 130052"/>
                <a:gd name="connsiteX2" fmla="*/ 65915 w 65915"/>
                <a:gd name="connsiteY2" fmla="*/ 18229 h 130052"/>
                <a:gd name="connsiteX3" fmla="*/ 32958 w 65915"/>
                <a:gd name="connsiteY3" fmla="*/ 36458 h 130052"/>
                <a:gd name="connsiteX4" fmla="*/ 1 w 65915"/>
                <a:gd name="connsiteY4" fmla="*/ 18229 h 130052"/>
                <a:gd name="connsiteX0" fmla="*/ 65914 w 65915"/>
                <a:gd name="connsiteY0" fmla="*/ 18229 h 130052"/>
                <a:gd name="connsiteX1" fmla="*/ 32957 w 65915"/>
                <a:gd name="connsiteY1" fmla="*/ 36458 h 130052"/>
                <a:gd name="connsiteX2" fmla="*/ 0 w 65915"/>
                <a:gd name="connsiteY2" fmla="*/ 18229 h 130052"/>
                <a:gd name="connsiteX3" fmla="*/ 32957 w 65915"/>
                <a:gd name="connsiteY3" fmla="*/ 0 h 130052"/>
                <a:gd name="connsiteX4" fmla="*/ 65914 w 65915"/>
                <a:gd name="connsiteY4" fmla="*/ 18229 h 130052"/>
                <a:gd name="connsiteX5" fmla="*/ 65914 w 65915"/>
                <a:gd name="connsiteY5" fmla="*/ 78820 h 130052"/>
                <a:gd name="connsiteX6" fmla="*/ 35240 w 65915"/>
                <a:gd name="connsiteY6" fmla="*/ 130052 h 130052"/>
                <a:gd name="connsiteX7" fmla="*/ 0 w 65915"/>
                <a:gd name="connsiteY7" fmla="*/ 78820 h 130052"/>
                <a:gd name="connsiteX8" fmla="*/ 1 w 65915"/>
                <a:gd name="connsiteY8" fmla="*/ 18229 h 130052"/>
                <a:gd name="connsiteX0" fmla="*/ 1 w 68028"/>
                <a:gd name="connsiteY0" fmla="*/ 18229 h 130052"/>
                <a:gd name="connsiteX1" fmla="*/ 32958 w 68028"/>
                <a:gd name="connsiteY1" fmla="*/ 36458 h 130052"/>
                <a:gd name="connsiteX2" fmla="*/ 65915 w 68028"/>
                <a:gd name="connsiteY2" fmla="*/ 18229 h 130052"/>
                <a:gd name="connsiteX3" fmla="*/ 65914 w 68028"/>
                <a:gd name="connsiteY3" fmla="*/ 78820 h 130052"/>
                <a:gd name="connsiteX4" fmla="*/ 37374 w 68028"/>
                <a:gd name="connsiteY4" fmla="*/ 128641 h 130052"/>
                <a:gd name="connsiteX5" fmla="*/ 0 w 68028"/>
                <a:gd name="connsiteY5" fmla="*/ 78820 h 130052"/>
                <a:gd name="connsiteX6" fmla="*/ 1 w 68028"/>
                <a:gd name="connsiteY6" fmla="*/ 18229 h 130052"/>
                <a:gd name="connsiteX0" fmla="*/ 1 w 68028"/>
                <a:gd name="connsiteY0" fmla="*/ 18229 h 130052"/>
                <a:gd name="connsiteX1" fmla="*/ 32958 w 68028"/>
                <a:gd name="connsiteY1" fmla="*/ 0 h 130052"/>
                <a:gd name="connsiteX2" fmla="*/ 65915 w 68028"/>
                <a:gd name="connsiteY2" fmla="*/ 18229 h 130052"/>
                <a:gd name="connsiteX3" fmla="*/ 32958 w 68028"/>
                <a:gd name="connsiteY3" fmla="*/ 36458 h 130052"/>
                <a:gd name="connsiteX4" fmla="*/ 1 w 68028"/>
                <a:gd name="connsiteY4" fmla="*/ 18229 h 130052"/>
                <a:gd name="connsiteX0" fmla="*/ 65914 w 68028"/>
                <a:gd name="connsiteY0" fmla="*/ 18229 h 130052"/>
                <a:gd name="connsiteX1" fmla="*/ 32957 w 68028"/>
                <a:gd name="connsiteY1" fmla="*/ 36458 h 130052"/>
                <a:gd name="connsiteX2" fmla="*/ 0 w 68028"/>
                <a:gd name="connsiteY2" fmla="*/ 18229 h 130052"/>
                <a:gd name="connsiteX3" fmla="*/ 32957 w 68028"/>
                <a:gd name="connsiteY3" fmla="*/ 0 h 130052"/>
                <a:gd name="connsiteX4" fmla="*/ 65914 w 68028"/>
                <a:gd name="connsiteY4" fmla="*/ 18229 h 130052"/>
                <a:gd name="connsiteX5" fmla="*/ 65914 w 68028"/>
                <a:gd name="connsiteY5" fmla="*/ 78820 h 130052"/>
                <a:gd name="connsiteX6" fmla="*/ 35240 w 68028"/>
                <a:gd name="connsiteY6" fmla="*/ 130052 h 130052"/>
                <a:gd name="connsiteX7" fmla="*/ 0 w 68028"/>
                <a:gd name="connsiteY7" fmla="*/ 78820 h 130052"/>
                <a:gd name="connsiteX8" fmla="*/ 1 w 68028"/>
                <a:gd name="connsiteY8" fmla="*/ 18229 h 130052"/>
                <a:gd name="connsiteX0" fmla="*/ 4 w 68031"/>
                <a:gd name="connsiteY0" fmla="*/ 18229 h 130052"/>
                <a:gd name="connsiteX1" fmla="*/ 32961 w 68031"/>
                <a:gd name="connsiteY1" fmla="*/ 36458 h 130052"/>
                <a:gd name="connsiteX2" fmla="*/ 65918 w 68031"/>
                <a:gd name="connsiteY2" fmla="*/ 18229 h 130052"/>
                <a:gd name="connsiteX3" fmla="*/ 65917 w 68031"/>
                <a:gd name="connsiteY3" fmla="*/ 78820 h 130052"/>
                <a:gd name="connsiteX4" fmla="*/ 37377 w 68031"/>
                <a:gd name="connsiteY4" fmla="*/ 128641 h 130052"/>
                <a:gd name="connsiteX5" fmla="*/ 3 w 68031"/>
                <a:gd name="connsiteY5" fmla="*/ 78820 h 130052"/>
                <a:gd name="connsiteX6" fmla="*/ 4 w 68031"/>
                <a:gd name="connsiteY6" fmla="*/ 18229 h 130052"/>
                <a:gd name="connsiteX0" fmla="*/ 4 w 68031"/>
                <a:gd name="connsiteY0" fmla="*/ 18229 h 130052"/>
                <a:gd name="connsiteX1" fmla="*/ 32961 w 68031"/>
                <a:gd name="connsiteY1" fmla="*/ 0 h 130052"/>
                <a:gd name="connsiteX2" fmla="*/ 65918 w 68031"/>
                <a:gd name="connsiteY2" fmla="*/ 18229 h 130052"/>
                <a:gd name="connsiteX3" fmla="*/ 32961 w 68031"/>
                <a:gd name="connsiteY3" fmla="*/ 36458 h 130052"/>
                <a:gd name="connsiteX4" fmla="*/ 4 w 68031"/>
                <a:gd name="connsiteY4" fmla="*/ 18229 h 130052"/>
                <a:gd name="connsiteX0" fmla="*/ 65917 w 68031"/>
                <a:gd name="connsiteY0" fmla="*/ 18229 h 130052"/>
                <a:gd name="connsiteX1" fmla="*/ 34522 w 68031"/>
                <a:gd name="connsiteY1" fmla="*/ 18690 h 130052"/>
                <a:gd name="connsiteX2" fmla="*/ 3 w 68031"/>
                <a:gd name="connsiteY2" fmla="*/ 18229 h 130052"/>
                <a:gd name="connsiteX3" fmla="*/ 32960 w 68031"/>
                <a:gd name="connsiteY3" fmla="*/ 0 h 130052"/>
                <a:gd name="connsiteX4" fmla="*/ 65917 w 68031"/>
                <a:gd name="connsiteY4" fmla="*/ 18229 h 130052"/>
                <a:gd name="connsiteX5" fmla="*/ 65917 w 68031"/>
                <a:gd name="connsiteY5" fmla="*/ 78820 h 130052"/>
                <a:gd name="connsiteX6" fmla="*/ 35243 w 68031"/>
                <a:gd name="connsiteY6" fmla="*/ 130052 h 130052"/>
                <a:gd name="connsiteX7" fmla="*/ 3 w 68031"/>
                <a:gd name="connsiteY7" fmla="*/ 78820 h 130052"/>
                <a:gd name="connsiteX8" fmla="*/ 4 w 68031"/>
                <a:gd name="connsiteY8" fmla="*/ 18229 h 130052"/>
                <a:gd name="connsiteX0" fmla="*/ 3 w 68030"/>
                <a:gd name="connsiteY0" fmla="*/ 18229 h 130052"/>
                <a:gd name="connsiteX1" fmla="*/ 32960 w 68030"/>
                <a:gd name="connsiteY1" fmla="*/ 36458 h 130052"/>
                <a:gd name="connsiteX2" fmla="*/ 65917 w 68030"/>
                <a:gd name="connsiteY2" fmla="*/ 18229 h 130052"/>
                <a:gd name="connsiteX3" fmla="*/ 65916 w 68030"/>
                <a:gd name="connsiteY3" fmla="*/ 78820 h 130052"/>
                <a:gd name="connsiteX4" fmla="*/ 37376 w 68030"/>
                <a:gd name="connsiteY4" fmla="*/ 128641 h 130052"/>
                <a:gd name="connsiteX5" fmla="*/ 2 w 68030"/>
                <a:gd name="connsiteY5" fmla="*/ 78820 h 130052"/>
                <a:gd name="connsiteX6" fmla="*/ 3 w 68030"/>
                <a:gd name="connsiteY6" fmla="*/ 18229 h 130052"/>
                <a:gd name="connsiteX0" fmla="*/ 3 w 68030"/>
                <a:gd name="connsiteY0" fmla="*/ 18229 h 130052"/>
                <a:gd name="connsiteX1" fmla="*/ 32960 w 68030"/>
                <a:gd name="connsiteY1" fmla="*/ 0 h 130052"/>
                <a:gd name="connsiteX2" fmla="*/ 65917 w 68030"/>
                <a:gd name="connsiteY2" fmla="*/ 18229 h 130052"/>
                <a:gd name="connsiteX3" fmla="*/ 32960 w 68030"/>
                <a:gd name="connsiteY3" fmla="*/ 36458 h 130052"/>
                <a:gd name="connsiteX4" fmla="*/ 3 w 68030"/>
                <a:gd name="connsiteY4" fmla="*/ 18229 h 130052"/>
                <a:gd name="connsiteX0" fmla="*/ 65916 w 68030"/>
                <a:gd name="connsiteY0" fmla="*/ 18229 h 130052"/>
                <a:gd name="connsiteX1" fmla="*/ 34521 w 68030"/>
                <a:gd name="connsiteY1" fmla="*/ 18690 h 130052"/>
                <a:gd name="connsiteX2" fmla="*/ 2 w 68030"/>
                <a:gd name="connsiteY2" fmla="*/ 18229 h 130052"/>
                <a:gd name="connsiteX3" fmla="*/ 35765 w 68030"/>
                <a:gd name="connsiteY3" fmla="*/ 17176 h 130052"/>
                <a:gd name="connsiteX4" fmla="*/ 65916 w 68030"/>
                <a:gd name="connsiteY4" fmla="*/ 18229 h 130052"/>
                <a:gd name="connsiteX5" fmla="*/ 65916 w 68030"/>
                <a:gd name="connsiteY5" fmla="*/ 78820 h 130052"/>
                <a:gd name="connsiteX6" fmla="*/ 35242 w 68030"/>
                <a:gd name="connsiteY6" fmla="*/ 130052 h 130052"/>
                <a:gd name="connsiteX7" fmla="*/ 2 w 68030"/>
                <a:gd name="connsiteY7" fmla="*/ 78820 h 130052"/>
                <a:gd name="connsiteX8" fmla="*/ 3 w 68030"/>
                <a:gd name="connsiteY8" fmla="*/ 18229 h 130052"/>
                <a:gd name="connsiteX0" fmla="*/ 3 w 68030"/>
                <a:gd name="connsiteY0" fmla="*/ 18229 h 130052"/>
                <a:gd name="connsiteX1" fmla="*/ 32960 w 68030"/>
                <a:gd name="connsiteY1" fmla="*/ 36458 h 130052"/>
                <a:gd name="connsiteX2" fmla="*/ 65917 w 68030"/>
                <a:gd name="connsiteY2" fmla="*/ 18229 h 130052"/>
                <a:gd name="connsiteX3" fmla="*/ 65916 w 68030"/>
                <a:gd name="connsiteY3" fmla="*/ 78820 h 130052"/>
                <a:gd name="connsiteX4" fmla="*/ 37376 w 68030"/>
                <a:gd name="connsiteY4" fmla="*/ 128641 h 130052"/>
                <a:gd name="connsiteX5" fmla="*/ 2 w 68030"/>
                <a:gd name="connsiteY5" fmla="*/ 78820 h 130052"/>
                <a:gd name="connsiteX6" fmla="*/ 3 w 68030"/>
                <a:gd name="connsiteY6" fmla="*/ 18229 h 130052"/>
                <a:gd name="connsiteX0" fmla="*/ 3 w 68030"/>
                <a:gd name="connsiteY0" fmla="*/ 18229 h 130052"/>
                <a:gd name="connsiteX1" fmla="*/ 32960 w 68030"/>
                <a:gd name="connsiteY1" fmla="*/ 0 h 130052"/>
                <a:gd name="connsiteX2" fmla="*/ 65917 w 68030"/>
                <a:gd name="connsiteY2" fmla="*/ 18229 h 130052"/>
                <a:gd name="connsiteX3" fmla="*/ 32009 w 68030"/>
                <a:gd name="connsiteY3" fmla="*/ 20005 h 130052"/>
                <a:gd name="connsiteX4" fmla="*/ 3 w 68030"/>
                <a:gd name="connsiteY4" fmla="*/ 18229 h 130052"/>
                <a:gd name="connsiteX0" fmla="*/ 65916 w 68030"/>
                <a:gd name="connsiteY0" fmla="*/ 18229 h 130052"/>
                <a:gd name="connsiteX1" fmla="*/ 34521 w 68030"/>
                <a:gd name="connsiteY1" fmla="*/ 18690 h 130052"/>
                <a:gd name="connsiteX2" fmla="*/ 2 w 68030"/>
                <a:gd name="connsiteY2" fmla="*/ 18229 h 130052"/>
                <a:gd name="connsiteX3" fmla="*/ 35765 w 68030"/>
                <a:gd name="connsiteY3" fmla="*/ 17176 h 130052"/>
                <a:gd name="connsiteX4" fmla="*/ 65916 w 68030"/>
                <a:gd name="connsiteY4" fmla="*/ 18229 h 130052"/>
                <a:gd name="connsiteX5" fmla="*/ 65916 w 68030"/>
                <a:gd name="connsiteY5" fmla="*/ 78820 h 130052"/>
                <a:gd name="connsiteX6" fmla="*/ 35242 w 68030"/>
                <a:gd name="connsiteY6" fmla="*/ 130052 h 130052"/>
                <a:gd name="connsiteX7" fmla="*/ 2 w 68030"/>
                <a:gd name="connsiteY7" fmla="*/ 78820 h 130052"/>
                <a:gd name="connsiteX8" fmla="*/ 3 w 68030"/>
                <a:gd name="connsiteY8" fmla="*/ 18229 h 130052"/>
                <a:gd name="connsiteX0" fmla="*/ 3 w 69818"/>
                <a:gd name="connsiteY0" fmla="*/ 18229 h 130052"/>
                <a:gd name="connsiteX1" fmla="*/ 32130 w 69818"/>
                <a:gd name="connsiteY1" fmla="*/ 13161 h 130052"/>
                <a:gd name="connsiteX2" fmla="*/ 65917 w 69818"/>
                <a:gd name="connsiteY2" fmla="*/ 18229 h 130052"/>
                <a:gd name="connsiteX3" fmla="*/ 65916 w 69818"/>
                <a:gd name="connsiteY3" fmla="*/ 78820 h 130052"/>
                <a:gd name="connsiteX4" fmla="*/ 37376 w 69818"/>
                <a:gd name="connsiteY4" fmla="*/ 128641 h 130052"/>
                <a:gd name="connsiteX5" fmla="*/ 2 w 69818"/>
                <a:gd name="connsiteY5" fmla="*/ 78820 h 130052"/>
                <a:gd name="connsiteX6" fmla="*/ 3 w 69818"/>
                <a:gd name="connsiteY6" fmla="*/ 18229 h 130052"/>
                <a:gd name="connsiteX0" fmla="*/ 3 w 69818"/>
                <a:gd name="connsiteY0" fmla="*/ 18229 h 130052"/>
                <a:gd name="connsiteX1" fmla="*/ 32960 w 69818"/>
                <a:gd name="connsiteY1" fmla="*/ 0 h 130052"/>
                <a:gd name="connsiteX2" fmla="*/ 65917 w 69818"/>
                <a:gd name="connsiteY2" fmla="*/ 18229 h 130052"/>
                <a:gd name="connsiteX3" fmla="*/ 32009 w 69818"/>
                <a:gd name="connsiteY3" fmla="*/ 20005 h 130052"/>
                <a:gd name="connsiteX4" fmla="*/ 3 w 69818"/>
                <a:gd name="connsiteY4" fmla="*/ 18229 h 130052"/>
                <a:gd name="connsiteX0" fmla="*/ 65916 w 69818"/>
                <a:gd name="connsiteY0" fmla="*/ 18229 h 130052"/>
                <a:gd name="connsiteX1" fmla="*/ 34521 w 69818"/>
                <a:gd name="connsiteY1" fmla="*/ 18690 h 130052"/>
                <a:gd name="connsiteX2" fmla="*/ 2 w 69818"/>
                <a:gd name="connsiteY2" fmla="*/ 18229 h 130052"/>
                <a:gd name="connsiteX3" fmla="*/ 35765 w 69818"/>
                <a:gd name="connsiteY3" fmla="*/ 17176 h 130052"/>
                <a:gd name="connsiteX4" fmla="*/ 65916 w 69818"/>
                <a:gd name="connsiteY4" fmla="*/ 18229 h 130052"/>
                <a:gd name="connsiteX5" fmla="*/ 65916 w 69818"/>
                <a:gd name="connsiteY5" fmla="*/ 78820 h 130052"/>
                <a:gd name="connsiteX6" fmla="*/ 35242 w 69818"/>
                <a:gd name="connsiteY6" fmla="*/ 130052 h 130052"/>
                <a:gd name="connsiteX7" fmla="*/ 2 w 69818"/>
                <a:gd name="connsiteY7" fmla="*/ 78820 h 130052"/>
                <a:gd name="connsiteX8" fmla="*/ 3 w 69818"/>
                <a:gd name="connsiteY8" fmla="*/ 18229 h 130052"/>
                <a:gd name="connsiteX0" fmla="*/ 3 w 69818"/>
                <a:gd name="connsiteY0" fmla="*/ 6644 h 118467"/>
                <a:gd name="connsiteX1" fmla="*/ 32130 w 69818"/>
                <a:gd name="connsiteY1" fmla="*/ 1576 h 118467"/>
                <a:gd name="connsiteX2" fmla="*/ 65917 w 69818"/>
                <a:gd name="connsiteY2" fmla="*/ 6644 h 118467"/>
                <a:gd name="connsiteX3" fmla="*/ 65916 w 69818"/>
                <a:gd name="connsiteY3" fmla="*/ 67235 h 118467"/>
                <a:gd name="connsiteX4" fmla="*/ 37376 w 69818"/>
                <a:gd name="connsiteY4" fmla="*/ 117056 h 118467"/>
                <a:gd name="connsiteX5" fmla="*/ 2 w 69818"/>
                <a:gd name="connsiteY5" fmla="*/ 67235 h 118467"/>
                <a:gd name="connsiteX6" fmla="*/ 3 w 69818"/>
                <a:gd name="connsiteY6" fmla="*/ 6644 h 118467"/>
                <a:gd name="connsiteX0" fmla="*/ 3 w 69818"/>
                <a:gd name="connsiteY0" fmla="*/ 6644 h 118467"/>
                <a:gd name="connsiteX1" fmla="*/ 32716 w 69818"/>
                <a:gd name="connsiteY1" fmla="*/ 2104 h 118467"/>
                <a:gd name="connsiteX2" fmla="*/ 65917 w 69818"/>
                <a:gd name="connsiteY2" fmla="*/ 6644 h 118467"/>
                <a:gd name="connsiteX3" fmla="*/ 32009 w 69818"/>
                <a:gd name="connsiteY3" fmla="*/ 8420 h 118467"/>
                <a:gd name="connsiteX4" fmla="*/ 3 w 69818"/>
                <a:gd name="connsiteY4" fmla="*/ 6644 h 118467"/>
                <a:gd name="connsiteX0" fmla="*/ 65916 w 69818"/>
                <a:gd name="connsiteY0" fmla="*/ 6644 h 118467"/>
                <a:gd name="connsiteX1" fmla="*/ 34521 w 69818"/>
                <a:gd name="connsiteY1" fmla="*/ 7105 h 118467"/>
                <a:gd name="connsiteX2" fmla="*/ 2 w 69818"/>
                <a:gd name="connsiteY2" fmla="*/ 6644 h 118467"/>
                <a:gd name="connsiteX3" fmla="*/ 35765 w 69818"/>
                <a:gd name="connsiteY3" fmla="*/ 5591 h 118467"/>
                <a:gd name="connsiteX4" fmla="*/ 65916 w 69818"/>
                <a:gd name="connsiteY4" fmla="*/ 6644 h 118467"/>
                <a:gd name="connsiteX5" fmla="*/ 65916 w 69818"/>
                <a:gd name="connsiteY5" fmla="*/ 67235 h 118467"/>
                <a:gd name="connsiteX6" fmla="*/ 35242 w 69818"/>
                <a:gd name="connsiteY6" fmla="*/ 118467 h 118467"/>
                <a:gd name="connsiteX7" fmla="*/ 2 w 69818"/>
                <a:gd name="connsiteY7" fmla="*/ 67235 h 118467"/>
                <a:gd name="connsiteX8" fmla="*/ 3 w 69818"/>
                <a:gd name="connsiteY8" fmla="*/ 6644 h 118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18" h="118467" stroke="0" extrusionOk="0">
                  <a:moveTo>
                    <a:pt x="3" y="6644"/>
                  </a:moveTo>
                  <a:cubicBezTo>
                    <a:pt x="3" y="16712"/>
                    <a:pt x="13928" y="1576"/>
                    <a:pt x="32130" y="1576"/>
                  </a:cubicBezTo>
                  <a:cubicBezTo>
                    <a:pt x="50332" y="1576"/>
                    <a:pt x="60286" y="-4299"/>
                    <a:pt x="65917" y="6644"/>
                  </a:cubicBezTo>
                  <a:cubicBezTo>
                    <a:pt x="71548" y="17587"/>
                    <a:pt x="70673" y="48833"/>
                    <a:pt x="65916" y="67235"/>
                  </a:cubicBezTo>
                  <a:cubicBezTo>
                    <a:pt x="61159" y="85637"/>
                    <a:pt x="55578" y="117056"/>
                    <a:pt x="37376" y="117056"/>
                  </a:cubicBezTo>
                  <a:cubicBezTo>
                    <a:pt x="19174" y="117056"/>
                    <a:pt x="2" y="77303"/>
                    <a:pt x="2" y="67235"/>
                  </a:cubicBezTo>
                  <a:cubicBezTo>
                    <a:pt x="2" y="47038"/>
                    <a:pt x="3" y="26841"/>
                    <a:pt x="3" y="6644"/>
                  </a:cubicBezTo>
                  <a:close/>
                </a:path>
                <a:path w="69818" h="118467" fill="lighten" stroke="0" extrusionOk="0">
                  <a:moveTo>
                    <a:pt x="3" y="6644"/>
                  </a:moveTo>
                  <a:cubicBezTo>
                    <a:pt x="121" y="5591"/>
                    <a:pt x="14514" y="2104"/>
                    <a:pt x="32716" y="2104"/>
                  </a:cubicBezTo>
                  <a:cubicBezTo>
                    <a:pt x="50918" y="2104"/>
                    <a:pt x="65917" y="-3424"/>
                    <a:pt x="65917" y="6644"/>
                  </a:cubicBezTo>
                  <a:cubicBezTo>
                    <a:pt x="65917" y="16712"/>
                    <a:pt x="50211" y="8420"/>
                    <a:pt x="32009" y="8420"/>
                  </a:cubicBezTo>
                  <a:cubicBezTo>
                    <a:pt x="13807" y="8420"/>
                    <a:pt x="-115" y="7697"/>
                    <a:pt x="3" y="6644"/>
                  </a:cubicBezTo>
                  <a:close/>
                </a:path>
                <a:path w="69818" h="118467" fill="none" extrusionOk="0">
                  <a:moveTo>
                    <a:pt x="65916" y="6644"/>
                  </a:moveTo>
                  <a:cubicBezTo>
                    <a:pt x="65916" y="16712"/>
                    <a:pt x="52723" y="7105"/>
                    <a:pt x="34521" y="7105"/>
                  </a:cubicBezTo>
                  <a:cubicBezTo>
                    <a:pt x="16319" y="7105"/>
                    <a:pt x="-205" y="6896"/>
                    <a:pt x="2" y="6644"/>
                  </a:cubicBezTo>
                  <a:cubicBezTo>
                    <a:pt x="209" y="6392"/>
                    <a:pt x="17563" y="5591"/>
                    <a:pt x="35765" y="5591"/>
                  </a:cubicBezTo>
                  <a:cubicBezTo>
                    <a:pt x="53967" y="5591"/>
                    <a:pt x="65916" y="-3424"/>
                    <a:pt x="65916" y="6644"/>
                  </a:cubicBezTo>
                  <a:lnTo>
                    <a:pt x="65916" y="67235"/>
                  </a:lnTo>
                  <a:cubicBezTo>
                    <a:pt x="65916" y="77303"/>
                    <a:pt x="53444" y="118467"/>
                    <a:pt x="35242" y="118467"/>
                  </a:cubicBezTo>
                  <a:cubicBezTo>
                    <a:pt x="17040" y="118467"/>
                    <a:pt x="2" y="77303"/>
                    <a:pt x="2" y="67235"/>
                  </a:cubicBezTo>
                  <a:cubicBezTo>
                    <a:pt x="2" y="47038"/>
                    <a:pt x="3" y="26841"/>
                    <a:pt x="3" y="6644"/>
                  </a:cubicBezTo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697" name="Group 156">
              <a:extLst>
                <a:ext uri="{FF2B5EF4-FFF2-40B4-BE49-F238E27FC236}">
                  <a16:creationId xmlns:a16="http://schemas.microsoft.com/office/drawing/2014/main" xmlns="" id="{8F8EEAFB-CCE6-4015-8130-39A70B6D8AC1}"/>
                </a:ext>
              </a:extLst>
            </p:cNvPr>
            <p:cNvGrpSpPr>
              <a:grpSpLocks/>
            </p:cNvGrpSpPr>
            <p:nvPr/>
          </p:nvGrpSpPr>
          <p:grpSpPr bwMode="auto">
            <a:xfrm rot="-612563">
              <a:off x="2346325" y="4400550"/>
              <a:ext cx="168275" cy="336550"/>
              <a:chOff x="5372100" y="4441825"/>
              <a:chExt cx="139700" cy="229569"/>
            </a:xfrm>
          </p:grpSpPr>
          <p:sp>
            <p:nvSpPr>
              <p:cNvPr id="493" name="Cube 492">
                <a:extLst>
                  <a:ext uri="{FF2B5EF4-FFF2-40B4-BE49-F238E27FC236}">
                    <a16:creationId xmlns:a16="http://schemas.microsoft.com/office/drawing/2014/main" xmlns="" id="{94DF1931-4706-45F6-AB68-FA095CBB57AC}"/>
                  </a:ext>
                </a:extLst>
              </p:cNvPr>
              <p:cNvSpPr/>
              <p:nvPr/>
            </p:nvSpPr>
            <p:spPr>
              <a:xfrm rot="20728918">
                <a:off x="5319800" y="4384571"/>
                <a:ext cx="119850" cy="257797"/>
              </a:xfrm>
              <a:prstGeom prst="cube">
                <a:avLst>
                  <a:gd name="adj" fmla="val 50336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xmlns="" id="{DA2CE454-E0EF-42CB-9A0E-14128B4965E0}"/>
                  </a:ext>
                </a:extLst>
              </p:cNvPr>
              <p:cNvCxnSpPr/>
              <p:nvPr/>
            </p:nvCxnSpPr>
            <p:spPr>
              <a:xfrm>
                <a:off x="5314529" y="4453669"/>
                <a:ext cx="45459" cy="17639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xmlns="" id="{6743BDC8-AFCB-4821-8E4A-6B38AD8B2880}"/>
                  </a:ext>
                </a:extLst>
              </p:cNvPr>
              <p:cNvCxnSpPr/>
              <p:nvPr/>
            </p:nvCxnSpPr>
            <p:spPr>
              <a:xfrm>
                <a:off x="5385826" y="4407500"/>
                <a:ext cx="41328" cy="167341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xmlns="" id="{5C9B701F-A007-4A57-9B03-196119ED5C58}"/>
                  </a:ext>
                </a:extLst>
              </p:cNvPr>
              <p:cNvCxnSpPr/>
              <p:nvPr/>
            </p:nvCxnSpPr>
            <p:spPr>
              <a:xfrm>
                <a:off x="5384028" y="4420488"/>
                <a:ext cx="37196" cy="16282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98" name="Group 325">
              <a:extLst>
                <a:ext uri="{FF2B5EF4-FFF2-40B4-BE49-F238E27FC236}">
                  <a16:creationId xmlns:a16="http://schemas.microsoft.com/office/drawing/2014/main" xmlns="" id="{D2F23384-094D-4601-8694-E3B68BD8AA6F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 flipH="1" flipV="1">
              <a:off x="1483519" y="3993356"/>
              <a:ext cx="114300" cy="325438"/>
              <a:chOff x="5334001" y="1679385"/>
              <a:chExt cx="99170" cy="433567"/>
            </a:xfrm>
          </p:grpSpPr>
          <p:sp>
            <p:nvSpPr>
              <p:cNvPr id="489" name="Can 488">
                <a:extLst>
                  <a:ext uri="{FF2B5EF4-FFF2-40B4-BE49-F238E27FC236}">
                    <a16:creationId xmlns:a16="http://schemas.microsoft.com/office/drawing/2014/main" xmlns="" id="{C947CB0C-602B-47CF-BEA3-19CF36A5EBFC}"/>
                  </a:ext>
                </a:extLst>
              </p:cNvPr>
              <p:cNvSpPr/>
              <p:nvPr/>
            </p:nvSpPr>
            <p:spPr>
              <a:xfrm>
                <a:off x="5331995" y="1811729"/>
                <a:ext cx="80540" cy="298443"/>
              </a:xfrm>
              <a:prstGeom prst="can">
                <a:avLst>
                  <a:gd name="adj" fmla="val 60417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90" name="Can 489">
                <a:extLst>
                  <a:ext uri="{FF2B5EF4-FFF2-40B4-BE49-F238E27FC236}">
                    <a16:creationId xmlns:a16="http://schemas.microsoft.com/office/drawing/2014/main" xmlns="" id="{1B8A1DF8-4D27-47A2-8B27-1CFE5795B6B4}"/>
                  </a:ext>
                </a:extLst>
              </p:cNvPr>
              <p:cNvSpPr/>
              <p:nvPr/>
            </p:nvSpPr>
            <p:spPr>
              <a:xfrm>
                <a:off x="5222688" y="1679084"/>
                <a:ext cx="97800" cy="165801"/>
              </a:xfrm>
              <a:prstGeom prst="can">
                <a:avLst>
                  <a:gd name="adj" fmla="val 6041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91" name="Can 490">
                <a:extLst>
                  <a:ext uri="{FF2B5EF4-FFF2-40B4-BE49-F238E27FC236}">
                    <a16:creationId xmlns:a16="http://schemas.microsoft.com/office/drawing/2014/main" xmlns="" id="{4F37E253-BCDC-4FD1-A94A-C713CAACAF28}"/>
                  </a:ext>
                </a:extLst>
              </p:cNvPr>
              <p:cNvSpPr/>
              <p:nvPr/>
            </p:nvSpPr>
            <p:spPr>
              <a:xfrm rot="16200000" flipH="1">
                <a:off x="5434667" y="1844412"/>
                <a:ext cx="13264" cy="80540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92" name="Can 491">
                <a:extLst>
                  <a:ext uri="{FF2B5EF4-FFF2-40B4-BE49-F238E27FC236}">
                    <a16:creationId xmlns:a16="http://schemas.microsoft.com/office/drawing/2014/main" xmlns="" id="{1E52C1F2-9861-4D86-8293-7DDC01A36E1D}"/>
                  </a:ext>
                </a:extLst>
              </p:cNvPr>
              <p:cNvSpPr/>
              <p:nvPr/>
            </p:nvSpPr>
            <p:spPr>
              <a:xfrm rot="16200000" flipH="1">
                <a:off x="5437982" y="1993634"/>
                <a:ext cx="6634" cy="80540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470" name="Group 469">
              <a:extLst>
                <a:ext uri="{FF2B5EF4-FFF2-40B4-BE49-F238E27FC236}">
                  <a16:creationId xmlns:a16="http://schemas.microsoft.com/office/drawing/2014/main" xmlns="" id="{F8FC9EBF-80A6-4CD4-A22A-52CA54132C15}"/>
                </a:ext>
              </a:extLst>
            </p:cNvPr>
            <p:cNvGrpSpPr/>
            <p:nvPr/>
          </p:nvGrpSpPr>
          <p:grpSpPr bwMode="auto">
            <a:xfrm rot="8955944" flipH="1" flipV="1">
              <a:off x="1669837" y="4094595"/>
              <a:ext cx="138228" cy="144769"/>
              <a:chOff x="3239242" y="5469227"/>
              <a:chExt cx="296747" cy="310604"/>
            </a:xfrm>
            <a:solidFill>
              <a:schemeClr val="bg1">
                <a:lumMod val="65000"/>
              </a:schemeClr>
            </a:solidFill>
          </p:grpSpPr>
          <p:sp>
            <p:nvSpPr>
              <p:cNvPr id="487" name="Freeform 486">
                <a:extLst>
                  <a:ext uri="{FF2B5EF4-FFF2-40B4-BE49-F238E27FC236}">
                    <a16:creationId xmlns:a16="http://schemas.microsoft.com/office/drawing/2014/main" xmlns="" id="{E3BE0698-F848-4408-8FE9-C86D95BA88E4}"/>
                  </a:ext>
                </a:extLst>
              </p:cNvPr>
              <p:cNvSpPr/>
              <p:nvPr/>
            </p:nvSpPr>
            <p:spPr>
              <a:xfrm rot="18220608">
                <a:off x="3371685" y="5615526"/>
                <a:ext cx="104776" cy="223833"/>
              </a:xfrm>
              <a:custGeom>
                <a:avLst/>
                <a:gdLst>
                  <a:gd name="connsiteX0" fmla="*/ 0 w 104775"/>
                  <a:gd name="connsiteY0" fmla="*/ 223838 h 223838"/>
                  <a:gd name="connsiteX1" fmla="*/ 104775 w 104775"/>
                  <a:gd name="connsiteY1" fmla="*/ 223838 h 223838"/>
                  <a:gd name="connsiteX2" fmla="*/ 104775 w 104775"/>
                  <a:gd name="connsiteY2" fmla="*/ 0 h 223838"/>
                  <a:gd name="connsiteX3" fmla="*/ 57150 w 104775"/>
                  <a:gd name="connsiteY3" fmla="*/ 0 h 223838"/>
                  <a:gd name="connsiteX4" fmla="*/ 57150 w 104775"/>
                  <a:gd name="connsiteY4" fmla="*/ 85725 h 223838"/>
                  <a:gd name="connsiteX5" fmla="*/ 0 w 104775"/>
                  <a:gd name="connsiteY5" fmla="*/ 142875 h 223838"/>
                  <a:gd name="connsiteX6" fmla="*/ 0 w 104775"/>
                  <a:gd name="connsiteY6" fmla="*/ 223838 h 223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" h="223838">
                    <a:moveTo>
                      <a:pt x="0" y="223838"/>
                    </a:moveTo>
                    <a:lnTo>
                      <a:pt x="104775" y="223838"/>
                    </a:lnTo>
                    <a:lnTo>
                      <a:pt x="104775" y="0"/>
                    </a:lnTo>
                    <a:lnTo>
                      <a:pt x="57150" y="0"/>
                    </a:lnTo>
                    <a:lnTo>
                      <a:pt x="57150" y="85725"/>
                    </a:lnTo>
                    <a:lnTo>
                      <a:pt x="0" y="142875"/>
                    </a:lnTo>
                    <a:lnTo>
                      <a:pt x="0" y="223838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8" name="Freeform 487">
                <a:extLst>
                  <a:ext uri="{FF2B5EF4-FFF2-40B4-BE49-F238E27FC236}">
                    <a16:creationId xmlns:a16="http://schemas.microsoft.com/office/drawing/2014/main" xmlns="" id="{8E474C07-C01C-43E6-8430-790D0DFB8E79}"/>
                  </a:ext>
                </a:extLst>
              </p:cNvPr>
              <p:cNvSpPr/>
              <p:nvPr/>
            </p:nvSpPr>
            <p:spPr>
              <a:xfrm rot="18220608">
                <a:off x="3301719" y="5406750"/>
                <a:ext cx="151537" cy="276492"/>
              </a:xfrm>
              <a:custGeom>
                <a:avLst/>
                <a:gdLst>
                  <a:gd name="connsiteX0" fmla="*/ 0 w 166687"/>
                  <a:gd name="connsiteY0" fmla="*/ 9525 h 404812"/>
                  <a:gd name="connsiteX1" fmla="*/ 0 w 166687"/>
                  <a:gd name="connsiteY1" fmla="*/ 404812 h 404812"/>
                  <a:gd name="connsiteX2" fmla="*/ 61912 w 166687"/>
                  <a:gd name="connsiteY2" fmla="*/ 404812 h 404812"/>
                  <a:gd name="connsiteX3" fmla="*/ 166687 w 166687"/>
                  <a:gd name="connsiteY3" fmla="*/ 0 h 404812"/>
                  <a:gd name="connsiteX4" fmla="*/ 0 w 166687"/>
                  <a:gd name="connsiteY4" fmla="*/ 952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87" h="404812">
                    <a:moveTo>
                      <a:pt x="0" y="9525"/>
                    </a:moveTo>
                    <a:lnTo>
                      <a:pt x="0" y="404812"/>
                    </a:lnTo>
                    <a:lnTo>
                      <a:pt x="61912" y="404812"/>
                    </a:lnTo>
                    <a:lnTo>
                      <a:pt x="166687" y="0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2700" name="Group 325">
              <a:extLst>
                <a:ext uri="{FF2B5EF4-FFF2-40B4-BE49-F238E27FC236}">
                  <a16:creationId xmlns:a16="http://schemas.microsoft.com/office/drawing/2014/main" xmlns="" id="{50773C1D-50EF-40F7-BD25-C71667A7749A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 flipH="1" flipV="1">
              <a:off x="1154907" y="4993481"/>
              <a:ext cx="114300" cy="325437"/>
              <a:chOff x="5334001" y="1679385"/>
              <a:chExt cx="99170" cy="433567"/>
            </a:xfrm>
          </p:grpSpPr>
          <p:sp>
            <p:nvSpPr>
              <p:cNvPr id="483" name="Can 482">
                <a:extLst>
                  <a:ext uri="{FF2B5EF4-FFF2-40B4-BE49-F238E27FC236}">
                    <a16:creationId xmlns:a16="http://schemas.microsoft.com/office/drawing/2014/main" xmlns="" id="{F379AEB1-8E03-4F19-8721-F7042C11E59A}"/>
                  </a:ext>
                </a:extLst>
              </p:cNvPr>
              <p:cNvSpPr/>
              <p:nvPr/>
            </p:nvSpPr>
            <p:spPr>
              <a:xfrm>
                <a:off x="5332919" y="1811651"/>
                <a:ext cx="74789" cy="305080"/>
              </a:xfrm>
              <a:prstGeom prst="can">
                <a:avLst>
                  <a:gd name="adj" fmla="val 60417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84" name="Can 483">
                <a:extLst>
                  <a:ext uri="{FF2B5EF4-FFF2-40B4-BE49-F238E27FC236}">
                    <a16:creationId xmlns:a16="http://schemas.microsoft.com/office/drawing/2014/main" xmlns="" id="{E5A765CD-D66B-427C-A364-6F61A2DA0074}"/>
                  </a:ext>
                </a:extLst>
              </p:cNvPr>
              <p:cNvSpPr/>
              <p:nvPr/>
            </p:nvSpPr>
            <p:spPr>
              <a:xfrm>
                <a:off x="5430723" y="1685641"/>
                <a:ext cx="28762" cy="165807"/>
              </a:xfrm>
              <a:prstGeom prst="can">
                <a:avLst>
                  <a:gd name="adj" fmla="val 6041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85" name="Can 484">
                <a:extLst>
                  <a:ext uri="{FF2B5EF4-FFF2-40B4-BE49-F238E27FC236}">
                    <a16:creationId xmlns:a16="http://schemas.microsoft.com/office/drawing/2014/main" xmlns="" id="{FE010A41-83E5-42C6-A864-1BEA9F91CB97}"/>
                  </a:ext>
                </a:extLst>
              </p:cNvPr>
              <p:cNvSpPr/>
              <p:nvPr/>
            </p:nvSpPr>
            <p:spPr>
              <a:xfrm rot="16200000" flipH="1">
                <a:off x="5447538" y="1879293"/>
                <a:ext cx="6634" cy="17257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86" name="Can 485">
                <a:extLst>
                  <a:ext uri="{FF2B5EF4-FFF2-40B4-BE49-F238E27FC236}">
                    <a16:creationId xmlns:a16="http://schemas.microsoft.com/office/drawing/2014/main" xmlns="" id="{38FA4AE6-DE4F-4DD9-8757-4FF68D2F096C}"/>
                  </a:ext>
                </a:extLst>
              </p:cNvPr>
              <p:cNvSpPr/>
              <p:nvPr/>
            </p:nvSpPr>
            <p:spPr>
              <a:xfrm rot="16200000" flipH="1">
                <a:off x="5447540" y="2031833"/>
                <a:ext cx="6630" cy="17257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xmlns="" id="{BD323A4B-BF51-41EC-99CF-008FF36C29D2}"/>
                </a:ext>
              </a:extLst>
            </p:cNvPr>
            <p:cNvGrpSpPr/>
            <p:nvPr/>
          </p:nvGrpSpPr>
          <p:grpSpPr bwMode="auto">
            <a:xfrm rot="8955944" flipH="1" flipV="1">
              <a:off x="1340997" y="5095426"/>
              <a:ext cx="138228" cy="144769"/>
              <a:chOff x="3239242" y="5469227"/>
              <a:chExt cx="296747" cy="310604"/>
            </a:xfrm>
            <a:solidFill>
              <a:schemeClr val="bg1">
                <a:lumMod val="65000"/>
              </a:schemeClr>
            </a:solidFill>
          </p:grpSpPr>
          <p:sp>
            <p:nvSpPr>
              <p:cNvPr id="481" name="Freeform 480">
                <a:extLst>
                  <a:ext uri="{FF2B5EF4-FFF2-40B4-BE49-F238E27FC236}">
                    <a16:creationId xmlns:a16="http://schemas.microsoft.com/office/drawing/2014/main" xmlns="" id="{0E25EA42-7996-4882-97B6-135FF5FC6000}"/>
                  </a:ext>
                </a:extLst>
              </p:cNvPr>
              <p:cNvSpPr/>
              <p:nvPr/>
            </p:nvSpPr>
            <p:spPr>
              <a:xfrm rot="18220608">
                <a:off x="3371685" y="5615526"/>
                <a:ext cx="104776" cy="223833"/>
              </a:xfrm>
              <a:custGeom>
                <a:avLst/>
                <a:gdLst>
                  <a:gd name="connsiteX0" fmla="*/ 0 w 104775"/>
                  <a:gd name="connsiteY0" fmla="*/ 223838 h 223838"/>
                  <a:gd name="connsiteX1" fmla="*/ 104775 w 104775"/>
                  <a:gd name="connsiteY1" fmla="*/ 223838 h 223838"/>
                  <a:gd name="connsiteX2" fmla="*/ 104775 w 104775"/>
                  <a:gd name="connsiteY2" fmla="*/ 0 h 223838"/>
                  <a:gd name="connsiteX3" fmla="*/ 57150 w 104775"/>
                  <a:gd name="connsiteY3" fmla="*/ 0 h 223838"/>
                  <a:gd name="connsiteX4" fmla="*/ 57150 w 104775"/>
                  <a:gd name="connsiteY4" fmla="*/ 85725 h 223838"/>
                  <a:gd name="connsiteX5" fmla="*/ 0 w 104775"/>
                  <a:gd name="connsiteY5" fmla="*/ 142875 h 223838"/>
                  <a:gd name="connsiteX6" fmla="*/ 0 w 104775"/>
                  <a:gd name="connsiteY6" fmla="*/ 223838 h 223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" h="223838">
                    <a:moveTo>
                      <a:pt x="0" y="223838"/>
                    </a:moveTo>
                    <a:lnTo>
                      <a:pt x="104775" y="223838"/>
                    </a:lnTo>
                    <a:lnTo>
                      <a:pt x="104775" y="0"/>
                    </a:lnTo>
                    <a:lnTo>
                      <a:pt x="57150" y="0"/>
                    </a:lnTo>
                    <a:lnTo>
                      <a:pt x="57150" y="85725"/>
                    </a:lnTo>
                    <a:lnTo>
                      <a:pt x="0" y="142875"/>
                    </a:lnTo>
                    <a:lnTo>
                      <a:pt x="0" y="223838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2" name="Freeform 481">
                <a:extLst>
                  <a:ext uri="{FF2B5EF4-FFF2-40B4-BE49-F238E27FC236}">
                    <a16:creationId xmlns:a16="http://schemas.microsoft.com/office/drawing/2014/main" xmlns="" id="{10B3E9F2-3ABF-4C25-A93D-63FFFAE0409C}"/>
                  </a:ext>
                </a:extLst>
              </p:cNvPr>
              <p:cNvSpPr/>
              <p:nvPr/>
            </p:nvSpPr>
            <p:spPr>
              <a:xfrm rot="18220608">
                <a:off x="3301719" y="5406750"/>
                <a:ext cx="151537" cy="276492"/>
              </a:xfrm>
              <a:custGeom>
                <a:avLst/>
                <a:gdLst>
                  <a:gd name="connsiteX0" fmla="*/ 0 w 166687"/>
                  <a:gd name="connsiteY0" fmla="*/ 9525 h 404812"/>
                  <a:gd name="connsiteX1" fmla="*/ 0 w 166687"/>
                  <a:gd name="connsiteY1" fmla="*/ 404812 h 404812"/>
                  <a:gd name="connsiteX2" fmla="*/ 61912 w 166687"/>
                  <a:gd name="connsiteY2" fmla="*/ 404812 h 404812"/>
                  <a:gd name="connsiteX3" fmla="*/ 166687 w 166687"/>
                  <a:gd name="connsiteY3" fmla="*/ 0 h 404812"/>
                  <a:gd name="connsiteX4" fmla="*/ 0 w 166687"/>
                  <a:gd name="connsiteY4" fmla="*/ 952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87" h="404812">
                    <a:moveTo>
                      <a:pt x="0" y="9525"/>
                    </a:moveTo>
                    <a:lnTo>
                      <a:pt x="0" y="404812"/>
                    </a:lnTo>
                    <a:lnTo>
                      <a:pt x="61912" y="404812"/>
                    </a:lnTo>
                    <a:lnTo>
                      <a:pt x="166687" y="0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2702" name="Group 325">
              <a:extLst>
                <a:ext uri="{FF2B5EF4-FFF2-40B4-BE49-F238E27FC236}">
                  <a16:creationId xmlns:a16="http://schemas.microsoft.com/office/drawing/2014/main" xmlns="" id="{F5C9060B-49A1-4FA0-8993-80842C45B818}"/>
                </a:ext>
              </a:extLst>
            </p:cNvPr>
            <p:cNvGrpSpPr>
              <a:grpSpLocks/>
            </p:cNvGrpSpPr>
            <p:nvPr/>
          </p:nvGrpSpPr>
          <p:grpSpPr bwMode="auto">
            <a:xfrm rot="-1689742" flipH="1" flipV="1">
              <a:off x="2179638" y="4794250"/>
              <a:ext cx="114300" cy="325438"/>
              <a:chOff x="5334001" y="1679385"/>
              <a:chExt cx="99170" cy="433567"/>
            </a:xfrm>
          </p:grpSpPr>
          <p:sp>
            <p:nvSpPr>
              <p:cNvPr id="477" name="Can 476">
                <a:extLst>
                  <a:ext uri="{FF2B5EF4-FFF2-40B4-BE49-F238E27FC236}">
                    <a16:creationId xmlns:a16="http://schemas.microsoft.com/office/drawing/2014/main" xmlns="" id="{AE20CCEC-7A95-40DC-A555-77E9EE6A7378}"/>
                  </a:ext>
                </a:extLst>
              </p:cNvPr>
              <p:cNvSpPr/>
              <p:nvPr/>
            </p:nvSpPr>
            <p:spPr>
              <a:xfrm>
                <a:off x="5357418" y="1903061"/>
                <a:ext cx="69106" cy="300335"/>
              </a:xfrm>
              <a:prstGeom prst="can">
                <a:avLst>
                  <a:gd name="adj" fmla="val 60417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78" name="Can 477">
                <a:extLst>
                  <a:ext uri="{FF2B5EF4-FFF2-40B4-BE49-F238E27FC236}">
                    <a16:creationId xmlns:a16="http://schemas.microsoft.com/office/drawing/2014/main" xmlns="" id="{5149F98E-997D-491C-9902-90392A6FA0E6}"/>
                  </a:ext>
                </a:extLst>
              </p:cNvPr>
              <p:cNvSpPr/>
              <p:nvPr/>
            </p:nvSpPr>
            <p:spPr>
              <a:xfrm>
                <a:off x="5345366" y="1781897"/>
                <a:ext cx="34553" cy="167837"/>
              </a:xfrm>
              <a:prstGeom prst="can">
                <a:avLst>
                  <a:gd name="adj" fmla="val 6041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79" name="Can 478">
                <a:extLst>
                  <a:ext uri="{FF2B5EF4-FFF2-40B4-BE49-F238E27FC236}">
                    <a16:creationId xmlns:a16="http://schemas.microsoft.com/office/drawing/2014/main" xmlns="" id="{77D67962-307A-48EF-BEDC-F9383E47B1F0}"/>
                  </a:ext>
                </a:extLst>
              </p:cNvPr>
              <p:cNvSpPr/>
              <p:nvPr/>
            </p:nvSpPr>
            <p:spPr>
              <a:xfrm rot="16200000" flipH="1">
                <a:off x="5409095" y="1950791"/>
                <a:ext cx="8831" cy="21594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80" name="Can 479">
                <a:extLst>
                  <a:ext uri="{FF2B5EF4-FFF2-40B4-BE49-F238E27FC236}">
                    <a16:creationId xmlns:a16="http://schemas.microsoft.com/office/drawing/2014/main" xmlns="" id="{B5050531-D60E-45E2-9919-BC978D3D482D}"/>
                  </a:ext>
                </a:extLst>
              </p:cNvPr>
              <p:cNvSpPr/>
              <p:nvPr/>
            </p:nvSpPr>
            <p:spPr>
              <a:xfrm rot="16200000" flipH="1">
                <a:off x="5427332" y="2058603"/>
                <a:ext cx="17667" cy="25915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xmlns="" id="{2EE75C55-BCA6-4F3B-88A0-28780FC8DD11}"/>
                </a:ext>
              </a:extLst>
            </p:cNvPr>
            <p:cNvGrpSpPr/>
            <p:nvPr/>
          </p:nvGrpSpPr>
          <p:grpSpPr bwMode="auto">
            <a:xfrm rot="6820503" flipV="1">
              <a:off x="2262040" y="5032438"/>
              <a:ext cx="138228" cy="144769"/>
              <a:chOff x="3239242" y="5469227"/>
              <a:chExt cx="296747" cy="310604"/>
            </a:xfrm>
            <a:solidFill>
              <a:schemeClr val="bg1">
                <a:lumMod val="65000"/>
              </a:schemeClr>
            </a:solidFill>
          </p:grpSpPr>
          <p:sp>
            <p:nvSpPr>
              <p:cNvPr id="475" name="Freeform 474">
                <a:extLst>
                  <a:ext uri="{FF2B5EF4-FFF2-40B4-BE49-F238E27FC236}">
                    <a16:creationId xmlns:a16="http://schemas.microsoft.com/office/drawing/2014/main" xmlns="" id="{7B8A0BD6-1FBE-4D6D-962D-DD0371CB460F}"/>
                  </a:ext>
                </a:extLst>
              </p:cNvPr>
              <p:cNvSpPr/>
              <p:nvPr/>
            </p:nvSpPr>
            <p:spPr>
              <a:xfrm rot="18220608">
                <a:off x="3371685" y="5615526"/>
                <a:ext cx="104776" cy="223833"/>
              </a:xfrm>
              <a:custGeom>
                <a:avLst/>
                <a:gdLst>
                  <a:gd name="connsiteX0" fmla="*/ 0 w 104775"/>
                  <a:gd name="connsiteY0" fmla="*/ 223838 h 223838"/>
                  <a:gd name="connsiteX1" fmla="*/ 104775 w 104775"/>
                  <a:gd name="connsiteY1" fmla="*/ 223838 h 223838"/>
                  <a:gd name="connsiteX2" fmla="*/ 104775 w 104775"/>
                  <a:gd name="connsiteY2" fmla="*/ 0 h 223838"/>
                  <a:gd name="connsiteX3" fmla="*/ 57150 w 104775"/>
                  <a:gd name="connsiteY3" fmla="*/ 0 h 223838"/>
                  <a:gd name="connsiteX4" fmla="*/ 57150 w 104775"/>
                  <a:gd name="connsiteY4" fmla="*/ 85725 h 223838"/>
                  <a:gd name="connsiteX5" fmla="*/ 0 w 104775"/>
                  <a:gd name="connsiteY5" fmla="*/ 142875 h 223838"/>
                  <a:gd name="connsiteX6" fmla="*/ 0 w 104775"/>
                  <a:gd name="connsiteY6" fmla="*/ 223838 h 223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" h="223838">
                    <a:moveTo>
                      <a:pt x="0" y="223838"/>
                    </a:moveTo>
                    <a:lnTo>
                      <a:pt x="104775" y="223838"/>
                    </a:lnTo>
                    <a:lnTo>
                      <a:pt x="104775" y="0"/>
                    </a:lnTo>
                    <a:lnTo>
                      <a:pt x="57150" y="0"/>
                    </a:lnTo>
                    <a:lnTo>
                      <a:pt x="57150" y="85725"/>
                    </a:lnTo>
                    <a:lnTo>
                      <a:pt x="0" y="142875"/>
                    </a:lnTo>
                    <a:lnTo>
                      <a:pt x="0" y="223838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6" name="Freeform 475">
                <a:extLst>
                  <a:ext uri="{FF2B5EF4-FFF2-40B4-BE49-F238E27FC236}">
                    <a16:creationId xmlns:a16="http://schemas.microsoft.com/office/drawing/2014/main" xmlns="" id="{4D488368-C40E-430A-A48C-39DAE1ACC40D}"/>
                  </a:ext>
                </a:extLst>
              </p:cNvPr>
              <p:cNvSpPr/>
              <p:nvPr/>
            </p:nvSpPr>
            <p:spPr>
              <a:xfrm rot="18220608">
                <a:off x="3301719" y="5406750"/>
                <a:ext cx="151537" cy="276492"/>
              </a:xfrm>
              <a:custGeom>
                <a:avLst/>
                <a:gdLst>
                  <a:gd name="connsiteX0" fmla="*/ 0 w 166687"/>
                  <a:gd name="connsiteY0" fmla="*/ 9525 h 404812"/>
                  <a:gd name="connsiteX1" fmla="*/ 0 w 166687"/>
                  <a:gd name="connsiteY1" fmla="*/ 404812 h 404812"/>
                  <a:gd name="connsiteX2" fmla="*/ 61912 w 166687"/>
                  <a:gd name="connsiteY2" fmla="*/ 404812 h 404812"/>
                  <a:gd name="connsiteX3" fmla="*/ 166687 w 166687"/>
                  <a:gd name="connsiteY3" fmla="*/ 0 h 404812"/>
                  <a:gd name="connsiteX4" fmla="*/ 0 w 166687"/>
                  <a:gd name="connsiteY4" fmla="*/ 952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87" h="404812">
                    <a:moveTo>
                      <a:pt x="0" y="9525"/>
                    </a:moveTo>
                    <a:lnTo>
                      <a:pt x="0" y="404812"/>
                    </a:lnTo>
                    <a:lnTo>
                      <a:pt x="61912" y="404812"/>
                    </a:lnTo>
                    <a:lnTo>
                      <a:pt x="166687" y="0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520" name="Group 816">
            <a:extLst>
              <a:ext uri="{FF2B5EF4-FFF2-40B4-BE49-F238E27FC236}">
                <a16:creationId xmlns:a16="http://schemas.microsoft.com/office/drawing/2014/main" xmlns="" id="{CE0C9362-71E4-4BC8-B452-6C82D2890703}"/>
              </a:ext>
            </a:extLst>
          </p:cNvPr>
          <p:cNvGrpSpPr>
            <a:grpSpLocks/>
          </p:cNvGrpSpPr>
          <p:nvPr/>
        </p:nvGrpSpPr>
        <p:grpSpPr bwMode="auto">
          <a:xfrm>
            <a:off x="7916466" y="2015729"/>
            <a:ext cx="770334" cy="478631"/>
            <a:chOff x="4711700" y="3230563"/>
            <a:chExt cx="3532188" cy="3222625"/>
          </a:xfrm>
        </p:grpSpPr>
        <p:grpSp>
          <p:nvGrpSpPr>
            <p:cNvPr id="12579" name="Group 325">
              <a:extLst>
                <a:ext uri="{FF2B5EF4-FFF2-40B4-BE49-F238E27FC236}">
                  <a16:creationId xmlns:a16="http://schemas.microsoft.com/office/drawing/2014/main" xmlns="" id="{D65BE9E4-C512-4BE8-A30D-30093369DBB9}"/>
                </a:ext>
              </a:extLst>
            </p:cNvPr>
            <p:cNvGrpSpPr>
              <a:grpSpLocks/>
            </p:cNvGrpSpPr>
            <p:nvPr/>
          </p:nvGrpSpPr>
          <p:grpSpPr bwMode="auto">
            <a:xfrm rot="-272372" flipH="1" flipV="1">
              <a:off x="5572125" y="3230563"/>
              <a:ext cx="114300" cy="325437"/>
              <a:chOff x="5334001" y="1679385"/>
              <a:chExt cx="99170" cy="433567"/>
            </a:xfrm>
          </p:grpSpPr>
          <p:sp>
            <p:nvSpPr>
              <p:cNvPr id="619" name="Can 618">
                <a:extLst>
                  <a:ext uri="{FF2B5EF4-FFF2-40B4-BE49-F238E27FC236}">
                    <a16:creationId xmlns:a16="http://schemas.microsoft.com/office/drawing/2014/main" xmlns="" id="{4EFA06DF-815F-49E2-83ED-31088D1BD946}"/>
                  </a:ext>
                </a:extLst>
              </p:cNvPr>
              <p:cNvSpPr/>
              <p:nvPr/>
            </p:nvSpPr>
            <p:spPr>
              <a:xfrm>
                <a:off x="5354237" y="1893702"/>
                <a:ext cx="108942" cy="352439"/>
              </a:xfrm>
              <a:prstGeom prst="can">
                <a:avLst>
                  <a:gd name="adj" fmla="val 60417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620" name="Can 619">
                <a:extLst>
                  <a:ext uri="{FF2B5EF4-FFF2-40B4-BE49-F238E27FC236}">
                    <a16:creationId xmlns:a16="http://schemas.microsoft.com/office/drawing/2014/main" xmlns="" id="{C44CC42D-8AF6-4C3F-9A5B-78552EE739C7}"/>
                  </a:ext>
                </a:extLst>
              </p:cNvPr>
              <p:cNvSpPr/>
              <p:nvPr/>
            </p:nvSpPr>
            <p:spPr>
              <a:xfrm>
                <a:off x="5414347" y="1705140"/>
                <a:ext cx="37893" cy="277682"/>
              </a:xfrm>
              <a:prstGeom prst="can">
                <a:avLst>
                  <a:gd name="adj" fmla="val 6041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621" name="Can 620">
                <a:extLst>
                  <a:ext uri="{FF2B5EF4-FFF2-40B4-BE49-F238E27FC236}">
                    <a16:creationId xmlns:a16="http://schemas.microsoft.com/office/drawing/2014/main" xmlns="" id="{0430FF16-12AC-491B-B83F-C15400E2D477}"/>
                  </a:ext>
                </a:extLst>
              </p:cNvPr>
              <p:cNvSpPr/>
              <p:nvPr/>
            </p:nvSpPr>
            <p:spPr>
              <a:xfrm rot="16200000" flipH="1">
                <a:off x="5426867" y="1995636"/>
                <a:ext cx="10677" cy="28420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622" name="Can 621">
                <a:extLst>
                  <a:ext uri="{FF2B5EF4-FFF2-40B4-BE49-F238E27FC236}">
                    <a16:creationId xmlns:a16="http://schemas.microsoft.com/office/drawing/2014/main" xmlns="" id="{1D7A93A4-FF3D-4D85-8473-BEBB3120E6B8}"/>
                  </a:ext>
                </a:extLst>
              </p:cNvPr>
              <p:cNvSpPr/>
              <p:nvPr/>
            </p:nvSpPr>
            <p:spPr>
              <a:xfrm rot="16200000" flipH="1">
                <a:off x="5484235" y="2190407"/>
                <a:ext cx="10683" cy="23685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xmlns="" id="{FCCAAC70-B9F1-4A5D-8818-91F57C4E9B94}"/>
                </a:ext>
              </a:extLst>
            </p:cNvPr>
            <p:cNvGrpSpPr/>
            <p:nvPr/>
          </p:nvGrpSpPr>
          <p:grpSpPr bwMode="auto">
            <a:xfrm rot="13499581" flipH="1" flipV="1">
              <a:off x="5564453" y="3513878"/>
              <a:ext cx="138228" cy="144769"/>
              <a:chOff x="3239242" y="5469227"/>
              <a:chExt cx="296747" cy="310604"/>
            </a:xfrm>
            <a:solidFill>
              <a:schemeClr val="bg1">
                <a:lumMod val="65000"/>
              </a:schemeClr>
            </a:solidFill>
          </p:grpSpPr>
          <p:sp>
            <p:nvSpPr>
              <p:cNvPr id="617" name="Freeform 616">
                <a:extLst>
                  <a:ext uri="{FF2B5EF4-FFF2-40B4-BE49-F238E27FC236}">
                    <a16:creationId xmlns:a16="http://schemas.microsoft.com/office/drawing/2014/main" xmlns="" id="{ADEDA68A-0301-4306-A948-0E9E11471390}"/>
                  </a:ext>
                </a:extLst>
              </p:cNvPr>
              <p:cNvSpPr/>
              <p:nvPr/>
            </p:nvSpPr>
            <p:spPr>
              <a:xfrm rot="18220608">
                <a:off x="3371685" y="5615526"/>
                <a:ext cx="104776" cy="223833"/>
              </a:xfrm>
              <a:custGeom>
                <a:avLst/>
                <a:gdLst>
                  <a:gd name="connsiteX0" fmla="*/ 0 w 104775"/>
                  <a:gd name="connsiteY0" fmla="*/ 223838 h 223838"/>
                  <a:gd name="connsiteX1" fmla="*/ 104775 w 104775"/>
                  <a:gd name="connsiteY1" fmla="*/ 223838 h 223838"/>
                  <a:gd name="connsiteX2" fmla="*/ 104775 w 104775"/>
                  <a:gd name="connsiteY2" fmla="*/ 0 h 223838"/>
                  <a:gd name="connsiteX3" fmla="*/ 57150 w 104775"/>
                  <a:gd name="connsiteY3" fmla="*/ 0 h 223838"/>
                  <a:gd name="connsiteX4" fmla="*/ 57150 w 104775"/>
                  <a:gd name="connsiteY4" fmla="*/ 85725 h 223838"/>
                  <a:gd name="connsiteX5" fmla="*/ 0 w 104775"/>
                  <a:gd name="connsiteY5" fmla="*/ 142875 h 223838"/>
                  <a:gd name="connsiteX6" fmla="*/ 0 w 104775"/>
                  <a:gd name="connsiteY6" fmla="*/ 223838 h 223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" h="223838">
                    <a:moveTo>
                      <a:pt x="0" y="223838"/>
                    </a:moveTo>
                    <a:lnTo>
                      <a:pt x="104775" y="223838"/>
                    </a:lnTo>
                    <a:lnTo>
                      <a:pt x="104775" y="0"/>
                    </a:lnTo>
                    <a:lnTo>
                      <a:pt x="57150" y="0"/>
                    </a:lnTo>
                    <a:lnTo>
                      <a:pt x="57150" y="85725"/>
                    </a:lnTo>
                    <a:lnTo>
                      <a:pt x="0" y="142875"/>
                    </a:lnTo>
                    <a:lnTo>
                      <a:pt x="0" y="223838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8" name="Freeform 617">
                <a:extLst>
                  <a:ext uri="{FF2B5EF4-FFF2-40B4-BE49-F238E27FC236}">
                    <a16:creationId xmlns:a16="http://schemas.microsoft.com/office/drawing/2014/main" xmlns="" id="{90260BAD-9E65-45A6-A1E4-8575E9CEAABC}"/>
                  </a:ext>
                </a:extLst>
              </p:cNvPr>
              <p:cNvSpPr/>
              <p:nvPr/>
            </p:nvSpPr>
            <p:spPr>
              <a:xfrm rot="18220608">
                <a:off x="3301719" y="5406750"/>
                <a:ext cx="151537" cy="276492"/>
              </a:xfrm>
              <a:custGeom>
                <a:avLst/>
                <a:gdLst>
                  <a:gd name="connsiteX0" fmla="*/ 0 w 166687"/>
                  <a:gd name="connsiteY0" fmla="*/ 9525 h 404812"/>
                  <a:gd name="connsiteX1" fmla="*/ 0 w 166687"/>
                  <a:gd name="connsiteY1" fmla="*/ 404812 h 404812"/>
                  <a:gd name="connsiteX2" fmla="*/ 61912 w 166687"/>
                  <a:gd name="connsiteY2" fmla="*/ 404812 h 404812"/>
                  <a:gd name="connsiteX3" fmla="*/ 166687 w 166687"/>
                  <a:gd name="connsiteY3" fmla="*/ 0 h 404812"/>
                  <a:gd name="connsiteX4" fmla="*/ 0 w 166687"/>
                  <a:gd name="connsiteY4" fmla="*/ 952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87" h="404812">
                    <a:moveTo>
                      <a:pt x="0" y="9525"/>
                    </a:moveTo>
                    <a:lnTo>
                      <a:pt x="0" y="404812"/>
                    </a:lnTo>
                    <a:lnTo>
                      <a:pt x="61912" y="404812"/>
                    </a:lnTo>
                    <a:lnTo>
                      <a:pt x="166687" y="0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2581" name="Group 30">
              <a:extLst>
                <a:ext uri="{FF2B5EF4-FFF2-40B4-BE49-F238E27FC236}">
                  <a16:creationId xmlns:a16="http://schemas.microsoft.com/office/drawing/2014/main" xmlns="" id="{A8EC5419-BDE4-4BDF-B6A6-389899875BDD}"/>
                </a:ext>
              </a:extLst>
            </p:cNvPr>
            <p:cNvGrpSpPr>
              <a:grpSpLocks/>
            </p:cNvGrpSpPr>
            <p:nvPr/>
          </p:nvGrpSpPr>
          <p:grpSpPr bwMode="auto">
            <a:xfrm rot="619359">
              <a:off x="4909651" y="3376679"/>
              <a:ext cx="525971" cy="919917"/>
              <a:chOff x="4997338" y="4465994"/>
              <a:chExt cx="434659" cy="519064"/>
            </a:xfrm>
          </p:grpSpPr>
          <p:sp>
            <p:nvSpPr>
              <p:cNvPr id="614" name="Cube 613">
                <a:extLst>
                  <a:ext uri="{FF2B5EF4-FFF2-40B4-BE49-F238E27FC236}">
                    <a16:creationId xmlns:a16="http://schemas.microsoft.com/office/drawing/2014/main" xmlns="" id="{B6F213FE-D573-4B45-B373-E6FD4F459C8E}"/>
                  </a:ext>
                </a:extLst>
              </p:cNvPr>
              <p:cNvSpPr/>
              <p:nvPr/>
            </p:nvSpPr>
            <p:spPr>
              <a:xfrm rot="20728918">
                <a:off x="5185619" y="4399604"/>
                <a:ext cx="144370" cy="239733"/>
              </a:xfrm>
              <a:prstGeom prst="cube">
                <a:avLst>
                  <a:gd name="adj" fmla="val 50336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15" name="Straight Connector 614">
                <a:extLst>
                  <a:ext uri="{FF2B5EF4-FFF2-40B4-BE49-F238E27FC236}">
                    <a16:creationId xmlns:a16="http://schemas.microsoft.com/office/drawing/2014/main" xmlns="" id="{BE8B842B-538C-403C-B781-553DD53E02A0}"/>
                  </a:ext>
                </a:extLst>
              </p:cNvPr>
              <p:cNvCxnSpPr/>
              <p:nvPr/>
            </p:nvCxnSpPr>
            <p:spPr>
              <a:xfrm>
                <a:off x="5340655" y="4477283"/>
                <a:ext cx="36093" cy="185457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6" name="Cube 615">
                <a:extLst>
                  <a:ext uri="{FF2B5EF4-FFF2-40B4-BE49-F238E27FC236}">
                    <a16:creationId xmlns:a16="http://schemas.microsoft.com/office/drawing/2014/main" xmlns="" id="{307AF242-A8B0-41D7-A81A-6ABE8E905F11}"/>
                  </a:ext>
                </a:extLst>
              </p:cNvPr>
              <p:cNvSpPr/>
              <p:nvPr/>
            </p:nvSpPr>
            <p:spPr>
              <a:xfrm rot="20728918">
                <a:off x="4910146" y="4730705"/>
                <a:ext cx="139860" cy="230690"/>
              </a:xfrm>
              <a:prstGeom prst="cube">
                <a:avLst>
                  <a:gd name="adj" fmla="val 50336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2582" name="Group 325">
              <a:extLst>
                <a:ext uri="{FF2B5EF4-FFF2-40B4-BE49-F238E27FC236}">
                  <a16:creationId xmlns:a16="http://schemas.microsoft.com/office/drawing/2014/main" xmlns="" id="{3C95FE9A-D4AC-4A27-AB2F-2FB11C76C0D7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 flipV="1">
              <a:off x="6823365" y="3374787"/>
              <a:ext cx="184220" cy="576309"/>
              <a:chOff x="5334001" y="1679385"/>
              <a:chExt cx="99170" cy="433567"/>
            </a:xfrm>
          </p:grpSpPr>
          <p:sp>
            <p:nvSpPr>
              <p:cNvPr id="610" name="Can 609">
                <a:extLst>
                  <a:ext uri="{FF2B5EF4-FFF2-40B4-BE49-F238E27FC236}">
                    <a16:creationId xmlns:a16="http://schemas.microsoft.com/office/drawing/2014/main" xmlns="" id="{A88E4177-46F4-4E58-A990-B4EAEA195B24}"/>
                  </a:ext>
                </a:extLst>
              </p:cNvPr>
              <p:cNvSpPr/>
              <p:nvPr/>
            </p:nvSpPr>
            <p:spPr>
              <a:xfrm>
                <a:off x="5340707" y="1881092"/>
                <a:ext cx="77678" cy="266963"/>
              </a:xfrm>
              <a:prstGeom prst="can">
                <a:avLst>
                  <a:gd name="adj" fmla="val 60417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611" name="Can 610">
                <a:extLst>
                  <a:ext uri="{FF2B5EF4-FFF2-40B4-BE49-F238E27FC236}">
                    <a16:creationId xmlns:a16="http://schemas.microsoft.com/office/drawing/2014/main" xmlns="" id="{9C3B08FA-3277-41B1-BA86-4B564E734A41}"/>
                  </a:ext>
                </a:extLst>
              </p:cNvPr>
              <p:cNvSpPr/>
              <p:nvPr/>
            </p:nvSpPr>
            <p:spPr>
              <a:xfrm>
                <a:off x="5357969" y="1683949"/>
                <a:ext cx="38838" cy="168392"/>
              </a:xfrm>
              <a:prstGeom prst="can">
                <a:avLst>
                  <a:gd name="adj" fmla="val 6041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612" name="Can 611">
                <a:extLst>
                  <a:ext uri="{FF2B5EF4-FFF2-40B4-BE49-F238E27FC236}">
                    <a16:creationId xmlns:a16="http://schemas.microsoft.com/office/drawing/2014/main" xmlns="" id="{666C9D11-3C26-4FA5-B751-79660CBB1227}"/>
                  </a:ext>
                </a:extLst>
              </p:cNvPr>
              <p:cNvSpPr/>
              <p:nvPr/>
            </p:nvSpPr>
            <p:spPr>
              <a:xfrm rot="16200000" flipH="1">
                <a:off x="5422908" y="1962610"/>
                <a:ext cx="8214" cy="25893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613" name="Can 612">
                <a:extLst>
                  <a:ext uri="{FF2B5EF4-FFF2-40B4-BE49-F238E27FC236}">
                    <a16:creationId xmlns:a16="http://schemas.microsoft.com/office/drawing/2014/main" xmlns="" id="{1E969192-D6A9-4228-894C-64CE6EFEE66E}"/>
                  </a:ext>
                </a:extLst>
              </p:cNvPr>
              <p:cNvSpPr/>
              <p:nvPr/>
            </p:nvSpPr>
            <p:spPr>
              <a:xfrm rot="16200000" flipH="1">
                <a:off x="5420854" y="2075555"/>
                <a:ext cx="12323" cy="25893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xmlns="" id="{394CC983-432D-4439-BC6B-CE7C46655993}"/>
                </a:ext>
              </a:extLst>
            </p:cNvPr>
            <p:cNvGrpSpPr/>
            <p:nvPr/>
          </p:nvGrpSpPr>
          <p:grpSpPr bwMode="auto">
            <a:xfrm rot="12644056" flipV="1">
              <a:off x="6506544" y="3583860"/>
              <a:ext cx="222635" cy="256567"/>
              <a:chOff x="3239242" y="5469227"/>
              <a:chExt cx="296747" cy="310604"/>
            </a:xfrm>
            <a:solidFill>
              <a:schemeClr val="bg1">
                <a:lumMod val="65000"/>
              </a:schemeClr>
            </a:solidFill>
          </p:grpSpPr>
          <p:sp>
            <p:nvSpPr>
              <p:cNvPr id="608" name="Freeform 607">
                <a:extLst>
                  <a:ext uri="{FF2B5EF4-FFF2-40B4-BE49-F238E27FC236}">
                    <a16:creationId xmlns:a16="http://schemas.microsoft.com/office/drawing/2014/main" xmlns="" id="{8579AAED-BA75-413B-8A67-E34FD4C053A0}"/>
                  </a:ext>
                </a:extLst>
              </p:cNvPr>
              <p:cNvSpPr/>
              <p:nvPr/>
            </p:nvSpPr>
            <p:spPr>
              <a:xfrm rot="18220608">
                <a:off x="3371685" y="5615526"/>
                <a:ext cx="104776" cy="223833"/>
              </a:xfrm>
              <a:custGeom>
                <a:avLst/>
                <a:gdLst>
                  <a:gd name="connsiteX0" fmla="*/ 0 w 104775"/>
                  <a:gd name="connsiteY0" fmla="*/ 223838 h 223838"/>
                  <a:gd name="connsiteX1" fmla="*/ 104775 w 104775"/>
                  <a:gd name="connsiteY1" fmla="*/ 223838 h 223838"/>
                  <a:gd name="connsiteX2" fmla="*/ 104775 w 104775"/>
                  <a:gd name="connsiteY2" fmla="*/ 0 h 223838"/>
                  <a:gd name="connsiteX3" fmla="*/ 57150 w 104775"/>
                  <a:gd name="connsiteY3" fmla="*/ 0 h 223838"/>
                  <a:gd name="connsiteX4" fmla="*/ 57150 w 104775"/>
                  <a:gd name="connsiteY4" fmla="*/ 85725 h 223838"/>
                  <a:gd name="connsiteX5" fmla="*/ 0 w 104775"/>
                  <a:gd name="connsiteY5" fmla="*/ 142875 h 223838"/>
                  <a:gd name="connsiteX6" fmla="*/ 0 w 104775"/>
                  <a:gd name="connsiteY6" fmla="*/ 223838 h 223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" h="223838">
                    <a:moveTo>
                      <a:pt x="0" y="223838"/>
                    </a:moveTo>
                    <a:lnTo>
                      <a:pt x="104775" y="223838"/>
                    </a:lnTo>
                    <a:lnTo>
                      <a:pt x="104775" y="0"/>
                    </a:lnTo>
                    <a:lnTo>
                      <a:pt x="57150" y="0"/>
                    </a:lnTo>
                    <a:lnTo>
                      <a:pt x="57150" y="85725"/>
                    </a:lnTo>
                    <a:lnTo>
                      <a:pt x="0" y="142875"/>
                    </a:lnTo>
                    <a:lnTo>
                      <a:pt x="0" y="223838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9" name="Freeform 608">
                <a:extLst>
                  <a:ext uri="{FF2B5EF4-FFF2-40B4-BE49-F238E27FC236}">
                    <a16:creationId xmlns:a16="http://schemas.microsoft.com/office/drawing/2014/main" xmlns="" id="{7D625871-AF0A-42F7-8B32-79CFAAD0E44E}"/>
                  </a:ext>
                </a:extLst>
              </p:cNvPr>
              <p:cNvSpPr/>
              <p:nvPr/>
            </p:nvSpPr>
            <p:spPr>
              <a:xfrm rot="18220608">
                <a:off x="3301719" y="5406750"/>
                <a:ext cx="151537" cy="276492"/>
              </a:xfrm>
              <a:custGeom>
                <a:avLst/>
                <a:gdLst>
                  <a:gd name="connsiteX0" fmla="*/ 0 w 166687"/>
                  <a:gd name="connsiteY0" fmla="*/ 9525 h 404812"/>
                  <a:gd name="connsiteX1" fmla="*/ 0 w 166687"/>
                  <a:gd name="connsiteY1" fmla="*/ 404812 h 404812"/>
                  <a:gd name="connsiteX2" fmla="*/ 61912 w 166687"/>
                  <a:gd name="connsiteY2" fmla="*/ 404812 h 404812"/>
                  <a:gd name="connsiteX3" fmla="*/ 166687 w 166687"/>
                  <a:gd name="connsiteY3" fmla="*/ 0 h 404812"/>
                  <a:gd name="connsiteX4" fmla="*/ 0 w 166687"/>
                  <a:gd name="connsiteY4" fmla="*/ 952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87" h="404812">
                    <a:moveTo>
                      <a:pt x="0" y="9525"/>
                    </a:moveTo>
                    <a:lnTo>
                      <a:pt x="0" y="404812"/>
                    </a:lnTo>
                    <a:lnTo>
                      <a:pt x="61912" y="404812"/>
                    </a:lnTo>
                    <a:lnTo>
                      <a:pt x="166687" y="0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26" name="Donut 525">
              <a:extLst>
                <a:ext uri="{FF2B5EF4-FFF2-40B4-BE49-F238E27FC236}">
                  <a16:creationId xmlns:a16="http://schemas.microsoft.com/office/drawing/2014/main" xmlns="" id="{E655D806-CFA2-4838-A864-C0286AA2CB5C}"/>
                </a:ext>
              </a:extLst>
            </p:cNvPr>
            <p:cNvSpPr/>
            <p:nvPr/>
          </p:nvSpPr>
          <p:spPr bwMode="auto">
            <a:xfrm>
              <a:off x="8003677" y="4280719"/>
              <a:ext cx="158322" cy="176363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7" name="Donut 526">
              <a:extLst>
                <a:ext uri="{FF2B5EF4-FFF2-40B4-BE49-F238E27FC236}">
                  <a16:creationId xmlns:a16="http://schemas.microsoft.com/office/drawing/2014/main" xmlns="" id="{B4E852AC-7C43-4CA1-8507-6CEA47EB752D}"/>
                </a:ext>
              </a:extLst>
            </p:cNvPr>
            <p:cNvSpPr/>
            <p:nvPr/>
          </p:nvSpPr>
          <p:spPr bwMode="auto">
            <a:xfrm>
              <a:off x="7976382" y="4056258"/>
              <a:ext cx="158319" cy="176363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8" name="Cube 527">
              <a:extLst>
                <a:ext uri="{FF2B5EF4-FFF2-40B4-BE49-F238E27FC236}">
                  <a16:creationId xmlns:a16="http://schemas.microsoft.com/office/drawing/2014/main" xmlns="" id="{E4457812-9677-42F1-B2ED-A56E7CA16213}"/>
                </a:ext>
              </a:extLst>
            </p:cNvPr>
            <p:cNvSpPr/>
            <p:nvPr/>
          </p:nvSpPr>
          <p:spPr bwMode="auto">
            <a:xfrm rot="20893488">
              <a:off x="7929414" y="4034185"/>
              <a:ext cx="131523" cy="450889"/>
            </a:xfrm>
            <a:prstGeom prst="cube">
              <a:avLst>
                <a:gd name="adj" fmla="val 13627"/>
              </a:avLst>
            </a:prstGeom>
            <a:solidFill>
              <a:srgbClr val="FF3B3B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9" name="Cube 528">
              <a:extLst>
                <a:ext uri="{FF2B5EF4-FFF2-40B4-BE49-F238E27FC236}">
                  <a16:creationId xmlns:a16="http://schemas.microsoft.com/office/drawing/2014/main" xmlns="" id="{5DD7DA70-988C-45A0-B1A8-0026A397F96E}"/>
                </a:ext>
              </a:extLst>
            </p:cNvPr>
            <p:cNvSpPr/>
            <p:nvPr/>
          </p:nvSpPr>
          <p:spPr bwMode="auto">
            <a:xfrm rot="20893488">
              <a:off x="7616489" y="4121154"/>
              <a:ext cx="131523" cy="450889"/>
            </a:xfrm>
            <a:prstGeom prst="cube">
              <a:avLst>
                <a:gd name="adj" fmla="val 13627"/>
              </a:avLst>
            </a:prstGeom>
            <a:solidFill>
              <a:srgbClr val="FF3B3B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0" name="Cube 529">
              <a:extLst>
                <a:ext uri="{FF2B5EF4-FFF2-40B4-BE49-F238E27FC236}">
                  <a16:creationId xmlns:a16="http://schemas.microsoft.com/office/drawing/2014/main" xmlns="" id="{165BEFE7-C2A2-4CCB-B5F1-3867B9DA39A7}"/>
                </a:ext>
              </a:extLst>
            </p:cNvPr>
            <p:cNvSpPr/>
            <p:nvPr/>
          </p:nvSpPr>
          <p:spPr bwMode="auto">
            <a:xfrm rot="20893488">
              <a:off x="7476621" y="4153147"/>
              <a:ext cx="622167" cy="307962"/>
            </a:xfrm>
            <a:prstGeom prst="cube">
              <a:avLst>
                <a:gd name="adj" fmla="val 36473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1" name="Cube 530">
              <a:extLst>
                <a:ext uri="{FF2B5EF4-FFF2-40B4-BE49-F238E27FC236}">
                  <a16:creationId xmlns:a16="http://schemas.microsoft.com/office/drawing/2014/main" xmlns="" id="{9988D468-C9EE-40E2-8BCE-5E05C4F0EC95}"/>
                </a:ext>
              </a:extLst>
            </p:cNvPr>
            <p:cNvSpPr/>
            <p:nvPr/>
          </p:nvSpPr>
          <p:spPr bwMode="auto">
            <a:xfrm rot="20893488">
              <a:off x="6051917" y="5997224"/>
              <a:ext cx="622167" cy="307962"/>
            </a:xfrm>
            <a:prstGeom prst="cube">
              <a:avLst>
                <a:gd name="adj" fmla="val 36473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2" name="Cube 531">
              <a:extLst>
                <a:ext uri="{FF2B5EF4-FFF2-40B4-BE49-F238E27FC236}">
                  <a16:creationId xmlns:a16="http://schemas.microsoft.com/office/drawing/2014/main" xmlns="" id="{D14C1BCF-E6B1-4F50-9FA2-5A1E139EF5E8}"/>
                </a:ext>
              </a:extLst>
            </p:cNvPr>
            <p:cNvSpPr/>
            <p:nvPr/>
          </p:nvSpPr>
          <p:spPr bwMode="auto">
            <a:xfrm rot="20910456">
              <a:off x="6506196" y="4373339"/>
              <a:ext cx="1643589" cy="1619565"/>
            </a:xfrm>
            <a:prstGeom prst="cube">
              <a:avLst>
                <a:gd name="adj" fmla="val 86767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591" name="Group 51">
              <a:extLst>
                <a:ext uri="{FF2B5EF4-FFF2-40B4-BE49-F238E27FC236}">
                  <a16:creationId xmlns:a16="http://schemas.microsoft.com/office/drawing/2014/main" xmlns="" id="{F7E57F97-0AD3-48F2-8FF9-7C8046A522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22544" y="5411177"/>
              <a:ext cx="564932" cy="688592"/>
              <a:chOff x="5372100" y="4441825"/>
              <a:chExt cx="263525" cy="321108"/>
            </a:xfrm>
          </p:grpSpPr>
          <p:sp>
            <p:nvSpPr>
              <p:cNvPr id="602" name="Can 7">
                <a:extLst>
                  <a:ext uri="{FF2B5EF4-FFF2-40B4-BE49-F238E27FC236}">
                    <a16:creationId xmlns:a16="http://schemas.microsoft.com/office/drawing/2014/main" xmlns="" id="{26C86AE1-B7ED-4AAC-BECC-4AB59BD91348}"/>
                  </a:ext>
                </a:extLst>
              </p:cNvPr>
              <p:cNvSpPr/>
              <p:nvPr/>
            </p:nvSpPr>
            <p:spPr>
              <a:xfrm rot="20806680">
                <a:off x="5557282" y="4643631"/>
                <a:ext cx="58571" cy="119625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3" name="Cube 602">
                <a:extLst>
                  <a:ext uri="{FF2B5EF4-FFF2-40B4-BE49-F238E27FC236}">
                    <a16:creationId xmlns:a16="http://schemas.microsoft.com/office/drawing/2014/main" xmlns="" id="{F2188D92-0C49-4FD4-B831-0616D860CE8E}"/>
                  </a:ext>
                </a:extLst>
              </p:cNvPr>
              <p:cNvSpPr/>
              <p:nvPr/>
            </p:nvSpPr>
            <p:spPr>
              <a:xfrm rot="20728918">
                <a:off x="5404485" y="4632415"/>
                <a:ext cx="231742" cy="44859"/>
              </a:xfrm>
              <a:prstGeom prst="cube">
                <a:avLst>
                  <a:gd name="adj" fmla="val 50336"/>
                </a:avLst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4" name="Cube 603">
                <a:extLst>
                  <a:ext uri="{FF2B5EF4-FFF2-40B4-BE49-F238E27FC236}">
                    <a16:creationId xmlns:a16="http://schemas.microsoft.com/office/drawing/2014/main" xmlns="" id="{E082B792-32BD-4E27-9518-5066A0E49124}"/>
                  </a:ext>
                </a:extLst>
              </p:cNvPr>
              <p:cNvSpPr/>
              <p:nvPr/>
            </p:nvSpPr>
            <p:spPr>
              <a:xfrm rot="20728918">
                <a:off x="5371378" y="4441764"/>
                <a:ext cx="142611" cy="224297"/>
              </a:xfrm>
              <a:prstGeom prst="cube">
                <a:avLst>
                  <a:gd name="adj" fmla="val 50336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605" name="Straight Connector 604">
                <a:extLst>
                  <a:ext uri="{FF2B5EF4-FFF2-40B4-BE49-F238E27FC236}">
                    <a16:creationId xmlns:a16="http://schemas.microsoft.com/office/drawing/2014/main" xmlns="" id="{0AF906A3-9E11-4FD3-BAA9-32F487C2E977}"/>
                  </a:ext>
                </a:extLst>
              </p:cNvPr>
              <p:cNvCxnSpPr/>
              <p:nvPr/>
            </p:nvCxnSpPr>
            <p:spPr>
              <a:xfrm>
                <a:off x="5394299" y="4524006"/>
                <a:ext cx="38198" cy="149531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Straight Connector 605">
                <a:extLst>
                  <a:ext uri="{FF2B5EF4-FFF2-40B4-BE49-F238E27FC236}">
                    <a16:creationId xmlns:a16="http://schemas.microsoft.com/office/drawing/2014/main" xmlns="" id="{19E184F9-99C5-4864-97C6-F84B530A6875}"/>
                  </a:ext>
                </a:extLst>
              </p:cNvPr>
              <p:cNvCxnSpPr/>
              <p:nvPr/>
            </p:nvCxnSpPr>
            <p:spPr>
              <a:xfrm>
                <a:off x="5457963" y="4456717"/>
                <a:ext cx="38200" cy="149531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Straight Connector 606">
                <a:extLst>
                  <a:ext uri="{FF2B5EF4-FFF2-40B4-BE49-F238E27FC236}">
                    <a16:creationId xmlns:a16="http://schemas.microsoft.com/office/drawing/2014/main" xmlns="" id="{3E650B75-FF7A-4813-ADDB-18C3FF2F49D4}"/>
                  </a:ext>
                </a:extLst>
              </p:cNvPr>
              <p:cNvCxnSpPr/>
              <p:nvPr/>
            </p:nvCxnSpPr>
            <p:spPr>
              <a:xfrm>
                <a:off x="5447777" y="4475407"/>
                <a:ext cx="38200" cy="149531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4" name="Cube 533">
              <a:extLst>
                <a:ext uri="{FF2B5EF4-FFF2-40B4-BE49-F238E27FC236}">
                  <a16:creationId xmlns:a16="http://schemas.microsoft.com/office/drawing/2014/main" xmlns="" id="{0EA1047B-D345-4117-9963-49D70F71A0C1}"/>
                </a:ext>
              </a:extLst>
            </p:cNvPr>
            <p:cNvSpPr/>
            <p:nvPr/>
          </p:nvSpPr>
          <p:spPr bwMode="auto">
            <a:xfrm rot="20893488">
              <a:off x="6375010" y="5940043"/>
              <a:ext cx="131523" cy="450889"/>
            </a:xfrm>
            <a:prstGeom prst="cube">
              <a:avLst>
                <a:gd name="adj" fmla="val 13627"/>
              </a:avLst>
            </a:prstGeom>
            <a:solidFill>
              <a:srgbClr val="FF3B3B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593" name="Group 53">
              <a:extLst>
                <a:ext uri="{FF2B5EF4-FFF2-40B4-BE49-F238E27FC236}">
                  <a16:creationId xmlns:a16="http://schemas.microsoft.com/office/drawing/2014/main" xmlns="" id="{A88B1A8F-067B-4171-BCFD-667F0EFDF2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78956" y="4317811"/>
              <a:ext cx="564932" cy="677058"/>
              <a:chOff x="5372100" y="4441825"/>
              <a:chExt cx="263525" cy="315730"/>
            </a:xfrm>
          </p:grpSpPr>
          <p:sp>
            <p:nvSpPr>
              <p:cNvPr id="596" name="Can 7">
                <a:extLst>
                  <a:ext uri="{FF2B5EF4-FFF2-40B4-BE49-F238E27FC236}">
                    <a16:creationId xmlns:a16="http://schemas.microsoft.com/office/drawing/2014/main" xmlns="" id="{D20EACC0-E81B-42D5-9733-594E173E1E63}"/>
                  </a:ext>
                </a:extLst>
              </p:cNvPr>
              <p:cNvSpPr/>
              <p:nvPr/>
            </p:nvSpPr>
            <p:spPr>
              <a:xfrm rot="20806680">
                <a:off x="5561774" y="4652567"/>
                <a:ext cx="50932" cy="104673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7" name="Cube 596">
                <a:extLst>
                  <a:ext uri="{FF2B5EF4-FFF2-40B4-BE49-F238E27FC236}">
                    <a16:creationId xmlns:a16="http://schemas.microsoft.com/office/drawing/2014/main" xmlns="" id="{93DF76EB-2F7B-4A58-883B-71B139EA096A}"/>
                  </a:ext>
                </a:extLst>
              </p:cNvPr>
              <p:cNvSpPr/>
              <p:nvPr/>
            </p:nvSpPr>
            <p:spPr>
              <a:xfrm rot="20728918">
                <a:off x="5406429" y="4633874"/>
                <a:ext cx="229196" cy="44860"/>
              </a:xfrm>
              <a:prstGeom prst="cube">
                <a:avLst>
                  <a:gd name="adj" fmla="val 50336"/>
                </a:avLst>
              </a:prstGeom>
              <a:solidFill>
                <a:schemeClr val="bg1">
                  <a:lumMod val="6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8" name="Cube 597">
                <a:extLst>
                  <a:ext uri="{FF2B5EF4-FFF2-40B4-BE49-F238E27FC236}">
                    <a16:creationId xmlns:a16="http://schemas.microsoft.com/office/drawing/2014/main" xmlns="" id="{20AC4E71-0F83-449B-8615-0855D7C865DA}"/>
                  </a:ext>
                </a:extLst>
              </p:cNvPr>
              <p:cNvSpPr/>
              <p:nvPr/>
            </p:nvSpPr>
            <p:spPr>
              <a:xfrm rot="20728918">
                <a:off x="5370777" y="4443221"/>
                <a:ext cx="140065" cy="224299"/>
              </a:xfrm>
              <a:prstGeom prst="cube">
                <a:avLst>
                  <a:gd name="adj" fmla="val 50336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xmlns="" id="{AE46F651-ECD7-4627-BC4C-B3823DD397C3}"/>
                  </a:ext>
                </a:extLst>
              </p:cNvPr>
              <p:cNvCxnSpPr/>
              <p:nvPr/>
            </p:nvCxnSpPr>
            <p:spPr>
              <a:xfrm>
                <a:off x="5396243" y="4525464"/>
                <a:ext cx="35653" cy="145793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599">
                <a:extLst>
                  <a:ext uri="{FF2B5EF4-FFF2-40B4-BE49-F238E27FC236}">
                    <a16:creationId xmlns:a16="http://schemas.microsoft.com/office/drawing/2014/main" xmlns="" id="{60BD0B6C-07BB-494C-9F5D-5EC48D4ED610}"/>
                  </a:ext>
                </a:extLst>
              </p:cNvPr>
              <p:cNvCxnSpPr/>
              <p:nvPr/>
            </p:nvCxnSpPr>
            <p:spPr>
              <a:xfrm>
                <a:off x="5459909" y="4458175"/>
                <a:ext cx="38198" cy="14953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>
                <a:extLst>
                  <a:ext uri="{FF2B5EF4-FFF2-40B4-BE49-F238E27FC236}">
                    <a16:creationId xmlns:a16="http://schemas.microsoft.com/office/drawing/2014/main" xmlns="" id="{A65C55C3-3296-453D-87C6-CB103B1289C0}"/>
                  </a:ext>
                </a:extLst>
              </p:cNvPr>
              <p:cNvCxnSpPr/>
              <p:nvPr/>
            </p:nvCxnSpPr>
            <p:spPr>
              <a:xfrm>
                <a:off x="5449723" y="4476865"/>
                <a:ext cx="38198" cy="149532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6" name="Cube 535">
              <a:extLst>
                <a:ext uri="{FF2B5EF4-FFF2-40B4-BE49-F238E27FC236}">
                  <a16:creationId xmlns:a16="http://schemas.microsoft.com/office/drawing/2014/main" xmlns="" id="{8C6040F3-FF45-4381-83AA-71383E5CF76D}"/>
                </a:ext>
              </a:extLst>
            </p:cNvPr>
            <p:cNvSpPr/>
            <p:nvPr/>
          </p:nvSpPr>
          <p:spPr bwMode="auto">
            <a:xfrm rot="21305456">
              <a:off x="6793421" y="3692422"/>
              <a:ext cx="261547" cy="256131"/>
            </a:xfrm>
            <a:prstGeom prst="cube">
              <a:avLst>
                <a:gd name="adj" fmla="val 56002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7" name="Cube 193">
              <a:extLst>
                <a:ext uri="{FF2B5EF4-FFF2-40B4-BE49-F238E27FC236}">
                  <a16:creationId xmlns:a16="http://schemas.microsoft.com/office/drawing/2014/main" xmlns="" id="{462120FE-772B-46CB-AF54-4CC958D1826A}"/>
                </a:ext>
              </a:extLst>
            </p:cNvPr>
            <p:cNvSpPr/>
            <p:nvPr/>
          </p:nvSpPr>
          <p:spPr bwMode="auto">
            <a:xfrm rot="1467263">
              <a:off x="6520336" y="3746401"/>
              <a:ext cx="391208" cy="363635"/>
            </a:xfrm>
            <a:custGeom>
              <a:avLst/>
              <a:gdLst>
                <a:gd name="connsiteX0" fmla="*/ 0 w 119493"/>
                <a:gd name="connsiteY0" fmla="*/ 62420 h 126739"/>
                <a:gd name="connsiteX1" fmla="*/ 57073 w 119493"/>
                <a:gd name="connsiteY1" fmla="*/ 62420 h 126739"/>
                <a:gd name="connsiteX2" fmla="*/ 57073 w 119493"/>
                <a:gd name="connsiteY2" fmla="*/ 126739 h 126739"/>
                <a:gd name="connsiteX3" fmla="*/ 0 w 119493"/>
                <a:gd name="connsiteY3" fmla="*/ 126739 h 126739"/>
                <a:gd name="connsiteX4" fmla="*/ 0 w 119493"/>
                <a:gd name="connsiteY4" fmla="*/ 62420 h 126739"/>
                <a:gd name="connsiteX0" fmla="*/ 57073 w 119493"/>
                <a:gd name="connsiteY0" fmla="*/ 62420 h 126739"/>
                <a:gd name="connsiteX1" fmla="*/ 119493 w 119493"/>
                <a:gd name="connsiteY1" fmla="*/ 0 h 126739"/>
                <a:gd name="connsiteX2" fmla="*/ 119493 w 119493"/>
                <a:gd name="connsiteY2" fmla="*/ 64319 h 126739"/>
                <a:gd name="connsiteX3" fmla="*/ 57073 w 119493"/>
                <a:gd name="connsiteY3" fmla="*/ 126739 h 126739"/>
                <a:gd name="connsiteX4" fmla="*/ 57073 w 119493"/>
                <a:gd name="connsiteY4" fmla="*/ 62420 h 126739"/>
                <a:gd name="connsiteX0" fmla="*/ 0 w 119493"/>
                <a:gd name="connsiteY0" fmla="*/ 62420 h 126739"/>
                <a:gd name="connsiteX1" fmla="*/ 62420 w 119493"/>
                <a:gd name="connsiteY1" fmla="*/ 0 h 126739"/>
                <a:gd name="connsiteX2" fmla="*/ 119493 w 119493"/>
                <a:gd name="connsiteY2" fmla="*/ 0 h 126739"/>
                <a:gd name="connsiteX3" fmla="*/ 57073 w 119493"/>
                <a:gd name="connsiteY3" fmla="*/ 62420 h 126739"/>
                <a:gd name="connsiteX4" fmla="*/ 0 w 119493"/>
                <a:gd name="connsiteY4" fmla="*/ 62420 h 126739"/>
                <a:gd name="connsiteX0" fmla="*/ 0 w 119493"/>
                <a:gd name="connsiteY0" fmla="*/ 62420 h 126739"/>
                <a:gd name="connsiteX1" fmla="*/ 62420 w 119493"/>
                <a:gd name="connsiteY1" fmla="*/ 0 h 126739"/>
                <a:gd name="connsiteX2" fmla="*/ 119493 w 119493"/>
                <a:gd name="connsiteY2" fmla="*/ 0 h 126739"/>
                <a:gd name="connsiteX3" fmla="*/ 119493 w 119493"/>
                <a:gd name="connsiteY3" fmla="*/ 64319 h 126739"/>
                <a:gd name="connsiteX4" fmla="*/ 57073 w 119493"/>
                <a:gd name="connsiteY4" fmla="*/ 126739 h 126739"/>
                <a:gd name="connsiteX5" fmla="*/ 0 w 119493"/>
                <a:gd name="connsiteY5" fmla="*/ 126739 h 126739"/>
                <a:gd name="connsiteX6" fmla="*/ 0 w 119493"/>
                <a:gd name="connsiteY6" fmla="*/ 62420 h 126739"/>
                <a:gd name="connsiteX7" fmla="*/ 0 w 119493"/>
                <a:gd name="connsiteY7" fmla="*/ 62420 h 126739"/>
                <a:gd name="connsiteX8" fmla="*/ 57073 w 119493"/>
                <a:gd name="connsiteY8" fmla="*/ 62420 h 126739"/>
                <a:gd name="connsiteX9" fmla="*/ 119493 w 119493"/>
                <a:gd name="connsiteY9" fmla="*/ 0 h 126739"/>
                <a:gd name="connsiteX10" fmla="*/ 57073 w 119493"/>
                <a:gd name="connsiteY10" fmla="*/ 62420 h 126739"/>
                <a:gd name="connsiteX11" fmla="*/ 57073 w 119493"/>
                <a:gd name="connsiteY11" fmla="*/ 126739 h 126739"/>
                <a:gd name="connsiteX0" fmla="*/ 0 w 119493"/>
                <a:gd name="connsiteY0" fmla="*/ 62420 h 126739"/>
                <a:gd name="connsiteX1" fmla="*/ 57073 w 119493"/>
                <a:gd name="connsiteY1" fmla="*/ 62420 h 126739"/>
                <a:gd name="connsiteX2" fmla="*/ 57073 w 119493"/>
                <a:gd name="connsiteY2" fmla="*/ 126739 h 126739"/>
                <a:gd name="connsiteX3" fmla="*/ 0 w 119493"/>
                <a:gd name="connsiteY3" fmla="*/ 126739 h 126739"/>
                <a:gd name="connsiteX4" fmla="*/ 0 w 119493"/>
                <a:gd name="connsiteY4" fmla="*/ 62420 h 126739"/>
                <a:gd name="connsiteX0" fmla="*/ 57073 w 119493"/>
                <a:gd name="connsiteY0" fmla="*/ 62420 h 126739"/>
                <a:gd name="connsiteX1" fmla="*/ 119493 w 119493"/>
                <a:gd name="connsiteY1" fmla="*/ 0 h 126739"/>
                <a:gd name="connsiteX2" fmla="*/ 119493 w 119493"/>
                <a:gd name="connsiteY2" fmla="*/ 64319 h 126739"/>
                <a:gd name="connsiteX3" fmla="*/ 57073 w 119493"/>
                <a:gd name="connsiteY3" fmla="*/ 126739 h 126739"/>
                <a:gd name="connsiteX4" fmla="*/ 57073 w 119493"/>
                <a:gd name="connsiteY4" fmla="*/ 62420 h 126739"/>
                <a:gd name="connsiteX0" fmla="*/ 0 w 119493"/>
                <a:gd name="connsiteY0" fmla="*/ 62420 h 126739"/>
                <a:gd name="connsiteX1" fmla="*/ 62420 w 119493"/>
                <a:gd name="connsiteY1" fmla="*/ 0 h 126739"/>
                <a:gd name="connsiteX2" fmla="*/ 119493 w 119493"/>
                <a:gd name="connsiteY2" fmla="*/ 0 h 126739"/>
                <a:gd name="connsiteX3" fmla="*/ 57073 w 119493"/>
                <a:gd name="connsiteY3" fmla="*/ 62420 h 126739"/>
                <a:gd name="connsiteX4" fmla="*/ 0 w 119493"/>
                <a:gd name="connsiteY4" fmla="*/ 62420 h 126739"/>
                <a:gd name="connsiteX0" fmla="*/ 0 w 119493"/>
                <a:gd name="connsiteY0" fmla="*/ 62420 h 126739"/>
                <a:gd name="connsiteX1" fmla="*/ 62420 w 119493"/>
                <a:gd name="connsiteY1" fmla="*/ 0 h 126739"/>
                <a:gd name="connsiteX2" fmla="*/ 119493 w 119493"/>
                <a:gd name="connsiteY2" fmla="*/ 0 h 126739"/>
                <a:gd name="connsiteX3" fmla="*/ 119493 w 119493"/>
                <a:gd name="connsiteY3" fmla="*/ 64319 h 126739"/>
                <a:gd name="connsiteX4" fmla="*/ 57073 w 119493"/>
                <a:gd name="connsiteY4" fmla="*/ 126739 h 126739"/>
                <a:gd name="connsiteX5" fmla="*/ 0 w 119493"/>
                <a:gd name="connsiteY5" fmla="*/ 126739 h 126739"/>
                <a:gd name="connsiteX6" fmla="*/ 0 w 119493"/>
                <a:gd name="connsiteY6" fmla="*/ 62420 h 126739"/>
                <a:gd name="connsiteX7" fmla="*/ 2368 w 119493"/>
                <a:gd name="connsiteY7" fmla="*/ 84886 h 126739"/>
                <a:gd name="connsiteX8" fmla="*/ 57073 w 119493"/>
                <a:gd name="connsiteY8" fmla="*/ 62420 h 126739"/>
                <a:gd name="connsiteX9" fmla="*/ 119493 w 119493"/>
                <a:gd name="connsiteY9" fmla="*/ 0 h 126739"/>
                <a:gd name="connsiteX10" fmla="*/ 57073 w 119493"/>
                <a:gd name="connsiteY10" fmla="*/ 62420 h 126739"/>
                <a:gd name="connsiteX11" fmla="*/ 57073 w 119493"/>
                <a:gd name="connsiteY11" fmla="*/ 126739 h 126739"/>
                <a:gd name="connsiteX0" fmla="*/ 2164 w 121657"/>
                <a:gd name="connsiteY0" fmla="*/ 62420 h 126739"/>
                <a:gd name="connsiteX1" fmla="*/ 59237 w 121657"/>
                <a:gd name="connsiteY1" fmla="*/ 62420 h 126739"/>
                <a:gd name="connsiteX2" fmla="*/ 59237 w 121657"/>
                <a:gd name="connsiteY2" fmla="*/ 126739 h 126739"/>
                <a:gd name="connsiteX3" fmla="*/ 2164 w 121657"/>
                <a:gd name="connsiteY3" fmla="*/ 126739 h 126739"/>
                <a:gd name="connsiteX4" fmla="*/ 2164 w 121657"/>
                <a:gd name="connsiteY4" fmla="*/ 62420 h 126739"/>
                <a:gd name="connsiteX0" fmla="*/ 59237 w 121657"/>
                <a:gd name="connsiteY0" fmla="*/ 62420 h 126739"/>
                <a:gd name="connsiteX1" fmla="*/ 121657 w 121657"/>
                <a:gd name="connsiteY1" fmla="*/ 0 h 126739"/>
                <a:gd name="connsiteX2" fmla="*/ 121657 w 121657"/>
                <a:gd name="connsiteY2" fmla="*/ 64319 h 126739"/>
                <a:gd name="connsiteX3" fmla="*/ 59237 w 121657"/>
                <a:gd name="connsiteY3" fmla="*/ 126739 h 126739"/>
                <a:gd name="connsiteX4" fmla="*/ 59237 w 121657"/>
                <a:gd name="connsiteY4" fmla="*/ 62420 h 126739"/>
                <a:gd name="connsiteX0" fmla="*/ 2164 w 121657"/>
                <a:gd name="connsiteY0" fmla="*/ 62420 h 126739"/>
                <a:gd name="connsiteX1" fmla="*/ 64584 w 121657"/>
                <a:gd name="connsiteY1" fmla="*/ 0 h 126739"/>
                <a:gd name="connsiteX2" fmla="*/ 121657 w 121657"/>
                <a:gd name="connsiteY2" fmla="*/ 0 h 126739"/>
                <a:gd name="connsiteX3" fmla="*/ 59237 w 121657"/>
                <a:gd name="connsiteY3" fmla="*/ 62420 h 126739"/>
                <a:gd name="connsiteX4" fmla="*/ 2164 w 121657"/>
                <a:gd name="connsiteY4" fmla="*/ 62420 h 126739"/>
                <a:gd name="connsiteX0" fmla="*/ 0 w 121657"/>
                <a:gd name="connsiteY0" fmla="*/ 92178 h 126739"/>
                <a:gd name="connsiteX1" fmla="*/ 64584 w 121657"/>
                <a:gd name="connsiteY1" fmla="*/ 0 h 126739"/>
                <a:gd name="connsiteX2" fmla="*/ 121657 w 121657"/>
                <a:gd name="connsiteY2" fmla="*/ 0 h 126739"/>
                <a:gd name="connsiteX3" fmla="*/ 121657 w 121657"/>
                <a:gd name="connsiteY3" fmla="*/ 64319 h 126739"/>
                <a:gd name="connsiteX4" fmla="*/ 59237 w 121657"/>
                <a:gd name="connsiteY4" fmla="*/ 126739 h 126739"/>
                <a:gd name="connsiteX5" fmla="*/ 2164 w 121657"/>
                <a:gd name="connsiteY5" fmla="*/ 126739 h 126739"/>
                <a:gd name="connsiteX6" fmla="*/ 0 w 121657"/>
                <a:gd name="connsiteY6" fmla="*/ 92178 h 126739"/>
                <a:gd name="connsiteX7" fmla="*/ 4532 w 121657"/>
                <a:gd name="connsiteY7" fmla="*/ 84886 h 126739"/>
                <a:gd name="connsiteX8" fmla="*/ 59237 w 121657"/>
                <a:gd name="connsiteY8" fmla="*/ 62420 h 126739"/>
                <a:gd name="connsiteX9" fmla="*/ 121657 w 121657"/>
                <a:gd name="connsiteY9" fmla="*/ 0 h 126739"/>
                <a:gd name="connsiteX10" fmla="*/ 59237 w 121657"/>
                <a:gd name="connsiteY10" fmla="*/ 62420 h 126739"/>
                <a:gd name="connsiteX11" fmla="*/ 59237 w 121657"/>
                <a:gd name="connsiteY11" fmla="*/ 126739 h 126739"/>
                <a:gd name="connsiteX0" fmla="*/ 2164 w 121657"/>
                <a:gd name="connsiteY0" fmla="*/ 62420 h 126739"/>
                <a:gd name="connsiteX1" fmla="*/ 59237 w 121657"/>
                <a:gd name="connsiteY1" fmla="*/ 62420 h 126739"/>
                <a:gd name="connsiteX2" fmla="*/ 59237 w 121657"/>
                <a:gd name="connsiteY2" fmla="*/ 126739 h 126739"/>
                <a:gd name="connsiteX3" fmla="*/ 2164 w 121657"/>
                <a:gd name="connsiteY3" fmla="*/ 126739 h 126739"/>
                <a:gd name="connsiteX4" fmla="*/ 2164 w 121657"/>
                <a:gd name="connsiteY4" fmla="*/ 62420 h 126739"/>
                <a:gd name="connsiteX0" fmla="*/ 59237 w 121657"/>
                <a:gd name="connsiteY0" fmla="*/ 62420 h 126739"/>
                <a:gd name="connsiteX1" fmla="*/ 121657 w 121657"/>
                <a:gd name="connsiteY1" fmla="*/ 0 h 126739"/>
                <a:gd name="connsiteX2" fmla="*/ 121657 w 121657"/>
                <a:gd name="connsiteY2" fmla="*/ 64319 h 126739"/>
                <a:gd name="connsiteX3" fmla="*/ 59237 w 121657"/>
                <a:gd name="connsiteY3" fmla="*/ 126739 h 126739"/>
                <a:gd name="connsiteX4" fmla="*/ 59237 w 121657"/>
                <a:gd name="connsiteY4" fmla="*/ 62420 h 126739"/>
                <a:gd name="connsiteX0" fmla="*/ 7882 w 121657"/>
                <a:gd name="connsiteY0" fmla="*/ 80747 h 126739"/>
                <a:gd name="connsiteX1" fmla="*/ 64584 w 121657"/>
                <a:gd name="connsiteY1" fmla="*/ 0 h 126739"/>
                <a:gd name="connsiteX2" fmla="*/ 121657 w 121657"/>
                <a:gd name="connsiteY2" fmla="*/ 0 h 126739"/>
                <a:gd name="connsiteX3" fmla="*/ 59237 w 121657"/>
                <a:gd name="connsiteY3" fmla="*/ 62420 h 126739"/>
                <a:gd name="connsiteX4" fmla="*/ 7882 w 121657"/>
                <a:gd name="connsiteY4" fmla="*/ 80747 h 126739"/>
                <a:gd name="connsiteX0" fmla="*/ 0 w 121657"/>
                <a:gd name="connsiteY0" fmla="*/ 92178 h 126739"/>
                <a:gd name="connsiteX1" fmla="*/ 64584 w 121657"/>
                <a:gd name="connsiteY1" fmla="*/ 0 h 126739"/>
                <a:gd name="connsiteX2" fmla="*/ 121657 w 121657"/>
                <a:gd name="connsiteY2" fmla="*/ 0 h 126739"/>
                <a:gd name="connsiteX3" fmla="*/ 121657 w 121657"/>
                <a:gd name="connsiteY3" fmla="*/ 64319 h 126739"/>
                <a:gd name="connsiteX4" fmla="*/ 59237 w 121657"/>
                <a:gd name="connsiteY4" fmla="*/ 126739 h 126739"/>
                <a:gd name="connsiteX5" fmla="*/ 2164 w 121657"/>
                <a:gd name="connsiteY5" fmla="*/ 126739 h 126739"/>
                <a:gd name="connsiteX6" fmla="*/ 0 w 121657"/>
                <a:gd name="connsiteY6" fmla="*/ 92178 h 126739"/>
                <a:gd name="connsiteX7" fmla="*/ 4532 w 121657"/>
                <a:gd name="connsiteY7" fmla="*/ 84886 h 126739"/>
                <a:gd name="connsiteX8" fmla="*/ 59237 w 121657"/>
                <a:gd name="connsiteY8" fmla="*/ 62420 h 126739"/>
                <a:gd name="connsiteX9" fmla="*/ 121657 w 121657"/>
                <a:gd name="connsiteY9" fmla="*/ 0 h 126739"/>
                <a:gd name="connsiteX10" fmla="*/ 59237 w 121657"/>
                <a:gd name="connsiteY10" fmla="*/ 62420 h 126739"/>
                <a:gd name="connsiteX11" fmla="*/ 59237 w 121657"/>
                <a:gd name="connsiteY11" fmla="*/ 126739 h 126739"/>
                <a:gd name="connsiteX0" fmla="*/ 2164 w 121657"/>
                <a:gd name="connsiteY0" fmla="*/ 62420 h 126739"/>
                <a:gd name="connsiteX1" fmla="*/ 59237 w 121657"/>
                <a:gd name="connsiteY1" fmla="*/ 62420 h 126739"/>
                <a:gd name="connsiteX2" fmla="*/ 59237 w 121657"/>
                <a:gd name="connsiteY2" fmla="*/ 126739 h 126739"/>
                <a:gd name="connsiteX3" fmla="*/ 2164 w 121657"/>
                <a:gd name="connsiteY3" fmla="*/ 126739 h 126739"/>
                <a:gd name="connsiteX4" fmla="*/ 2164 w 121657"/>
                <a:gd name="connsiteY4" fmla="*/ 62420 h 126739"/>
                <a:gd name="connsiteX0" fmla="*/ 59237 w 121657"/>
                <a:gd name="connsiteY0" fmla="*/ 62420 h 126739"/>
                <a:gd name="connsiteX1" fmla="*/ 121657 w 121657"/>
                <a:gd name="connsiteY1" fmla="*/ 0 h 126739"/>
                <a:gd name="connsiteX2" fmla="*/ 121657 w 121657"/>
                <a:gd name="connsiteY2" fmla="*/ 64319 h 126739"/>
                <a:gd name="connsiteX3" fmla="*/ 59237 w 121657"/>
                <a:gd name="connsiteY3" fmla="*/ 126739 h 126739"/>
                <a:gd name="connsiteX4" fmla="*/ 59237 w 121657"/>
                <a:gd name="connsiteY4" fmla="*/ 62420 h 126739"/>
                <a:gd name="connsiteX0" fmla="*/ 7882 w 121657"/>
                <a:gd name="connsiteY0" fmla="*/ 80747 h 126739"/>
                <a:gd name="connsiteX1" fmla="*/ 64584 w 121657"/>
                <a:gd name="connsiteY1" fmla="*/ 0 h 126739"/>
                <a:gd name="connsiteX2" fmla="*/ 121657 w 121657"/>
                <a:gd name="connsiteY2" fmla="*/ 0 h 126739"/>
                <a:gd name="connsiteX3" fmla="*/ 59237 w 121657"/>
                <a:gd name="connsiteY3" fmla="*/ 62420 h 126739"/>
                <a:gd name="connsiteX4" fmla="*/ 7882 w 121657"/>
                <a:gd name="connsiteY4" fmla="*/ 80747 h 126739"/>
                <a:gd name="connsiteX0" fmla="*/ 0 w 121657"/>
                <a:gd name="connsiteY0" fmla="*/ 92178 h 126739"/>
                <a:gd name="connsiteX1" fmla="*/ 69317 w 121657"/>
                <a:gd name="connsiteY1" fmla="*/ 16160 h 126739"/>
                <a:gd name="connsiteX2" fmla="*/ 121657 w 121657"/>
                <a:gd name="connsiteY2" fmla="*/ 0 h 126739"/>
                <a:gd name="connsiteX3" fmla="*/ 121657 w 121657"/>
                <a:gd name="connsiteY3" fmla="*/ 64319 h 126739"/>
                <a:gd name="connsiteX4" fmla="*/ 59237 w 121657"/>
                <a:gd name="connsiteY4" fmla="*/ 126739 h 126739"/>
                <a:gd name="connsiteX5" fmla="*/ 2164 w 121657"/>
                <a:gd name="connsiteY5" fmla="*/ 126739 h 126739"/>
                <a:gd name="connsiteX6" fmla="*/ 0 w 121657"/>
                <a:gd name="connsiteY6" fmla="*/ 92178 h 126739"/>
                <a:gd name="connsiteX7" fmla="*/ 4532 w 121657"/>
                <a:gd name="connsiteY7" fmla="*/ 84886 h 126739"/>
                <a:gd name="connsiteX8" fmla="*/ 59237 w 121657"/>
                <a:gd name="connsiteY8" fmla="*/ 62420 h 126739"/>
                <a:gd name="connsiteX9" fmla="*/ 121657 w 121657"/>
                <a:gd name="connsiteY9" fmla="*/ 0 h 126739"/>
                <a:gd name="connsiteX10" fmla="*/ 59237 w 121657"/>
                <a:gd name="connsiteY10" fmla="*/ 62420 h 126739"/>
                <a:gd name="connsiteX11" fmla="*/ 59237 w 121657"/>
                <a:gd name="connsiteY11" fmla="*/ 126739 h 126739"/>
                <a:gd name="connsiteX0" fmla="*/ 2164 w 121657"/>
                <a:gd name="connsiteY0" fmla="*/ 62420 h 126739"/>
                <a:gd name="connsiteX1" fmla="*/ 59237 w 121657"/>
                <a:gd name="connsiteY1" fmla="*/ 62420 h 126739"/>
                <a:gd name="connsiteX2" fmla="*/ 59237 w 121657"/>
                <a:gd name="connsiteY2" fmla="*/ 126739 h 126739"/>
                <a:gd name="connsiteX3" fmla="*/ 2164 w 121657"/>
                <a:gd name="connsiteY3" fmla="*/ 126739 h 126739"/>
                <a:gd name="connsiteX4" fmla="*/ 2164 w 121657"/>
                <a:gd name="connsiteY4" fmla="*/ 62420 h 126739"/>
                <a:gd name="connsiteX0" fmla="*/ 59237 w 121657"/>
                <a:gd name="connsiteY0" fmla="*/ 62420 h 126739"/>
                <a:gd name="connsiteX1" fmla="*/ 121657 w 121657"/>
                <a:gd name="connsiteY1" fmla="*/ 0 h 126739"/>
                <a:gd name="connsiteX2" fmla="*/ 121657 w 121657"/>
                <a:gd name="connsiteY2" fmla="*/ 64319 h 126739"/>
                <a:gd name="connsiteX3" fmla="*/ 59237 w 121657"/>
                <a:gd name="connsiteY3" fmla="*/ 126739 h 126739"/>
                <a:gd name="connsiteX4" fmla="*/ 59237 w 121657"/>
                <a:gd name="connsiteY4" fmla="*/ 62420 h 126739"/>
                <a:gd name="connsiteX0" fmla="*/ 7882 w 121657"/>
                <a:gd name="connsiteY0" fmla="*/ 80747 h 126739"/>
                <a:gd name="connsiteX1" fmla="*/ 71484 w 121657"/>
                <a:gd name="connsiteY1" fmla="*/ 15173 h 126739"/>
                <a:gd name="connsiteX2" fmla="*/ 121657 w 121657"/>
                <a:gd name="connsiteY2" fmla="*/ 0 h 126739"/>
                <a:gd name="connsiteX3" fmla="*/ 59237 w 121657"/>
                <a:gd name="connsiteY3" fmla="*/ 62420 h 126739"/>
                <a:gd name="connsiteX4" fmla="*/ 7882 w 121657"/>
                <a:gd name="connsiteY4" fmla="*/ 80747 h 126739"/>
                <a:gd name="connsiteX0" fmla="*/ 0 w 121657"/>
                <a:gd name="connsiteY0" fmla="*/ 92178 h 126739"/>
                <a:gd name="connsiteX1" fmla="*/ 69317 w 121657"/>
                <a:gd name="connsiteY1" fmla="*/ 16160 h 126739"/>
                <a:gd name="connsiteX2" fmla="*/ 121657 w 121657"/>
                <a:gd name="connsiteY2" fmla="*/ 0 h 126739"/>
                <a:gd name="connsiteX3" fmla="*/ 121657 w 121657"/>
                <a:gd name="connsiteY3" fmla="*/ 64319 h 126739"/>
                <a:gd name="connsiteX4" fmla="*/ 59237 w 121657"/>
                <a:gd name="connsiteY4" fmla="*/ 126739 h 126739"/>
                <a:gd name="connsiteX5" fmla="*/ 2164 w 121657"/>
                <a:gd name="connsiteY5" fmla="*/ 126739 h 126739"/>
                <a:gd name="connsiteX6" fmla="*/ 0 w 121657"/>
                <a:gd name="connsiteY6" fmla="*/ 92178 h 126739"/>
                <a:gd name="connsiteX7" fmla="*/ 4532 w 121657"/>
                <a:gd name="connsiteY7" fmla="*/ 84886 h 126739"/>
                <a:gd name="connsiteX8" fmla="*/ 59237 w 121657"/>
                <a:gd name="connsiteY8" fmla="*/ 62420 h 126739"/>
                <a:gd name="connsiteX9" fmla="*/ 121657 w 121657"/>
                <a:gd name="connsiteY9" fmla="*/ 0 h 126739"/>
                <a:gd name="connsiteX10" fmla="*/ 59237 w 121657"/>
                <a:gd name="connsiteY10" fmla="*/ 62420 h 126739"/>
                <a:gd name="connsiteX11" fmla="*/ 59237 w 121657"/>
                <a:gd name="connsiteY11" fmla="*/ 126739 h 126739"/>
                <a:gd name="connsiteX0" fmla="*/ 2164 w 141949"/>
                <a:gd name="connsiteY0" fmla="*/ 62420 h 126739"/>
                <a:gd name="connsiteX1" fmla="*/ 59237 w 141949"/>
                <a:gd name="connsiteY1" fmla="*/ 62420 h 126739"/>
                <a:gd name="connsiteX2" fmla="*/ 59237 w 141949"/>
                <a:gd name="connsiteY2" fmla="*/ 126739 h 126739"/>
                <a:gd name="connsiteX3" fmla="*/ 2164 w 141949"/>
                <a:gd name="connsiteY3" fmla="*/ 126739 h 126739"/>
                <a:gd name="connsiteX4" fmla="*/ 2164 w 141949"/>
                <a:gd name="connsiteY4" fmla="*/ 62420 h 126739"/>
                <a:gd name="connsiteX0" fmla="*/ 59237 w 141949"/>
                <a:gd name="connsiteY0" fmla="*/ 62420 h 126739"/>
                <a:gd name="connsiteX1" fmla="*/ 121657 w 141949"/>
                <a:gd name="connsiteY1" fmla="*/ 0 h 126739"/>
                <a:gd name="connsiteX2" fmla="*/ 121657 w 141949"/>
                <a:gd name="connsiteY2" fmla="*/ 64319 h 126739"/>
                <a:gd name="connsiteX3" fmla="*/ 59237 w 141949"/>
                <a:gd name="connsiteY3" fmla="*/ 126739 h 126739"/>
                <a:gd name="connsiteX4" fmla="*/ 59237 w 141949"/>
                <a:gd name="connsiteY4" fmla="*/ 62420 h 126739"/>
                <a:gd name="connsiteX0" fmla="*/ 7882 w 141949"/>
                <a:gd name="connsiteY0" fmla="*/ 80747 h 126739"/>
                <a:gd name="connsiteX1" fmla="*/ 71484 w 141949"/>
                <a:gd name="connsiteY1" fmla="*/ 15173 h 126739"/>
                <a:gd name="connsiteX2" fmla="*/ 121657 w 141949"/>
                <a:gd name="connsiteY2" fmla="*/ 0 h 126739"/>
                <a:gd name="connsiteX3" fmla="*/ 59237 w 141949"/>
                <a:gd name="connsiteY3" fmla="*/ 62420 h 126739"/>
                <a:gd name="connsiteX4" fmla="*/ 7882 w 141949"/>
                <a:gd name="connsiteY4" fmla="*/ 80747 h 126739"/>
                <a:gd name="connsiteX0" fmla="*/ 0 w 141949"/>
                <a:gd name="connsiteY0" fmla="*/ 92178 h 126739"/>
                <a:gd name="connsiteX1" fmla="*/ 69317 w 141949"/>
                <a:gd name="connsiteY1" fmla="*/ 16160 h 126739"/>
                <a:gd name="connsiteX2" fmla="*/ 121657 w 141949"/>
                <a:gd name="connsiteY2" fmla="*/ 0 h 126739"/>
                <a:gd name="connsiteX3" fmla="*/ 141949 w 141949"/>
                <a:gd name="connsiteY3" fmla="*/ 34163 h 126739"/>
                <a:gd name="connsiteX4" fmla="*/ 59237 w 141949"/>
                <a:gd name="connsiteY4" fmla="*/ 126739 h 126739"/>
                <a:gd name="connsiteX5" fmla="*/ 2164 w 141949"/>
                <a:gd name="connsiteY5" fmla="*/ 126739 h 126739"/>
                <a:gd name="connsiteX6" fmla="*/ 0 w 141949"/>
                <a:gd name="connsiteY6" fmla="*/ 92178 h 126739"/>
                <a:gd name="connsiteX7" fmla="*/ 4532 w 141949"/>
                <a:gd name="connsiteY7" fmla="*/ 84886 h 126739"/>
                <a:gd name="connsiteX8" fmla="*/ 59237 w 141949"/>
                <a:gd name="connsiteY8" fmla="*/ 62420 h 126739"/>
                <a:gd name="connsiteX9" fmla="*/ 121657 w 141949"/>
                <a:gd name="connsiteY9" fmla="*/ 0 h 126739"/>
                <a:gd name="connsiteX10" fmla="*/ 59237 w 141949"/>
                <a:gd name="connsiteY10" fmla="*/ 62420 h 126739"/>
                <a:gd name="connsiteX11" fmla="*/ 59237 w 141949"/>
                <a:gd name="connsiteY11" fmla="*/ 126739 h 126739"/>
                <a:gd name="connsiteX0" fmla="*/ 2164 w 143921"/>
                <a:gd name="connsiteY0" fmla="*/ 62420 h 126739"/>
                <a:gd name="connsiteX1" fmla="*/ 59237 w 143921"/>
                <a:gd name="connsiteY1" fmla="*/ 62420 h 126739"/>
                <a:gd name="connsiteX2" fmla="*/ 59237 w 143921"/>
                <a:gd name="connsiteY2" fmla="*/ 126739 h 126739"/>
                <a:gd name="connsiteX3" fmla="*/ 2164 w 143921"/>
                <a:gd name="connsiteY3" fmla="*/ 126739 h 126739"/>
                <a:gd name="connsiteX4" fmla="*/ 2164 w 143921"/>
                <a:gd name="connsiteY4" fmla="*/ 62420 h 126739"/>
                <a:gd name="connsiteX0" fmla="*/ 59237 w 143921"/>
                <a:gd name="connsiteY0" fmla="*/ 62420 h 126739"/>
                <a:gd name="connsiteX1" fmla="*/ 121657 w 143921"/>
                <a:gd name="connsiteY1" fmla="*/ 0 h 126739"/>
                <a:gd name="connsiteX2" fmla="*/ 143921 w 143921"/>
                <a:gd name="connsiteY2" fmla="*/ 38499 h 126739"/>
                <a:gd name="connsiteX3" fmla="*/ 59237 w 143921"/>
                <a:gd name="connsiteY3" fmla="*/ 126739 h 126739"/>
                <a:gd name="connsiteX4" fmla="*/ 59237 w 143921"/>
                <a:gd name="connsiteY4" fmla="*/ 62420 h 126739"/>
                <a:gd name="connsiteX0" fmla="*/ 7882 w 143921"/>
                <a:gd name="connsiteY0" fmla="*/ 80747 h 126739"/>
                <a:gd name="connsiteX1" fmla="*/ 71484 w 143921"/>
                <a:gd name="connsiteY1" fmla="*/ 15173 h 126739"/>
                <a:gd name="connsiteX2" fmla="*/ 121657 w 143921"/>
                <a:gd name="connsiteY2" fmla="*/ 0 h 126739"/>
                <a:gd name="connsiteX3" fmla="*/ 59237 w 143921"/>
                <a:gd name="connsiteY3" fmla="*/ 62420 h 126739"/>
                <a:gd name="connsiteX4" fmla="*/ 7882 w 143921"/>
                <a:gd name="connsiteY4" fmla="*/ 80747 h 126739"/>
                <a:gd name="connsiteX0" fmla="*/ 0 w 143921"/>
                <a:gd name="connsiteY0" fmla="*/ 92178 h 126739"/>
                <a:gd name="connsiteX1" fmla="*/ 69317 w 143921"/>
                <a:gd name="connsiteY1" fmla="*/ 16160 h 126739"/>
                <a:gd name="connsiteX2" fmla="*/ 121657 w 143921"/>
                <a:gd name="connsiteY2" fmla="*/ 0 h 126739"/>
                <a:gd name="connsiteX3" fmla="*/ 141949 w 143921"/>
                <a:gd name="connsiteY3" fmla="*/ 34163 h 126739"/>
                <a:gd name="connsiteX4" fmla="*/ 59237 w 143921"/>
                <a:gd name="connsiteY4" fmla="*/ 126739 h 126739"/>
                <a:gd name="connsiteX5" fmla="*/ 2164 w 143921"/>
                <a:gd name="connsiteY5" fmla="*/ 126739 h 126739"/>
                <a:gd name="connsiteX6" fmla="*/ 0 w 143921"/>
                <a:gd name="connsiteY6" fmla="*/ 92178 h 126739"/>
                <a:gd name="connsiteX7" fmla="*/ 4532 w 143921"/>
                <a:gd name="connsiteY7" fmla="*/ 84886 h 126739"/>
                <a:gd name="connsiteX8" fmla="*/ 59237 w 143921"/>
                <a:gd name="connsiteY8" fmla="*/ 62420 h 126739"/>
                <a:gd name="connsiteX9" fmla="*/ 121657 w 143921"/>
                <a:gd name="connsiteY9" fmla="*/ 0 h 126739"/>
                <a:gd name="connsiteX10" fmla="*/ 59237 w 143921"/>
                <a:gd name="connsiteY10" fmla="*/ 62420 h 126739"/>
                <a:gd name="connsiteX11" fmla="*/ 59237 w 143921"/>
                <a:gd name="connsiteY11" fmla="*/ 126739 h 126739"/>
                <a:gd name="connsiteX0" fmla="*/ 2164 w 143921"/>
                <a:gd name="connsiteY0" fmla="*/ 62420 h 126739"/>
                <a:gd name="connsiteX1" fmla="*/ 59237 w 143921"/>
                <a:gd name="connsiteY1" fmla="*/ 62420 h 126739"/>
                <a:gd name="connsiteX2" fmla="*/ 59237 w 143921"/>
                <a:gd name="connsiteY2" fmla="*/ 126739 h 126739"/>
                <a:gd name="connsiteX3" fmla="*/ 2164 w 143921"/>
                <a:gd name="connsiteY3" fmla="*/ 126739 h 126739"/>
                <a:gd name="connsiteX4" fmla="*/ 2164 w 143921"/>
                <a:gd name="connsiteY4" fmla="*/ 62420 h 126739"/>
                <a:gd name="connsiteX0" fmla="*/ 59237 w 143921"/>
                <a:gd name="connsiteY0" fmla="*/ 62420 h 126739"/>
                <a:gd name="connsiteX1" fmla="*/ 121657 w 143921"/>
                <a:gd name="connsiteY1" fmla="*/ 0 h 126739"/>
                <a:gd name="connsiteX2" fmla="*/ 143921 w 143921"/>
                <a:gd name="connsiteY2" fmla="*/ 38499 h 126739"/>
                <a:gd name="connsiteX3" fmla="*/ 59237 w 143921"/>
                <a:gd name="connsiteY3" fmla="*/ 126739 h 126739"/>
                <a:gd name="connsiteX4" fmla="*/ 59237 w 143921"/>
                <a:gd name="connsiteY4" fmla="*/ 62420 h 126739"/>
                <a:gd name="connsiteX0" fmla="*/ 7882 w 143921"/>
                <a:gd name="connsiteY0" fmla="*/ 80747 h 126739"/>
                <a:gd name="connsiteX1" fmla="*/ 71484 w 143921"/>
                <a:gd name="connsiteY1" fmla="*/ 15173 h 126739"/>
                <a:gd name="connsiteX2" fmla="*/ 121657 w 143921"/>
                <a:gd name="connsiteY2" fmla="*/ 0 h 126739"/>
                <a:gd name="connsiteX3" fmla="*/ 59237 w 143921"/>
                <a:gd name="connsiteY3" fmla="*/ 62420 h 126739"/>
                <a:gd name="connsiteX4" fmla="*/ 7882 w 143921"/>
                <a:gd name="connsiteY4" fmla="*/ 80747 h 126739"/>
                <a:gd name="connsiteX0" fmla="*/ 0 w 143921"/>
                <a:gd name="connsiteY0" fmla="*/ 92178 h 126739"/>
                <a:gd name="connsiteX1" fmla="*/ 86658 w 143921"/>
                <a:gd name="connsiteY1" fmla="*/ 8274 h 126739"/>
                <a:gd name="connsiteX2" fmla="*/ 121657 w 143921"/>
                <a:gd name="connsiteY2" fmla="*/ 0 h 126739"/>
                <a:gd name="connsiteX3" fmla="*/ 141949 w 143921"/>
                <a:gd name="connsiteY3" fmla="*/ 34163 h 126739"/>
                <a:gd name="connsiteX4" fmla="*/ 59237 w 143921"/>
                <a:gd name="connsiteY4" fmla="*/ 126739 h 126739"/>
                <a:gd name="connsiteX5" fmla="*/ 2164 w 143921"/>
                <a:gd name="connsiteY5" fmla="*/ 126739 h 126739"/>
                <a:gd name="connsiteX6" fmla="*/ 0 w 143921"/>
                <a:gd name="connsiteY6" fmla="*/ 92178 h 126739"/>
                <a:gd name="connsiteX7" fmla="*/ 4532 w 143921"/>
                <a:gd name="connsiteY7" fmla="*/ 84886 h 126739"/>
                <a:gd name="connsiteX8" fmla="*/ 59237 w 143921"/>
                <a:gd name="connsiteY8" fmla="*/ 62420 h 126739"/>
                <a:gd name="connsiteX9" fmla="*/ 121657 w 143921"/>
                <a:gd name="connsiteY9" fmla="*/ 0 h 126739"/>
                <a:gd name="connsiteX10" fmla="*/ 59237 w 143921"/>
                <a:gd name="connsiteY10" fmla="*/ 62420 h 126739"/>
                <a:gd name="connsiteX11" fmla="*/ 59237 w 143921"/>
                <a:gd name="connsiteY11" fmla="*/ 126739 h 126739"/>
                <a:gd name="connsiteX0" fmla="*/ 2164 w 143921"/>
                <a:gd name="connsiteY0" fmla="*/ 71685 h 136004"/>
                <a:gd name="connsiteX1" fmla="*/ 59237 w 143921"/>
                <a:gd name="connsiteY1" fmla="*/ 71685 h 136004"/>
                <a:gd name="connsiteX2" fmla="*/ 59237 w 143921"/>
                <a:gd name="connsiteY2" fmla="*/ 136004 h 136004"/>
                <a:gd name="connsiteX3" fmla="*/ 2164 w 143921"/>
                <a:gd name="connsiteY3" fmla="*/ 136004 h 136004"/>
                <a:gd name="connsiteX4" fmla="*/ 2164 w 143921"/>
                <a:gd name="connsiteY4" fmla="*/ 71685 h 136004"/>
                <a:gd name="connsiteX0" fmla="*/ 59237 w 143921"/>
                <a:gd name="connsiteY0" fmla="*/ 71685 h 136004"/>
                <a:gd name="connsiteX1" fmla="*/ 121657 w 143921"/>
                <a:gd name="connsiteY1" fmla="*/ 9265 h 136004"/>
                <a:gd name="connsiteX2" fmla="*/ 143921 w 143921"/>
                <a:gd name="connsiteY2" fmla="*/ 47764 h 136004"/>
                <a:gd name="connsiteX3" fmla="*/ 59237 w 143921"/>
                <a:gd name="connsiteY3" fmla="*/ 136004 h 136004"/>
                <a:gd name="connsiteX4" fmla="*/ 59237 w 143921"/>
                <a:gd name="connsiteY4" fmla="*/ 71685 h 136004"/>
                <a:gd name="connsiteX0" fmla="*/ 7882 w 143921"/>
                <a:gd name="connsiteY0" fmla="*/ 90012 h 136004"/>
                <a:gd name="connsiteX1" fmla="*/ 71484 w 143921"/>
                <a:gd name="connsiteY1" fmla="*/ 24438 h 136004"/>
                <a:gd name="connsiteX2" fmla="*/ 121657 w 143921"/>
                <a:gd name="connsiteY2" fmla="*/ 9265 h 136004"/>
                <a:gd name="connsiteX3" fmla="*/ 59237 w 143921"/>
                <a:gd name="connsiteY3" fmla="*/ 71685 h 136004"/>
                <a:gd name="connsiteX4" fmla="*/ 7882 w 143921"/>
                <a:gd name="connsiteY4" fmla="*/ 90012 h 136004"/>
                <a:gd name="connsiteX0" fmla="*/ 0 w 143921"/>
                <a:gd name="connsiteY0" fmla="*/ 101443 h 136004"/>
                <a:gd name="connsiteX1" fmla="*/ 86658 w 143921"/>
                <a:gd name="connsiteY1" fmla="*/ 17539 h 136004"/>
                <a:gd name="connsiteX2" fmla="*/ 121657 w 143921"/>
                <a:gd name="connsiteY2" fmla="*/ 9265 h 136004"/>
                <a:gd name="connsiteX3" fmla="*/ 141949 w 143921"/>
                <a:gd name="connsiteY3" fmla="*/ 43428 h 136004"/>
                <a:gd name="connsiteX4" fmla="*/ 59237 w 143921"/>
                <a:gd name="connsiteY4" fmla="*/ 136004 h 136004"/>
                <a:gd name="connsiteX5" fmla="*/ 2164 w 143921"/>
                <a:gd name="connsiteY5" fmla="*/ 136004 h 136004"/>
                <a:gd name="connsiteX6" fmla="*/ 0 w 143921"/>
                <a:gd name="connsiteY6" fmla="*/ 101443 h 136004"/>
                <a:gd name="connsiteX7" fmla="*/ 4532 w 143921"/>
                <a:gd name="connsiteY7" fmla="*/ 94151 h 136004"/>
                <a:gd name="connsiteX8" fmla="*/ 59237 w 143921"/>
                <a:gd name="connsiteY8" fmla="*/ 71685 h 136004"/>
                <a:gd name="connsiteX9" fmla="*/ 130524 w 143921"/>
                <a:gd name="connsiteY9" fmla="*/ 0 h 136004"/>
                <a:gd name="connsiteX10" fmla="*/ 59237 w 143921"/>
                <a:gd name="connsiteY10" fmla="*/ 71685 h 136004"/>
                <a:gd name="connsiteX11" fmla="*/ 59237 w 143921"/>
                <a:gd name="connsiteY11" fmla="*/ 136004 h 136004"/>
                <a:gd name="connsiteX0" fmla="*/ 2164 w 150619"/>
                <a:gd name="connsiteY0" fmla="*/ 71685 h 136004"/>
                <a:gd name="connsiteX1" fmla="*/ 59237 w 150619"/>
                <a:gd name="connsiteY1" fmla="*/ 71685 h 136004"/>
                <a:gd name="connsiteX2" fmla="*/ 59237 w 150619"/>
                <a:gd name="connsiteY2" fmla="*/ 136004 h 136004"/>
                <a:gd name="connsiteX3" fmla="*/ 2164 w 150619"/>
                <a:gd name="connsiteY3" fmla="*/ 136004 h 136004"/>
                <a:gd name="connsiteX4" fmla="*/ 2164 w 150619"/>
                <a:gd name="connsiteY4" fmla="*/ 71685 h 136004"/>
                <a:gd name="connsiteX0" fmla="*/ 59237 w 150619"/>
                <a:gd name="connsiteY0" fmla="*/ 71685 h 136004"/>
                <a:gd name="connsiteX1" fmla="*/ 121657 w 150619"/>
                <a:gd name="connsiteY1" fmla="*/ 9265 h 136004"/>
                <a:gd name="connsiteX2" fmla="*/ 143921 w 150619"/>
                <a:gd name="connsiteY2" fmla="*/ 47764 h 136004"/>
                <a:gd name="connsiteX3" fmla="*/ 59237 w 150619"/>
                <a:gd name="connsiteY3" fmla="*/ 136004 h 136004"/>
                <a:gd name="connsiteX4" fmla="*/ 59237 w 150619"/>
                <a:gd name="connsiteY4" fmla="*/ 71685 h 136004"/>
                <a:gd name="connsiteX0" fmla="*/ 7882 w 150619"/>
                <a:gd name="connsiteY0" fmla="*/ 90012 h 136004"/>
                <a:gd name="connsiteX1" fmla="*/ 71484 w 150619"/>
                <a:gd name="connsiteY1" fmla="*/ 24438 h 136004"/>
                <a:gd name="connsiteX2" fmla="*/ 121657 w 150619"/>
                <a:gd name="connsiteY2" fmla="*/ 9265 h 136004"/>
                <a:gd name="connsiteX3" fmla="*/ 59237 w 150619"/>
                <a:gd name="connsiteY3" fmla="*/ 71685 h 136004"/>
                <a:gd name="connsiteX4" fmla="*/ 7882 w 150619"/>
                <a:gd name="connsiteY4" fmla="*/ 90012 h 136004"/>
                <a:gd name="connsiteX0" fmla="*/ 0 w 150619"/>
                <a:gd name="connsiteY0" fmla="*/ 101443 h 136004"/>
                <a:gd name="connsiteX1" fmla="*/ 86658 w 150619"/>
                <a:gd name="connsiteY1" fmla="*/ 17539 h 136004"/>
                <a:gd name="connsiteX2" fmla="*/ 121657 w 150619"/>
                <a:gd name="connsiteY2" fmla="*/ 9265 h 136004"/>
                <a:gd name="connsiteX3" fmla="*/ 150619 w 150619"/>
                <a:gd name="connsiteY3" fmla="*/ 39485 h 136004"/>
                <a:gd name="connsiteX4" fmla="*/ 59237 w 150619"/>
                <a:gd name="connsiteY4" fmla="*/ 136004 h 136004"/>
                <a:gd name="connsiteX5" fmla="*/ 2164 w 150619"/>
                <a:gd name="connsiteY5" fmla="*/ 136004 h 136004"/>
                <a:gd name="connsiteX6" fmla="*/ 0 w 150619"/>
                <a:gd name="connsiteY6" fmla="*/ 101443 h 136004"/>
                <a:gd name="connsiteX7" fmla="*/ 4532 w 150619"/>
                <a:gd name="connsiteY7" fmla="*/ 94151 h 136004"/>
                <a:gd name="connsiteX8" fmla="*/ 59237 w 150619"/>
                <a:gd name="connsiteY8" fmla="*/ 71685 h 136004"/>
                <a:gd name="connsiteX9" fmla="*/ 130524 w 150619"/>
                <a:gd name="connsiteY9" fmla="*/ 0 h 136004"/>
                <a:gd name="connsiteX10" fmla="*/ 59237 w 150619"/>
                <a:gd name="connsiteY10" fmla="*/ 71685 h 136004"/>
                <a:gd name="connsiteX11" fmla="*/ 59237 w 150619"/>
                <a:gd name="connsiteY11" fmla="*/ 136004 h 136004"/>
                <a:gd name="connsiteX0" fmla="*/ 2164 w 150619"/>
                <a:gd name="connsiteY0" fmla="*/ 71685 h 136004"/>
                <a:gd name="connsiteX1" fmla="*/ 59237 w 150619"/>
                <a:gd name="connsiteY1" fmla="*/ 71685 h 136004"/>
                <a:gd name="connsiteX2" fmla="*/ 59237 w 150619"/>
                <a:gd name="connsiteY2" fmla="*/ 136004 h 136004"/>
                <a:gd name="connsiteX3" fmla="*/ 2164 w 150619"/>
                <a:gd name="connsiteY3" fmla="*/ 136004 h 136004"/>
                <a:gd name="connsiteX4" fmla="*/ 2164 w 150619"/>
                <a:gd name="connsiteY4" fmla="*/ 71685 h 136004"/>
                <a:gd name="connsiteX0" fmla="*/ 59237 w 150619"/>
                <a:gd name="connsiteY0" fmla="*/ 71685 h 136004"/>
                <a:gd name="connsiteX1" fmla="*/ 121657 w 150619"/>
                <a:gd name="connsiteY1" fmla="*/ 9265 h 136004"/>
                <a:gd name="connsiteX2" fmla="*/ 143921 w 150619"/>
                <a:gd name="connsiteY2" fmla="*/ 47764 h 136004"/>
                <a:gd name="connsiteX3" fmla="*/ 59237 w 150619"/>
                <a:gd name="connsiteY3" fmla="*/ 136004 h 136004"/>
                <a:gd name="connsiteX4" fmla="*/ 59237 w 150619"/>
                <a:gd name="connsiteY4" fmla="*/ 71685 h 136004"/>
                <a:gd name="connsiteX0" fmla="*/ 7882 w 150619"/>
                <a:gd name="connsiteY0" fmla="*/ 90012 h 136004"/>
                <a:gd name="connsiteX1" fmla="*/ 71484 w 150619"/>
                <a:gd name="connsiteY1" fmla="*/ 24438 h 136004"/>
                <a:gd name="connsiteX2" fmla="*/ 121657 w 150619"/>
                <a:gd name="connsiteY2" fmla="*/ 9265 h 136004"/>
                <a:gd name="connsiteX3" fmla="*/ 59237 w 150619"/>
                <a:gd name="connsiteY3" fmla="*/ 71685 h 136004"/>
                <a:gd name="connsiteX4" fmla="*/ 7882 w 150619"/>
                <a:gd name="connsiteY4" fmla="*/ 90012 h 136004"/>
                <a:gd name="connsiteX0" fmla="*/ 0 w 150619"/>
                <a:gd name="connsiteY0" fmla="*/ 101443 h 136004"/>
                <a:gd name="connsiteX1" fmla="*/ 86658 w 150619"/>
                <a:gd name="connsiteY1" fmla="*/ 17539 h 136004"/>
                <a:gd name="connsiteX2" fmla="*/ 130523 w 150619"/>
                <a:gd name="connsiteY2" fmla="*/ 1 h 136004"/>
                <a:gd name="connsiteX3" fmla="*/ 150619 w 150619"/>
                <a:gd name="connsiteY3" fmla="*/ 39485 h 136004"/>
                <a:gd name="connsiteX4" fmla="*/ 59237 w 150619"/>
                <a:gd name="connsiteY4" fmla="*/ 136004 h 136004"/>
                <a:gd name="connsiteX5" fmla="*/ 2164 w 150619"/>
                <a:gd name="connsiteY5" fmla="*/ 136004 h 136004"/>
                <a:gd name="connsiteX6" fmla="*/ 0 w 150619"/>
                <a:gd name="connsiteY6" fmla="*/ 101443 h 136004"/>
                <a:gd name="connsiteX7" fmla="*/ 4532 w 150619"/>
                <a:gd name="connsiteY7" fmla="*/ 94151 h 136004"/>
                <a:gd name="connsiteX8" fmla="*/ 59237 w 150619"/>
                <a:gd name="connsiteY8" fmla="*/ 71685 h 136004"/>
                <a:gd name="connsiteX9" fmla="*/ 130524 w 150619"/>
                <a:gd name="connsiteY9" fmla="*/ 0 h 136004"/>
                <a:gd name="connsiteX10" fmla="*/ 59237 w 150619"/>
                <a:gd name="connsiteY10" fmla="*/ 71685 h 136004"/>
                <a:gd name="connsiteX11" fmla="*/ 59237 w 150619"/>
                <a:gd name="connsiteY11" fmla="*/ 136004 h 136004"/>
                <a:gd name="connsiteX0" fmla="*/ 2164 w 150619"/>
                <a:gd name="connsiteY0" fmla="*/ 75823 h 140142"/>
                <a:gd name="connsiteX1" fmla="*/ 59237 w 150619"/>
                <a:gd name="connsiteY1" fmla="*/ 75823 h 140142"/>
                <a:gd name="connsiteX2" fmla="*/ 59237 w 150619"/>
                <a:gd name="connsiteY2" fmla="*/ 140142 h 140142"/>
                <a:gd name="connsiteX3" fmla="*/ 2164 w 150619"/>
                <a:gd name="connsiteY3" fmla="*/ 140142 h 140142"/>
                <a:gd name="connsiteX4" fmla="*/ 2164 w 150619"/>
                <a:gd name="connsiteY4" fmla="*/ 75823 h 140142"/>
                <a:gd name="connsiteX0" fmla="*/ 59237 w 150619"/>
                <a:gd name="connsiteY0" fmla="*/ 75823 h 140142"/>
                <a:gd name="connsiteX1" fmla="*/ 121657 w 150619"/>
                <a:gd name="connsiteY1" fmla="*/ 13403 h 140142"/>
                <a:gd name="connsiteX2" fmla="*/ 143921 w 150619"/>
                <a:gd name="connsiteY2" fmla="*/ 51902 h 140142"/>
                <a:gd name="connsiteX3" fmla="*/ 59237 w 150619"/>
                <a:gd name="connsiteY3" fmla="*/ 140142 h 140142"/>
                <a:gd name="connsiteX4" fmla="*/ 59237 w 150619"/>
                <a:gd name="connsiteY4" fmla="*/ 75823 h 140142"/>
                <a:gd name="connsiteX0" fmla="*/ 7882 w 150619"/>
                <a:gd name="connsiteY0" fmla="*/ 94150 h 140142"/>
                <a:gd name="connsiteX1" fmla="*/ 71484 w 150619"/>
                <a:gd name="connsiteY1" fmla="*/ 28576 h 140142"/>
                <a:gd name="connsiteX2" fmla="*/ 133873 w 150619"/>
                <a:gd name="connsiteY2" fmla="*/ 0 h 140142"/>
                <a:gd name="connsiteX3" fmla="*/ 59237 w 150619"/>
                <a:gd name="connsiteY3" fmla="*/ 75823 h 140142"/>
                <a:gd name="connsiteX4" fmla="*/ 7882 w 150619"/>
                <a:gd name="connsiteY4" fmla="*/ 94150 h 140142"/>
                <a:gd name="connsiteX0" fmla="*/ 0 w 150619"/>
                <a:gd name="connsiteY0" fmla="*/ 105581 h 140142"/>
                <a:gd name="connsiteX1" fmla="*/ 86658 w 150619"/>
                <a:gd name="connsiteY1" fmla="*/ 21677 h 140142"/>
                <a:gd name="connsiteX2" fmla="*/ 130523 w 150619"/>
                <a:gd name="connsiteY2" fmla="*/ 4139 h 140142"/>
                <a:gd name="connsiteX3" fmla="*/ 150619 w 150619"/>
                <a:gd name="connsiteY3" fmla="*/ 43623 h 140142"/>
                <a:gd name="connsiteX4" fmla="*/ 59237 w 150619"/>
                <a:gd name="connsiteY4" fmla="*/ 140142 h 140142"/>
                <a:gd name="connsiteX5" fmla="*/ 2164 w 150619"/>
                <a:gd name="connsiteY5" fmla="*/ 140142 h 140142"/>
                <a:gd name="connsiteX6" fmla="*/ 0 w 150619"/>
                <a:gd name="connsiteY6" fmla="*/ 105581 h 140142"/>
                <a:gd name="connsiteX7" fmla="*/ 4532 w 150619"/>
                <a:gd name="connsiteY7" fmla="*/ 98289 h 140142"/>
                <a:gd name="connsiteX8" fmla="*/ 59237 w 150619"/>
                <a:gd name="connsiteY8" fmla="*/ 75823 h 140142"/>
                <a:gd name="connsiteX9" fmla="*/ 130524 w 150619"/>
                <a:gd name="connsiteY9" fmla="*/ 4138 h 140142"/>
                <a:gd name="connsiteX10" fmla="*/ 59237 w 150619"/>
                <a:gd name="connsiteY10" fmla="*/ 75823 h 140142"/>
                <a:gd name="connsiteX11" fmla="*/ 59237 w 150619"/>
                <a:gd name="connsiteY11" fmla="*/ 140142 h 140142"/>
                <a:gd name="connsiteX0" fmla="*/ 2164 w 150816"/>
                <a:gd name="connsiteY0" fmla="*/ 75823 h 140142"/>
                <a:gd name="connsiteX1" fmla="*/ 59237 w 150816"/>
                <a:gd name="connsiteY1" fmla="*/ 75823 h 140142"/>
                <a:gd name="connsiteX2" fmla="*/ 59237 w 150816"/>
                <a:gd name="connsiteY2" fmla="*/ 140142 h 140142"/>
                <a:gd name="connsiteX3" fmla="*/ 2164 w 150816"/>
                <a:gd name="connsiteY3" fmla="*/ 140142 h 140142"/>
                <a:gd name="connsiteX4" fmla="*/ 2164 w 150816"/>
                <a:gd name="connsiteY4" fmla="*/ 75823 h 140142"/>
                <a:gd name="connsiteX0" fmla="*/ 59237 w 150816"/>
                <a:gd name="connsiteY0" fmla="*/ 75823 h 140142"/>
                <a:gd name="connsiteX1" fmla="*/ 121657 w 150816"/>
                <a:gd name="connsiteY1" fmla="*/ 13403 h 140142"/>
                <a:gd name="connsiteX2" fmla="*/ 150816 w 150816"/>
                <a:gd name="connsiteY2" fmla="*/ 38302 h 140142"/>
                <a:gd name="connsiteX3" fmla="*/ 59237 w 150816"/>
                <a:gd name="connsiteY3" fmla="*/ 140142 h 140142"/>
                <a:gd name="connsiteX4" fmla="*/ 59237 w 150816"/>
                <a:gd name="connsiteY4" fmla="*/ 75823 h 140142"/>
                <a:gd name="connsiteX0" fmla="*/ 7882 w 150816"/>
                <a:gd name="connsiteY0" fmla="*/ 94150 h 140142"/>
                <a:gd name="connsiteX1" fmla="*/ 71484 w 150816"/>
                <a:gd name="connsiteY1" fmla="*/ 28576 h 140142"/>
                <a:gd name="connsiteX2" fmla="*/ 133873 w 150816"/>
                <a:gd name="connsiteY2" fmla="*/ 0 h 140142"/>
                <a:gd name="connsiteX3" fmla="*/ 59237 w 150816"/>
                <a:gd name="connsiteY3" fmla="*/ 75823 h 140142"/>
                <a:gd name="connsiteX4" fmla="*/ 7882 w 150816"/>
                <a:gd name="connsiteY4" fmla="*/ 94150 h 140142"/>
                <a:gd name="connsiteX0" fmla="*/ 0 w 150816"/>
                <a:gd name="connsiteY0" fmla="*/ 105581 h 140142"/>
                <a:gd name="connsiteX1" fmla="*/ 86658 w 150816"/>
                <a:gd name="connsiteY1" fmla="*/ 21677 h 140142"/>
                <a:gd name="connsiteX2" fmla="*/ 130523 w 150816"/>
                <a:gd name="connsiteY2" fmla="*/ 4139 h 140142"/>
                <a:gd name="connsiteX3" fmla="*/ 150619 w 150816"/>
                <a:gd name="connsiteY3" fmla="*/ 43623 h 140142"/>
                <a:gd name="connsiteX4" fmla="*/ 59237 w 150816"/>
                <a:gd name="connsiteY4" fmla="*/ 140142 h 140142"/>
                <a:gd name="connsiteX5" fmla="*/ 2164 w 150816"/>
                <a:gd name="connsiteY5" fmla="*/ 140142 h 140142"/>
                <a:gd name="connsiteX6" fmla="*/ 0 w 150816"/>
                <a:gd name="connsiteY6" fmla="*/ 105581 h 140142"/>
                <a:gd name="connsiteX7" fmla="*/ 4532 w 150816"/>
                <a:gd name="connsiteY7" fmla="*/ 98289 h 140142"/>
                <a:gd name="connsiteX8" fmla="*/ 59237 w 150816"/>
                <a:gd name="connsiteY8" fmla="*/ 75823 h 140142"/>
                <a:gd name="connsiteX9" fmla="*/ 130524 w 150816"/>
                <a:gd name="connsiteY9" fmla="*/ 4138 h 140142"/>
                <a:gd name="connsiteX10" fmla="*/ 59237 w 150816"/>
                <a:gd name="connsiteY10" fmla="*/ 75823 h 140142"/>
                <a:gd name="connsiteX11" fmla="*/ 59237 w 150816"/>
                <a:gd name="connsiteY11" fmla="*/ 140142 h 140142"/>
                <a:gd name="connsiteX0" fmla="*/ 2164 w 150816"/>
                <a:gd name="connsiteY0" fmla="*/ 75823 h 140142"/>
                <a:gd name="connsiteX1" fmla="*/ 59237 w 150816"/>
                <a:gd name="connsiteY1" fmla="*/ 75823 h 140142"/>
                <a:gd name="connsiteX2" fmla="*/ 59237 w 150816"/>
                <a:gd name="connsiteY2" fmla="*/ 140142 h 140142"/>
                <a:gd name="connsiteX3" fmla="*/ 2164 w 150816"/>
                <a:gd name="connsiteY3" fmla="*/ 140142 h 140142"/>
                <a:gd name="connsiteX4" fmla="*/ 2164 w 150816"/>
                <a:gd name="connsiteY4" fmla="*/ 75823 h 140142"/>
                <a:gd name="connsiteX0" fmla="*/ 59237 w 150816"/>
                <a:gd name="connsiteY0" fmla="*/ 75823 h 140142"/>
                <a:gd name="connsiteX1" fmla="*/ 134858 w 150816"/>
                <a:gd name="connsiteY1" fmla="*/ 2168 h 140142"/>
                <a:gd name="connsiteX2" fmla="*/ 150816 w 150816"/>
                <a:gd name="connsiteY2" fmla="*/ 38302 h 140142"/>
                <a:gd name="connsiteX3" fmla="*/ 59237 w 150816"/>
                <a:gd name="connsiteY3" fmla="*/ 140142 h 140142"/>
                <a:gd name="connsiteX4" fmla="*/ 59237 w 150816"/>
                <a:gd name="connsiteY4" fmla="*/ 75823 h 140142"/>
                <a:gd name="connsiteX0" fmla="*/ 7882 w 150816"/>
                <a:gd name="connsiteY0" fmla="*/ 94150 h 140142"/>
                <a:gd name="connsiteX1" fmla="*/ 71484 w 150816"/>
                <a:gd name="connsiteY1" fmla="*/ 28576 h 140142"/>
                <a:gd name="connsiteX2" fmla="*/ 133873 w 150816"/>
                <a:gd name="connsiteY2" fmla="*/ 0 h 140142"/>
                <a:gd name="connsiteX3" fmla="*/ 59237 w 150816"/>
                <a:gd name="connsiteY3" fmla="*/ 75823 h 140142"/>
                <a:gd name="connsiteX4" fmla="*/ 7882 w 150816"/>
                <a:gd name="connsiteY4" fmla="*/ 94150 h 140142"/>
                <a:gd name="connsiteX0" fmla="*/ 0 w 150816"/>
                <a:gd name="connsiteY0" fmla="*/ 105581 h 140142"/>
                <a:gd name="connsiteX1" fmla="*/ 86658 w 150816"/>
                <a:gd name="connsiteY1" fmla="*/ 21677 h 140142"/>
                <a:gd name="connsiteX2" fmla="*/ 130523 w 150816"/>
                <a:gd name="connsiteY2" fmla="*/ 4139 h 140142"/>
                <a:gd name="connsiteX3" fmla="*/ 150619 w 150816"/>
                <a:gd name="connsiteY3" fmla="*/ 43623 h 140142"/>
                <a:gd name="connsiteX4" fmla="*/ 59237 w 150816"/>
                <a:gd name="connsiteY4" fmla="*/ 140142 h 140142"/>
                <a:gd name="connsiteX5" fmla="*/ 2164 w 150816"/>
                <a:gd name="connsiteY5" fmla="*/ 140142 h 140142"/>
                <a:gd name="connsiteX6" fmla="*/ 0 w 150816"/>
                <a:gd name="connsiteY6" fmla="*/ 105581 h 140142"/>
                <a:gd name="connsiteX7" fmla="*/ 4532 w 150816"/>
                <a:gd name="connsiteY7" fmla="*/ 98289 h 140142"/>
                <a:gd name="connsiteX8" fmla="*/ 59237 w 150816"/>
                <a:gd name="connsiteY8" fmla="*/ 75823 h 140142"/>
                <a:gd name="connsiteX9" fmla="*/ 130524 w 150816"/>
                <a:gd name="connsiteY9" fmla="*/ 4138 h 140142"/>
                <a:gd name="connsiteX10" fmla="*/ 59237 w 150816"/>
                <a:gd name="connsiteY10" fmla="*/ 75823 h 140142"/>
                <a:gd name="connsiteX11" fmla="*/ 59237 w 150816"/>
                <a:gd name="connsiteY11" fmla="*/ 140142 h 140142"/>
                <a:gd name="connsiteX0" fmla="*/ 15174 w 150816"/>
                <a:gd name="connsiteY0" fmla="*/ 98681 h 140142"/>
                <a:gd name="connsiteX1" fmla="*/ 59237 w 150816"/>
                <a:gd name="connsiteY1" fmla="*/ 75823 h 140142"/>
                <a:gd name="connsiteX2" fmla="*/ 59237 w 150816"/>
                <a:gd name="connsiteY2" fmla="*/ 140142 h 140142"/>
                <a:gd name="connsiteX3" fmla="*/ 2164 w 150816"/>
                <a:gd name="connsiteY3" fmla="*/ 140142 h 140142"/>
                <a:gd name="connsiteX4" fmla="*/ 15174 w 150816"/>
                <a:gd name="connsiteY4" fmla="*/ 98681 h 140142"/>
                <a:gd name="connsiteX0" fmla="*/ 59237 w 150816"/>
                <a:gd name="connsiteY0" fmla="*/ 75823 h 140142"/>
                <a:gd name="connsiteX1" fmla="*/ 134858 w 150816"/>
                <a:gd name="connsiteY1" fmla="*/ 2168 h 140142"/>
                <a:gd name="connsiteX2" fmla="*/ 150816 w 150816"/>
                <a:gd name="connsiteY2" fmla="*/ 38302 h 140142"/>
                <a:gd name="connsiteX3" fmla="*/ 59237 w 150816"/>
                <a:gd name="connsiteY3" fmla="*/ 140142 h 140142"/>
                <a:gd name="connsiteX4" fmla="*/ 59237 w 150816"/>
                <a:gd name="connsiteY4" fmla="*/ 75823 h 140142"/>
                <a:gd name="connsiteX0" fmla="*/ 7882 w 150816"/>
                <a:gd name="connsiteY0" fmla="*/ 94150 h 140142"/>
                <a:gd name="connsiteX1" fmla="*/ 71484 w 150816"/>
                <a:gd name="connsiteY1" fmla="*/ 28576 h 140142"/>
                <a:gd name="connsiteX2" fmla="*/ 133873 w 150816"/>
                <a:gd name="connsiteY2" fmla="*/ 0 h 140142"/>
                <a:gd name="connsiteX3" fmla="*/ 59237 w 150816"/>
                <a:gd name="connsiteY3" fmla="*/ 75823 h 140142"/>
                <a:gd name="connsiteX4" fmla="*/ 7882 w 150816"/>
                <a:gd name="connsiteY4" fmla="*/ 94150 h 140142"/>
                <a:gd name="connsiteX0" fmla="*/ 0 w 150816"/>
                <a:gd name="connsiteY0" fmla="*/ 105581 h 140142"/>
                <a:gd name="connsiteX1" fmla="*/ 86658 w 150816"/>
                <a:gd name="connsiteY1" fmla="*/ 21677 h 140142"/>
                <a:gd name="connsiteX2" fmla="*/ 130523 w 150816"/>
                <a:gd name="connsiteY2" fmla="*/ 4139 h 140142"/>
                <a:gd name="connsiteX3" fmla="*/ 150619 w 150816"/>
                <a:gd name="connsiteY3" fmla="*/ 43623 h 140142"/>
                <a:gd name="connsiteX4" fmla="*/ 59237 w 150816"/>
                <a:gd name="connsiteY4" fmla="*/ 140142 h 140142"/>
                <a:gd name="connsiteX5" fmla="*/ 2164 w 150816"/>
                <a:gd name="connsiteY5" fmla="*/ 140142 h 140142"/>
                <a:gd name="connsiteX6" fmla="*/ 0 w 150816"/>
                <a:gd name="connsiteY6" fmla="*/ 105581 h 140142"/>
                <a:gd name="connsiteX7" fmla="*/ 4532 w 150816"/>
                <a:gd name="connsiteY7" fmla="*/ 98289 h 140142"/>
                <a:gd name="connsiteX8" fmla="*/ 59237 w 150816"/>
                <a:gd name="connsiteY8" fmla="*/ 75823 h 140142"/>
                <a:gd name="connsiteX9" fmla="*/ 130524 w 150816"/>
                <a:gd name="connsiteY9" fmla="*/ 4138 h 140142"/>
                <a:gd name="connsiteX10" fmla="*/ 59237 w 150816"/>
                <a:gd name="connsiteY10" fmla="*/ 75823 h 140142"/>
                <a:gd name="connsiteX11" fmla="*/ 59237 w 150816"/>
                <a:gd name="connsiteY11" fmla="*/ 140142 h 140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0816" h="140142" stroke="0" extrusionOk="0">
                  <a:moveTo>
                    <a:pt x="15174" y="98681"/>
                  </a:moveTo>
                  <a:lnTo>
                    <a:pt x="59237" y="75823"/>
                  </a:lnTo>
                  <a:lnTo>
                    <a:pt x="59237" y="140142"/>
                  </a:lnTo>
                  <a:lnTo>
                    <a:pt x="2164" y="140142"/>
                  </a:lnTo>
                  <a:lnTo>
                    <a:pt x="15174" y="98681"/>
                  </a:lnTo>
                  <a:close/>
                </a:path>
                <a:path w="150816" h="140142" fill="darkenLess" stroke="0" extrusionOk="0">
                  <a:moveTo>
                    <a:pt x="59237" y="75823"/>
                  </a:moveTo>
                  <a:lnTo>
                    <a:pt x="134858" y="2168"/>
                  </a:lnTo>
                  <a:lnTo>
                    <a:pt x="150816" y="38302"/>
                  </a:lnTo>
                  <a:lnTo>
                    <a:pt x="59237" y="140142"/>
                  </a:lnTo>
                  <a:lnTo>
                    <a:pt x="59237" y="75823"/>
                  </a:lnTo>
                  <a:close/>
                </a:path>
                <a:path w="150816" h="140142" fill="lightenLess" stroke="0" extrusionOk="0">
                  <a:moveTo>
                    <a:pt x="7882" y="94150"/>
                  </a:moveTo>
                  <a:lnTo>
                    <a:pt x="71484" y="28576"/>
                  </a:lnTo>
                  <a:lnTo>
                    <a:pt x="133873" y="0"/>
                  </a:lnTo>
                  <a:lnTo>
                    <a:pt x="59237" y="75823"/>
                  </a:lnTo>
                  <a:lnTo>
                    <a:pt x="7882" y="94150"/>
                  </a:lnTo>
                  <a:close/>
                </a:path>
                <a:path w="150816" h="140142" fill="none" extrusionOk="0">
                  <a:moveTo>
                    <a:pt x="0" y="105581"/>
                  </a:moveTo>
                  <a:lnTo>
                    <a:pt x="86658" y="21677"/>
                  </a:lnTo>
                  <a:lnTo>
                    <a:pt x="130523" y="4139"/>
                  </a:lnTo>
                  <a:lnTo>
                    <a:pt x="150619" y="43623"/>
                  </a:lnTo>
                  <a:lnTo>
                    <a:pt x="59237" y="140142"/>
                  </a:lnTo>
                  <a:lnTo>
                    <a:pt x="2164" y="140142"/>
                  </a:lnTo>
                  <a:lnTo>
                    <a:pt x="0" y="105581"/>
                  </a:lnTo>
                  <a:close/>
                  <a:moveTo>
                    <a:pt x="4532" y="98289"/>
                  </a:moveTo>
                  <a:lnTo>
                    <a:pt x="59237" y="75823"/>
                  </a:lnTo>
                  <a:lnTo>
                    <a:pt x="130524" y="4138"/>
                  </a:lnTo>
                  <a:moveTo>
                    <a:pt x="59237" y="75823"/>
                  </a:moveTo>
                  <a:lnTo>
                    <a:pt x="59237" y="140142"/>
                  </a:lnTo>
                </a:path>
              </a:pathLst>
            </a:cu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8" name="Cube 537">
              <a:extLst>
                <a:ext uri="{FF2B5EF4-FFF2-40B4-BE49-F238E27FC236}">
                  <a16:creationId xmlns:a16="http://schemas.microsoft.com/office/drawing/2014/main" xmlns="" id="{928C9EEE-8A78-438F-B7A1-E2A185CA8251}"/>
                </a:ext>
              </a:extLst>
            </p:cNvPr>
            <p:cNvSpPr/>
            <p:nvPr/>
          </p:nvSpPr>
          <p:spPr bwMode="auto">
            <a:xfrm rot="21305456">
              <a:off x="5728564" y="3963058"/>
              <a:ext cx="970170" cy="969373"/>
            </a:xfrm>
            <a:prstGeom prst="cube">
              <a:avLst>
                <a:gd name="adj" fmla="val 86103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9" name="Cube 190">
              <a:extLst>
                <a:ext uri="{FF2B5EF4-FFF2-40B4-BE49-F238E27FC236}">
                  <a16:creationId xmlns:a16="http://schemas.microsoft.com/office/drawing/2014/main" xmlns="" id="{D1EF5B92-38FB-4832-ACD6-965E7DE4D8D6}"/>
                </a:ext>
              </a:extLst>
            </p:cNvPr>
            <p:cNvSpPr/>
            <p:nvPr/>
          </p:nvSpPr>
          <p:spPr bwMode="auto">
            <a:xfrm rot="2506418">
              <a:off x="5730914" y="4851903"/>
              <a:ext cx="383714" cy="227674"/>
            </a:xfrm>
            <a:custGeom>
              <a:avLst/>
              <a:gdLst>
                <a:gd name="connsiteX0" fmla="*/ 0 w 143807"/>
                <a:gd name="connsiteY0" fmla="*/ 24368 h 73037"/>
                <a:gd name="connsiteX1" fmla="*/ 119439 w 143807"/>
                <a:gd name="connsiteY1" fmla="*/ 24368 h 73037"/>
                <a:gd name="connsiteX2" fmla="*/ 119439 w 143807"/>
                <a:gd name="connsiteY2" fmla="*/ 73037 h 73037"/>
                <a:gd name="connsiteX3" fmla="*/ 0 w 143807"/>
                <a:gd name="connsiteY3" fmla="*/ 73037 h 73037"/>
                <a:gd name="connsiteX4" fmla="*/ 0 w 143807"/>
                <a:gd name="connsiteY4" fmla="*/ 24368 h 73037"/>
                <a:gd name="connsiteX0" fmla="*/ 119439 w 143807"/>
                <a:gd name="connsiteY0" fmla="*/ 24368 h 73037"/>
                <a:gd name="connsiteX1" fmla="*/ 143807 w 143807"/>
                <a:gd name="connsiteY1" fmla="*/ 0 h 73037"/>
                <a:gd name="connsiteX2" fmla="*/ 143807 w 143807"/>
                <a:gd name="connsiteY2" fmla="*/ 48669 h 73037"/>
                <a:gd name="connsiteX3" fmla="*/ 119439 w 143807"/>
                <a:gd name="connsiteY3" fmla="*/ 73037 h 73037"/>
                <a:gd name="connsiteX4" fmla="*/ 119439 w 143807"/>
                <a:gd name="connsiteY4" fmla="*/ 24368 h 73037"/>
                <a:gd name="connsiteX0" fmla="*/ 0 w 143807"/>
                <a:gd name="connsiteY0" fmla="*/ 24368 h 73037"/>
                <a:gd name="connsiteX1" fmla="*/ 24368 w 143807"/>
                <a:gd name="connsiteY1" fmla="*/ 0 h 73037"/>
                <a:gd name="connsiteX2" fmla="*/ 143807 w 143807"/>
                <a:gd name="connsiteY2" fmla="*/ 0 h 73037"/>
                <a:gd name="connsiteX3" fmla="*/ 119439 w 143807"/>
                <a:gd name="connsiteY3" fmla="*/ 24368 h 73037"/>
                <a:gd name="connsiteX4" fmla="*/ 0 w 143807"/>
                <a:gd name="connsiteY4" fmla="*/ 24368 h 73037"/>
                <a:gd name="connsiteX0" fmla="*/ 0 w 143807"/>
                <a:gd name="connsiteY0" fmla="*/ 24368 h 73037"/>
                <a:gd name="connsiteX1" fmla="*/ 24368 w 143807"/>
                <a:gd name="connsiteY1" fmla="*/ 0 h 73037"/>
                <a:gd name="connsiteX2" fmla="*/ 143807 w 143807"/>
                <a:gd name="connsiteY2" fmla="*/ 0 h 73037"/>
                <a:gd name="connsiteX3" fmla="*/ 143807 w 143807"/>
                <a:gd name="connsiteY3" fmla="*/ 48669 h 73037"/>
                <a:gd name="connsiteX4" fmla="*/ 119439 w 143807"/>
                <a:gd name="connsiteY4" fmla="*/ 73037 h 73037"/>
                <a:gd name="connsiteX5" fmla="*/ 0 w 143807"/>
                <a:gd name="connsiteY5" fmla="*/ 73037 h 73037"/>
                <a:gd name="connsiteX6" fmla="*/ 0 w 143807"/>
                <a:gd name="connsiteY6" fmla="*/ 24368 h 73037"/>
                <a:gd name="connsiteX7" fmla="*/ 0 w 143807"/>
                <a:gd name="connsiteY7" fmla="*/ 24368 h 73037"/>
                <a:gd name="connsiteX8" fmla="*/ 119439 w 143807"/>
                <a:gd name="connsiteY8" fmla="*/ 24368 h 73037"/>
                <a:gd name="connsiteX9" fmla="*/ 143807 w 143807"/>
                <a:gd name="connsiteY9" fmla="*/ 0 h 73037"/>
                <a:gd name="connsiteX10" fmla="*/ 119439 w 143807"/>
                <a:gd name="connsiteY10" fmla="*/ 24368 h 73037"/>
                <a:gd name="connsiteX11" fmla="*/ 119439 w 143807"/>
                <a:gd name="connsiteY11" fmla="*/ 73037 h 73037"/>
                <a:gd name="connsiteX0" fmla="*/ 0 w 143807"/>
                <a:gd name="connsiteY0" fmla="*/ 24368 h 73037"/>
                <a:gd name="connsiteX1" fmla="*/ 119439 w 143807"/>
                <a:gd name="connsiteY1" fmla="*/ 24368 h 73037"/>
                <a:gd name="connsiteX2" fmla="*/ 119439 w 143807"/>
                <a:gd name="connsiteY2" fmla="*/ 73037 h 73037"/>
                <a:gd name="connsiteX3" fmla="*/ 0 w 143807"/>
                <a:gd name="connsiteY3" fmla="*/ 73037 h 73037"/>
                <a:gd name="connsiteX4" fmla="*/ 0 w 143807"/>
                <a:gd name="connsiteY4" fmla="*/ 24368 h 73037"/>
                <a:gd name="connsiteX0" fmla="*/ 119439 w 143807"/>
                <a:gd name="connsiteY0" fmla="*/ 24368 h 73037"/>
                <a:gd name="connsiteX1" fmla="*/ 143807 w 143807"/>
                <a:gd name="connsiteY1" fmla="*/ 0 h 73037"/>
                <a:gd name="connsiteX2" fmla="*/ 143807 w 143807"/>
                <a:gd name="connsiteY2" fmla="*/ 48669 h 73037"/>
                <a:gd name="connsiteX3" fmla="*/ 119439 w 143807"/>
                <a:gd name="connsiteY3" fmla="*/ 73037 h 73037"/>
                <a:gd name="connsiteX4" fmla="*/ 119439 w 143807"/>
                <a:gd name="connsiteY4" fmla="*/ 24368 h 73037"/>
                <a:gd name="connsiteX0" fmla="*/ 0 w 143807"/>
                <a:gd name="connsiteY0" fmla="*/ 24368 h 73037"/>
                <a:gd name="connsiteX1" fmla="*/ 24368 w 143807"/>
                <a:gd name="connsiteY1" fmla="*/ 0 h 73037"/>
                <a:gd name="connsiteX2" fmla="*/ 143807 w 143807"/>
                <a:gd name="connsiteY2" fmla="*/ 0 h 73037"/>
                <a:gd name="connsiteX3" fmla="*/ 119439 w 143807"/>
                <a:gd name="connsiteY3" fmla="*/ 24368 h 73037"/>
                <a:gd name="connsiteX4" fmla="*/ 0 w 143807"/>
                <a:gd name="connsiteY4" fmla="*/ 24368 h 73037"/>
                <a:gd name="connsiteX0" fmla="*/ 0 w 143807"/>
                <a:gd name="connsiteY0" fmla="*/ 24368 h 73037"/>
                <a:gd name="connsiteX1" fmla="*/ 24368 w 143807"/>
                <a:gd name="connsiteY1" fmla="*/ 0 h 73037"/>
                <a:gd name="connsiteX2" fmla="*/ 143807 w 143807"/>
                <a:gd name="connsiteY2" fmla="*/ 0 h 73037"/>
                <a:gd name="connsiteX3" fmla="*/ 143807 w 143807"/>
                <a:gd name="connsiteY3" fmla="*/ 48669 h 73037"/>
                <a:gd name="connsiteX4" fmla="*/ 119439 w 143807"/>
                <a:gd name="connsiteY4" fmla="*/ 73037 h 73037"/>
                <a:gd name="connsiteX5" fmla="*/ 22519 w 143807"/>
                <a:gd name="connsiteY5" fmla="*/ 62501 h 73037"/>
                <a:gd name="connsiteX6" fmla="*/ 0 w 143807"/>
                <a:gd name="connsiteY6" fmla="*/ 24368 h 73037"/>
                <a:gd name="connsiteX7" fmla="*/ 0 w 143807"/>
                <a:gd name="connsiteY7" fmla="*/ 24368 h 73037"/>
                <a:gd name="connsiteX8" fmla="*/ 119439 w 143807"/>
                <a:gd name="connsiteY8" fmla="*/ 24368 h 73037"/>
                <a:gd name="connsiteX9" fmla="*/ 143807 w 143807"/>
                <a:gd name="connsiteY9" fmla="*/ 0 h 73037"/>
                <a:gd name="connsiteX10" fmla="*/ 119439 w 143807"/>
                <a:gd name="connsiteY10" fmla="*/ 24368 h 73037"/>
                <a:gd name="connsiteX11" fmla="*/ 119439 w 143807"/>
                <a:gd name="connsiteY11" fmla="*/ 73037 h 73037"/>
                <a:gd name="connsiteX0" fmla="*/ 0 w 143807"/>
                <a:gd name="connsiteY0" fmla="*/ 24368 h 73037"/>
                <a:gd name="connsiteX1" fmla="*/ 119439 w 143807"/>
                <a:gd name="connsiteY1" fmla="*/ 24368 h 73037"/>
                <a:gd name="connsiteX2" fmla="*/ 119439 w 143807"/>
                <a:gd name="connsiteY2" fmla="*/ 73037 h 73037"/>
                <a:gd name="connsiteX3" fmla="*/ 29054 w 143807"/>
                <a:gd name="connsiteY3" fmla="*/ 66243 h 73037"/>
                <a:gd name="connsiteX4" fmla="*/ 0 w 143807"/>
                <a:gd name="connsiteY4" fmla="*/ 24368 h 73037"/>
                <a:gd name="connsiteX0" fmla="*/ 119439 w 143807"/>
                <a:gd name="connsiteY0" fmla="*/ 24368 h 73037"/>
                <a:gd name="connsiteX1" fmla="*/ 143807 w 143807"/>
                <a:gd name="connsiteY1" fmla="*/ 0 h 73037"/>
                <a:gd name="connsiteX2" fmla="*/ 143807 w 143807"/>
                <a:gd name="connsiteY2" fmla="*/ 48669 h 73037"/>
                <a:gd name="connsiteX3" fmla="*/ 119439 w 143807"/>
                <a:gd name="connsiteY3" fmla="*/ 73037 h 73037"/>
                <a:gd name="connsiteX4" fmla="*/ 119439 w 143807"/>
                <a:gd name="connsiteY4" fmla="*/ 24368 h 73037"/>
                <a:gd name="connsiteX0" fmla="*/ 0 w 143807"/>
                <a:gd name="connsiteY0" fmla="*/ 24368 h 73037"/>
                <a:gd name="connsiteX1" fmla="*/ 24368 w 143807"/>
                <a:gd name="connsiteY1" fmla="*/ 0 h 73037"/>
                <a:gd name="connsiteX2" fmla="*/ 143807 w 143807"/>
                <a:gd name="connsiteY2" fmla="*/ 0 h 73037"/>
                <a:gd name="connsiteX3" fmla="*/ 119439 w 143807"/>
                <a:gd name="connsiteY3" fmla="*/ 24368 h 73037"/>
                <a:gd name="connsiteX4" fmla="*/ 0 w 143807"/>
                <a:gd name="connsiteY4" fmla="*/ 24368 h 73037"/>
                <a:gd name="connsiteX0" fmla="*/ 0 w 143807"/>
                <a:gd name="connsiteY0" fmla="*/ 24368 h 73037"/>
                <a:gd name="connsiteX1" fmla="*/ 24368 w 143807"/>
                <a:gd name="connsiteY1" fmla="*/ 0 h 73037"/>
                <a:gd name="connsiteX2" fmla="*/ 143807 w 143807"/>
                <a:gd name="connsiteY2" fmla="*/ 0 h 73037"/>
                <a:gd name="connsiteX3" fmla="*/ 143807 w 143807"/>
                <a:gd name="connsiteY3" fmla="*/ 48669 h 73037"/>
                <a:gd name="connsiteX4" fmla="*/ 119439 w 143807"/>
                <a:gd name="connsiteY4" fmla="*/ 73037 h 73037"/>
                <a:gd name="connsiteX5" fmla="*/ 22519 w 143807"/>
                <a:gd name="connsiteY5" fmla="*/ 62501 h 73037"/>
                <a:gd name="connsiteX6" fmla="*/ 0 w 143807"/>
                <a:gd name="connsiteY6" fmla="*/ 24368 h 73037"/>
                <a:gd name="connsiteX7" fmla="*/ 0 w 143807"/>
                <a:gd name="connsiteY7" fmla="*/ 24368 h 73037"/>
                <a:gd name="connsiteX8" fmla="*/ 119439 w 143807"/>
                <a:gd name="connsiteY8" fmla="*/ 24368 h 73037"/>
                <a:gd name="connsiteX9" fmla="*/ 143807 w 143807"/>
                <a:gd name="connsiteY9" fmla="*/ 0 h 73037"/>
                <a:gd name="connsiteX10" fmla="*/ 119439 w 143807"/>
                <a:gd name="connsiteY10" fmla="*/ 24368 h 73037"/>
                <a:gd name="connsiteX11" fmla="*/ 119439 w 143807"/>
                <a:gd name="connsiteY11" fmla="*/ 73037 h 73037"/>
                <a:gd name="connsiteX0" fmla="*/ 4120 w 147927"/>
                <a:gd name="connsiteY0" fmla="*/ 24368 h 73037"/>
                <a:gd name="connsiteX1" fmla="*/ 123559 w 147927"/>
                <a:gd name="connsiteY1" fmla="*/ 24368 h 73037"/>
                <a:gd name="connsiteX2" fmla="*/ 123559 w 147927"/>
                <a:gd name="connsiteY2" fmla="*/ 73037 h 73037"/>
                <a:gd name="connsiteX3" fmla="*/ 33174 w 147927"/>
                <a:gd name="connsiteY3" fmla="*/ 66243 h 73037"/>
                <a:gd name="connsiteX4" fmla="*/ 4120 w 147927"/>
                <a:gd name="connsiteY4" fmla="*/ 24368 h 73037"/>
                <a:gd name="connsiteX0" fmla="*/ 123559 w 147927"/>
                <a:gd name="connsiteY0" fmla="*/ 24368 h 73037"/>
                <a:gd name="connsiteX1" fmla="*/ 147927 w 147927"/>
                <a:gd name="connsiteY1" fmla="*/ 0 h 73037"/>
                <a:gd name="connsiteX2" fmla="*/ 147927 w 147927"/>
                <a:gd name="connsiteY2" fmla="*/ 48669 h 73037"/>
                <a:gd name="connsiteX3" fmla="*/ 123559 w 147927"/>
                <a:gd name="connsiteY3" fmla="*/ 73037 h 73037"/>
                <a:gd name="connsiteX4" fmla="*/ 123559 w 147927"/>
                <a:gd name="connsiteY4" fmla="*/ 24368 h 73037"/>
                <a:gd name="connsiteX0" fmla="*/ 4120 w 147927"/>
                <a:gd name="connsiteY0" fmla="*/ 24368 h 73037"/>
                <a:gd name="connsiteX1" fmla="*/ 28488 w 147927"/>
                <a:gd name="connsiteY1" fmla="*/ 0 h 73037"/>
                <a:gd name="connsiteX2" fmla="*/ 147927 w 147927"/>
                <a:gd name="connsiteY2" fmla="*/ 0 h 73037"/>
                <a:gd name="connsiteX3" fmla="*/ 123559 w 147927"/>
                <a:gd name="connsiteY3" fmla="*/ 24368 h 73037"/>
                <a:gd name="connsiteX4" fmla="*/ 4120 w 147927"/>
                <a:gd name="connsiteY4" fmla="*/ 24368 h 73037"/>
                <a:gd name="connsiteX0" fmla="*/ 4120 w 147927"/>
                <a:gd name="connsiteY0" fmla="*/ 24368 h 73037"/>
                <a:gd name="connsiteX1" fmla="*/ 28488 w 147927"/>
                <a:gd name="connsiteY1" fmla="*/ 0 h 73037"/>
                <a:gd name="connsiteX2" fmla="*/ 147927 w 147927"/>
                <a:gd name="connsiteY2" fmla="*/ 0 h 73037"/>
                <a:gd name="connsiteX3" fmla="*/ 147927 w 147927"/>
                <a:gd name="connsiteY3" fmla="*/ 48669 h 73037"/>
                <a:gd name="connsiteX4" fmla="*/ 123559 w 147927"/>
                <a:gd name="connsiteY4" fmla="*/ 73037 h 73037"/>
                <a:gd name="connsiteX5" fmla="*/ 26639 w 147927"/>
                <a:gd name="connsiteY5" fmla="*/ 62501 h 73037"/>
                <a:gd name="connsiteX6" fmla="*/ 4120 w 147927"/>
                <a:gd name="connsiteY6" fmla="*/ 24368 h 73037"/>
                <a:gd name="connsiteX7" fmla="*/ 0 w 147927"/>
                <a:gd name="connsiteY7" fmla="*/ 37628 h 73037"/>
                <a:gd name="connsiteX8" fmla="*/ 123559 w 147927"/>
                <a:gd name="connsiteY8" fmla="*/ 24368 h 73037"/>
                <a:gd name="connsiteX9" fmla="*/ 147927 w 147927"/>
                <a:gd name="connsiteY9" fmla="*/ 0 h 73037"/>
                <a:gd name="connsiteX10" fmla="*/ 123559 w 147927"/>
                <a:gd name="connsiteY10" fmla="*/ 24368 h 73037"/>
                <a:gd name="connsiteX11" fmla="*/ 123559 w 147927"/>
                <a:gd name="connsiteY11" fmla="*/ 73037 h 73037"/>
                <a:gd name="connsiteX0" fmla="*/ 4120 w 147927"/>
                <a:gd name="connsiteY0" fmla="*/ 24368 h 73037"/>
                <a:gd name="connsiteX1" fmla="*/ 123559 w 147927"/>
                <a:gd name="connsiteY1" fmla="*/ 24368 h 73037"/>
                <a:gd name="connsiteX2" fmla="*/ 123559 w 147927"/>
                <a:gd name="connsiteY2" fmla="*/ 73037 h 73037"/>
                <a:gd name="connsiteX3" fmla="*/ 33174 w 147927"/>
                <a:gd name="connsiteY3" fmla="*/ 66243 h 73037"/>
                <a:gd name="connsiteX4" fmla="*/ 4120 w 147927"/>
                <a:gd name="connsiteY4" fmla="*/ 24368 h 73037"/>
                <a:gd name="connsiteX0" fmla="*/ 123559 w 147927"/>
                <a:gd name="connsiteY0" fmla="*/ 24368 h 73037"/>
                <a:gd name="connsiteX1" fmla="*/ 147927 w 147927"/>
                <a:gd name="connsiteY1" fmla="*/ 0 h 73037"/>
                <a:gd name="connsiteX2" fmla="*/ 147927 w 147927"/>
                <a:gd name="connsiteY2" fmla="*/ 48669 h 73037"/>
                <a:gd name="connsiteX3" fmla="*/ 123559 w 147927"/>
                <a:gd name="connsiteY3" fmla="*/ 73037 h 73037"/>
                <a:gd name="connsiteX4" fmla="*/ 123559 w 147927"/>
                <a:gd name="connsiteY4" fmla="*/ 24368 h 73037"/>
                <a:gd name="connsiteX0" fmla="*/ 4120 w 147927"/>
                <a:gd name="connsiteY0" fmla="*/ 24368 h 73037"/>
                <a:gd name="connsiteX1" fmla="*/ 28488 w 147927"/>
                <a:gd name="connsiteY1" fmla="*/ 0 h 73037"/>
                <a:gd name="connsiteX2" fmla="*/ 147927 w 147927"/>
                <a:gd name="connsiteY2" fmla="*/ 0 h 73037"/>
                <a:gd name="connsiteX3" fmla="*/ 123559 w 147927"/>
                <a:gd name="connsiteY3" fmla="*/ 24368 h 73037"/>
                <a:gd name="connsiteX4" fmla="*/ 4120 w 147927"/>
                <a:gd name="connsiteY4" fmla="*/ 24368 h 73037"/>
                <a:gd name="connsiteX0" fmla="*/ 190 w 147927"/>
                <a:gd name="connsiteY0" fmla="*/ 34266 h 73037"/>
                <a:gd name="connsiteX1" fmla="*/ 28488 w 147927"/>
                <a:gd name="connsiteY1" fmla="*/ 0 h 73037"/>
                <a:gd name="connsiteX2" fmla="*/ 147927 w 147927"/>
                <a:gd name="connsiteY2" fmla="*/ 0 h 73037"/>
                <a:gd name="connsiteX3" fmla="*/ 147927 w 147927"/>
                <a:gd name="connsiteY3" fmla="*/ 48669 h 73037"/>
                <a:gd name="connsiteX4" fmla="*/ 123559 w 147927"/>
                <a:gd name="connsiteY4" fmla="*/ 73037 h 73037"/>
                <a:gd name="connsiteX5" fmla="*/ 26639 w 147927"/>
                <a:gd name="connsiteY5" fmla="*/ 62501 h 73037"/>
                <a:gd name="connsiteX6" fmla="*/ 190 w 147927"/>
                <a:gd name="connsiteY6" fmla="*/ 34266 h 73037"/>
                <a:gd name="connsiteX7" fmla="*/ 0 w 147927"/>
                <a:gd name="connsiteY7" fmla="*/ 37628 h 73037"/>
                <a:gd name="connsiteX8" fmla="*/ 123559 w 147927"/>
                <a:gd name="connsiteY8" fmla="*/ 24368 h 73037"/>
                <a:gd name="connsiteX9" fmla="*/ 147927 w 147927"/>
                <a:gd name="connsiteY9" fmla="*/ 0 h 73037"/>
                <a:gd name="connsiteX10" fmla="*/ 123559 w 147927"/>
                <a:gd name="connsiteY10" fmla="*/ 24368 h 73037"/>
                <a:gd name="connsiteX11" fmla="*/ 123559 w 147927"/>
                <a:gd name="connsiteY11" fmla="*/ 73037 h 73037"/>
                <a:gd name="connsiteX0" fmla="*/ 4120 w 147927"/>
                <a:gd name="connsiteY0" fmla="*/ 32799 h 81468"/>
                <a:gd name="connsiteX1" fmla="*/ 123559 w 147927"/>
                <a:gd name="connsiteY1" fmla="*/ 32799 h 81468"/>
                <a:gd name="connsiteX2" fmla="*/ 123559 w 147927"/>
                <a:gd name="connsiteY2" fmla="*/ 81468 h 81468"/>
                <a:gd name="connsiteX3" fmla="*/ 33174 w 147927"/>
                <a:gd name="connsiteY3" fmla="*/ 74674 h 81468"/>
                <a:gd name="connsiteX4" fmla="*/ 4120 w 147927"/>
                <a:gd name="connsiteY4" fmla="*/ 32799 h 81468"/>
                <a:gd name="connsiteX0" fmla="*/ 123559 w 147927"/>
                <a:gd name="connsiteY0" fmla="*/ 32799 h 81468"/>
                <a:gd name="connsiteX1" fmla="*/ 147927 w 147927"/>
                <a:gd name="connsiteY1" fmla="*/ 8431 h 81468"/>
                <a:gd name="connsiteX2" fmla="*/ 147927 w 147927"/>
                <a:gd name="connsiteY2" fmla="*/ 57100 h 81468"/>
                <a:gd name="connsiteX3" fmla="*/ 123559 w 147927"/>
                <a:gd name="connsiteY3" fmla="*/ 81468 h 81468"/>
                <a:gd name="connsiteX4" fmla="*/ 123559 w 147927"/>
                <a:gd name="connsiteY4" fmla="*/ 32799 h 81468"/>
                <a:gd name="connsiteX0" fmla="*/ 4120 w 147927"/>
                <a:gd name="connsiteY0" fmla="*/ 32799 h 81468"/>
                <a:gd name="connsiteX1" fmla="*/ 28488 w 147927"/>
                <a:gd name="connsiteY1" fmla="*/ 8431 h 81468"/>
                <a:gd name="connsiteX2" fmla="*/ 147927 w 147927"/>
                <a:gd name="connsiteY2" fmla="*/ 8431 h 81468"/>
                <a:gd name="connsiteX3" fmla="*/ 123559 w 147927"/>
                <a:gd name="connsiteY3" fmla="*/ 32799 h 81468"/>
                <a:gd name="connsiteX4" fmla="*/ 4120 w 147927"/>
                <a:gd name="connsiteY4" fmla="*/ 32799 h 81468"/>
                <a:gd name="connsiteX0" fmla="*/ 190 w 147927"/>
                <a:gd name="connsiteY0" fmla="*/ 42697 h 81468"/>
                <a:gd name="connsiteX1" fmla="*/ 28488 w 147927"/>
                <a:gd name="connsiteY1" fmla="*/ 8431 h 81468"/>
                <a:gd name="connsiteX2" fmla="*/ 147927 w 147927"/>
                <a:gd name="connsiteY2" fmla="*/ 8431 h 81468"/>
                <a:gd name="connsiteX3" fmla="*/ 147927 w 147927"/>
                <a:gd name="connsiteY3" fmla="*/ 57100 h 81468"/>
                <a:gd name="connsiteX4" fmla="*/ 123559 w 147927"/>
                <a:gd name="connsiteY4" fmla="*/ 81468 h 81468"/>
                <a:gd name="connsiteX5" fmla="*/ 26639 w 147927"/>
                <a:gd name="connsiteY5" fmla="*/ 70932 h 81468"/>
                <a:gd name="connsiteX6" fmla="*/ 190 w 147927"/>
                <a:gd name="connsiteY6" fmla="*/ 42697 h 81468"/>
                <a:gd name="connsiteX7" fmla="*/ 0 w 147927"/>
                <a:gd name="connsiteY7" fmla="*/ 46059 h 81468"/>
                <a:gd name="connsiteX8" fmla="*/ 123559 w 147927"/>
                <a:gd name="connsiteY8" fmla="*/ 32799 h 81468"/>
                <a:gd name="connsiteX9" fmla="*/ 118046 w 147927"/>
                <a:gd name="connsiteY9" fmla="*/ 0 h 81468"/>
                <a:gd name="connsiteX10" fmla="*/ 123559 w 147927"/>
                <a:gd name="connsiteY10" fmla="*/ 32799 h 81468"/>
                <a:gd name="connsiteX11" fmla="*/ 123559 w 147927"/>
                <a:gd name="connsiteY11" fmla="*/ 81468 h 81468"/>
                <a:gd name="connsiteX0" fmla="*/ 4120 w 147927"/>
                <a:gd name="connsiteY0" fmla="*/ 37747 h 86416"/>
                <a:gd name="connsiteX1" fmla="*/ 123559 w 147927"/>
                <a:gd name="connsiteY1" fmla="*/ 37747 h 86416"/>
                <a:gd name="connsiteX2" fmla="*/ 123559 w 147927"/>
                <a:gd name="connsiteY2" fmla="*/ 86416 h 86416"/>
                <a:gd name="connsiteX3" fmla="*/ 33174 w 147927"/>
                <a:gd name="connsiteY3" fmla="*/ 79622 h 86416"/>
                <a:gd name="connsiteX4" fmla="*/ 4120 w 147927"/>
                <a:gd name="connsiteY4" fmla="*/ 37747 h 86416"/>
                <a:gd name="connsiteX0" fmla="*/ 123559 w 147927"/>
                <a:gd name="connsiteY0" fmla="*/ 37747 h 86416"/>
                <a:gd name="connsiteX1" fmla="*/ 147927 w 147927"/>
                <a:gd name="connsiteY1" fmla="*/ 13379 h 86416"/>
                <a:gd name="connsiteX2" fmla="*/ 147927 w 147927"/>
                <a:gd name="connsiteY2" fmla="*/ 62048 h 86416"/>
                <a:gd name="connsiteX3" fmla="*/ 123559 w 147927"/>
                <a:gd name="connsiteY3" fmla="*/ 86416 h 86416"/>
                <a:gd name="connsiteX4" fmla="*/ 123559 w 147927"/>
                <a:gd name="connsiteY4" fmla="*/ 37747 h 86416"/>
                <a:gd name="connsiteX0" fmla="*/ 4120 w 147927"/>
                <a:gd name="connsiteY0" fmla="*/ 37747 h 86416"/>
                <a:gd name="connsiteX1" fmla="*/ 28488 w 147927"/>
                <a:gd name="connsiteY1" fmla="*/ 13379 h 86416"/>
                <a:gd name="connsiteX2" fmla="*/ 147927 w 147927"/>
                <a:gd name="connsiteY2" fmla="*/ 13379 h 86416"/>
                <a:gd name="connsiteX3" fmla="*/ 123559 w 147927"/>
                <a:gd name="connsiteY3" fmla="*/ 37747 h 86416"/>
                <a:gd name="connsiteX4" fmla="*/ 4120 w 147927"/>
                <a:gd name="connsiteY4" fmla="*/ 37747 h 86416"/>
                <a:gd name="connsiteX0" fmla="*/ 190 w 147927"/>
                <a:gd name="connsiteY0" fmla="*/ 47645 h 86416"/>
                <a:gd name="connsiteX1" fmla="*/ 28488 w 147927"/>
                <a:gd name="connsiteY1" fmla="*/ 13379 h 86416"/>
                <a:gd name="connsiteX2" fmla="*/ 120011 w 147927"/>
                <a:gd name="connsiteY2" fmla="*/ 0 h 86416"/>
                <a:gd name="connsiteX3" fmla="*/ 147927 w 147927"/>
                <a:gd name="connsiteY3" fmla="*/ 62048 h 86416"/>
                <a:gd name="connsiteX4" fmla="*/ 123559 w 147927"/>
                <a:gd name="connsiteY4" fmla="*/ 86416 h 86416"/>
                <a:gd name="connsiteX5" fmla="*/ 26639 w 147927"/>
                <a:gd name="connsiteY5" fmla="*/ 75880 h 86416"/>
                <a:gd name="connsiteX6" fmla="*/ 190 w 147927"/>
                <a:gd name="connsiteY6" fmla="*/ 47645 h 86416"/>
                <a:gd name="connsiteX7" fmla="*/ 0 w 147927"/>
                <a:gd name="connsiteY7" fmla="*/ 51007 h 86416"/>
                <a:gd name="connsiteX8" fmla="*/ 123559 w 147927"/>
                <a:gd name="connsiteY8" fmla="*/ 37747 h 86416"/>
                <a:gd name="connsiteX9" fmla="*/ 118046 w 147927"/>
                <a:gd name="connsiteY9" fmla="*/ 4948 h 86416"/>
                <a:gd name="connsiteX10" fmla="*/ 123559 w 147927"/>
                <a:gd name="connsiteY10" fmla="*/ 37747 h 86416"/>
                <a:gd name="connsiteX11" fmla="*/ 123559 w 147927"/>
                <a:gd name="connsiteY11" fmla="*/ 86416 h 86416"/>
                <a:gd name="connsiteX0" fmla="*/ 4120 w 147927"/>
                <a:gd name="connsiteY0" fmla="*/ 37747 h 86416"/>
                <a:gd name="connsiteX1" fmla="*/ 123559 w 147927"/>
                <a:gd name="connsiteY1" fmla="*/ 37747 h 86416"/>
                <a:gd name="connsiteX2" fmla="*/ 123559 w 147927"/>
                <a:gd name="connsiteY2" fmla="*/ 86416 h 86416"/>
                <a:gd name="connsiteX3" fmla="*/ 33174 w 147927"/>
                <a:gd name="connsiteY3" fmla="*/ 79622 h 86416"/>
                <a:gd name="connsiteX4" fmla="*/ 4120 w 147927"/>
                <a:gd name="connsiteY4" fmla="*/ 37747 h 86416"/>
                <a:gd name="connsiteX0" fmla="*/ 123559 w 147927"/>
                <a:gd name="connsiteY0" fmla="*/ 37747 h 86416"/>
                <a:gd name="connsiteX1" fmla="*/ 147927 w 147927"/>
                <a:gd name="connsiteY1" fmla="*/ 13379 h 86416"/>
                <a:gd name="connsiteX2" fmla="*/ 147927 w 147927"/>
                <a:gd name="connsiteY2" fmla="*/ 62048 h 86416"/>
                <a:gd name="connsiteX3" fmla="*/ 123559 w 147927"/>
                <a:gd name="connsiteY3" fmla="*/ 86416 h 86416"/>
                <a:gd name="connsiteX4" fmla="*/ 123559 w 147927"/>
                <a:gd name="connsiteY4" fmla="*/ 37747 h 86416"/>
                <a:gd name="connsiteX0" fmla="*/ 4120 w 147927"/>
                <a:gd name="connsiteY0" fmla="*/ 37747 h 86416"/>
                <a:gd name="connsiteX1" fmla="*/ 28488 w 147927"/>
                <a:gd name="connsiteY1" fmla="*/ 13379 h 86416"/>
                <a:gd name="connsiteX2" fmla="*/ 114873 w 147927"/>
                <a:gd name="connsiteY2" fmla="*/ 1396 h 86416"/>
                <a:gd name="connsiteX3" fmla="*/ 123559 w 147927"/>
                <a:gd name="connsiteY3" fmla="*/ 37747 h 86416"/>
                <a:gd name="connsiteX4" fmla="*/ 4120 w 147927"/>
                <a:gd name="connsiteY4" fmla="*/ 37747 h 86416"/>
                <a:gd name="connsiteX0" fmla="*/ 190 w 147927"/>
                <a:gd name="connsiteY0" fmla="*/ 47645 h 86416"/>
                <a:gd name="connsiteX1" fmla="*/ 28488 w 147927"/>
                <a:gd name="connsiteY1" fmla="*/ 13379 h 86416"/>
                <a:gd name="connsiteX2" fmla="*/ 120011 w 147927"/>
                <a:gd name="connsiteY2" fmla="*/ 0 h 86416"/>
                <a:gd name="connsiteX3" fmla="*/ 147927 w 147927"/>
                <a:gd name="connsiteY3" fmla="*/ 62048 h 86416"/>
                <a:gd name="connsiteX4" fmla="*/ 123559 w 147927"/>
                <a:gd name="connsiteY4" fmla="*/ 86416 h 86416"/>
                <a:gd name="connsiteX5" fmla="*/ 26639 w 147927"/>
                <a:gd name="connsiteY5" fmla="*/ 75880 h 86416"/>
                <a:gd name="connsiteX6" fmla="*/ 190 w 147927"/>
                <a:gd name="connsiteY6" fmla="*/ 47645 h 86416"/>
                <a:gd name="connsiteX7" fmla="*/ 0 w 147927"/>
                <a:gd name="connsiteY7" fmla="*/ 51007 h 86416"/>
                <a:gd name="connsiteX8" fmla="*/ 123559 w 147927"/>
                <a:gd name="connsiteY8" fmla="*/ 37747 h 86416"/>
                <a:gd name="connsiteX9" fmla="*/ 118046 w 147927"/>
                <a:gd name="connsiteY9" fmla="*/ 4948 h 86416"/>
                <a:gd name="connsiteX10" fmla="*/ 123559 w 147927"/>
                <a:gd name="connsiteY10" fmla="*/ 37747 h 86416"/>
                <a:gd name="connsiteX11" fmla="*/ 123559 w 147927"/>
                <a:gd name="connsiteY11" fmla="*/ 86416 h 86416"/>
                <a:gd name="connsiteX0" fmla="*/ 4120 w 147927"/>
                <a:gd name="connsiteY0" fmla="*/ 37747 h 86416"/>
                <a:gd name="connsiteX1" fmla="*/ 123559 w 147927"/>
                <a:gd name="connsiteY1" fmla="*/ 37747 h 86416"/>
                <a:gd name="connsiteX2" fmla="*/ 123559 w 147927"/>
                <a:gd name="connsiteY2" fmla="*/ 86416 h 86416"/>
                <a:gd name="connsiteX3" fmla="*/ 33174 w 147927"/>
                <a:gd name="connsiteY3" fmla="*/ 79622 h 86416"/>
                <a:gd name="connsiteX4" fmla="*/ 4120 w 147927"/>
                <a:gd name="connsiteY4" fmla="*/ 37747 h 86416"/>
                <a:gd name="connsiteX0" fmla="*/ 123559 w 147927"/>
                <a:gd name="connsiteY0" fmla="*/ 37747 h 86416"/>
                <a:gd name="connsiteX1" fmla="*/ 147927 w 147927"/>
                <a:gd name="connsiteY1" fmla="*/ 13379 h 86416"/>
                <a:gd name="connsiteX2" fmla="*/ 147927 w 147927"/>
                <a:gd name="connsiteY2" fmla="*/ 62048 h 86416"/>
                <a:gd name="connsiteX3" fmla="*/ 123559 w 147927"/>
                <a:gd name="connsiteY3" fmla="*/ 86416 h 86416"/>
                <a:gd name="connsiteX4" fmla="*/ 123559 w 147927"/>
                <a:gd name="connsiteY4" fmla="*/ 37747 h 86416"/>
                <a:gd name="connsiteX0" fmla="*/ 4120 w 147927"/>
                <a:gd name="connsiteY0" fmla="*/ 37747 h 86416"/>
                <a:gd name="connsiteX1" fmla="*/ 28488 w 147927"/>
                <a:gd name="connsiteY1" fmla="*/ 13379 h 86416"/>
                <a:gd name="connsiteX2" fmla="*/ 114873 w 147927"/>
                <a:gd name="connsiteY2" fmla="*/ 1396 h 86416"/>
                <a:gd name="connsiteX3" fmla="*/ 123559 w 147927"/>
                <a:gd name="connsiteY3" fmla="*/ 37747 h 86416"/>
                <a:gd name="connsiteX4" fmla="*/ 4120 w 147927"/>
                <a:gd name="connsiteY4" fmla="*/ 37747 h 86416"/>
                <a:gd name="connsiteX0" fmla="*/ 190 w 147927"/>
                <a:gd name="connsiteY0" fmla="*/ 47645 h 86416"/>
                <a:gd name="connsiteX1" fmla="*/ 28488 w 147927"/>
                <a:gd name="connsiteY1" fmla="*/ 13379 h 86416"/>
                <a:gd name="connsiteX2" fmla="*/ 120011 w 147927"/>
                <a:gd name="connsiteY2" fmla="*/ 0 h 86416"/>
                <a:gd name="connsiteX3" fmla="*/ 147927 w 147927"/>
                <a:gd name="connsiteY3" fmla="*/ 62048 h 86416"/>
                <a:gd name="connsiteX4" fmla="*/ 123559 w 147927"/>
                <a:gd name="connsiteY4" fmla="*/ 86416 h 86416"/>
                <a:gd name="connsiteX5" fmla="*/ 26639 w 147927"/>
                <a:gd name="connsiteY5" fmla="*/ 75880 h 86416"/>
                <a:gd name="connsiteX6" fmla="*/ 190 w 147927"/>
                <a:gd name="connsiteY6" fmla="*/ 47645 h 86416"/>
                <a:gd name="connsiteX7" fmla="*/ 0 w 147927"/>
                <a:gd name="connsiteY7" fmla="*/ 51007 h 86416"/>
                <a:gd name="connsiteX8" fmla="*/ 123559 w 147927"/>
                <a:gd name="connsiteY8" fmla="*/ 37747 h 86416"/>
                <a:gd name="connsiteX9" fmla="*/ 118046 w 147927"/>
                <a:gd name="connsiteY9" fmla="*/ 4948 h 86416"/>
                <a:gd name="connsiteX10" fmla="*/ 85177 w 147927"/>
                <a:gd name="connsiteY10" fmla="*/ 30524 h 86416"/>
                <a:gd name="connsiteX11" fmla="*/ 123559 w 147927"/>
                <a:gd name="connsiteY11" fmla="*/ 86416 h 86416"/>
                <a:gd name="connsiteX0" fmla="*/ 4120 w 147927"/>
                <a:gd name="connsiteY0" fmla="*/ 37747 h 86416"/>
                <a:gd name="connsiteX1" fmla="*/ 123559 w 147927"/>
                <a:gd name="connsiteY1" fmla="*/ 37747 h 86416"/>
                <a:gd name="connsiteX2" fmla="*/ 123559 w 147927"/>
                <a:gd name="connsiteY2" fmla="*/ 86416 h 86416"/>
                <a:gd name="connsiteX3" fmla="*/ 33174 w 147927"/>
                <a:gd name="connsiteY3" fmla="*/ 79622 h 86416"/>
                <a:gd name="connsiteX4" fmla="*/ 4120 w 147927"/>
                <a:gd name="connsiteY4" fmla="*/ 37747 h 86416"/>
                <a:gd name="connsiteX0" fmla="*/ 123559 w 147927"/>
                <a:gd name="connsiteY0" fmla="*/ 37747 h 86416"/>
                <a:gd name="connsiteX1" fmla="*/ 147927 w 147927"/>
                <a:gd name="connsiteY1" fmla="*/ 13379 h 86416"/>
                <a:gd name="connsiteX2" fmla="*/ 147927 w 147927"/>
                <a:gd name="connsiteY2" fmla="*/ 62048 h 86416"/>
                <a:gd name="connsiteX3" fmla="*/ 123559 w 147927"/>
                <a:gd name="connsiteY3" fmla="*/ 86416 h 86416"/>
                <a:gd name="connsiteX4" fmla="*/ 123559 w 147927"/>
                <a:gd name="connsiteY4" fmla="*/ 37747 h 86416"/>
                <a:gd name="connsiteX0" fmla="*/ 4120 w 147927"/>
                <a:gd name="connsiteY0" fmla="*/ 37747 h 86416"/>
                <a:gd name="connsiteX1" fmla="*/ 28488 w 147927"/>
                <a:gd name="connsiteY1" fmla="*/ 13379 h 86416"/>
                <a:gd name="connsiteX2" fmla="*/ 114873 w 147927"/>
                <a:gd name="connsiteY2" fmla="*/ 1396 h 86416"/>
                <a:gd name="connsiteX3" fmla="*/ 123559 w 147927"/>
                <a:gd name="connsiteY3" fmla="*/ 37747 h 86416"/>
                <a:gd name="connsiteX4" fmla="*/ 4120 w 147927"/>
                <a:gd name="connsiteY4" fmla="*/ 37747 h 86416"/>
                <a:gd name="connsiteX0" fmla="*/ 190 w 147927"/>
                <a:gd name="connsiteY0" fmla="*/ 47645 h 86416"/>
                <a:gd name="connsiteX1" fmla="*/ 28488 w 147927"/>
                <a:gd name="connsiteY1" fmla="*/ 13379 h 86416"/>
                <a:gd name="connsiteX2" fmla="*/ 120011 w 147927"/>
                <a:gd name="connsiteY2" fmla="*/ 0 h 86416"/>
                <a:gd name="connsiteX3" fmla="*/ 147927 w 147927"/>
                <a:gd name="connsiteY3" fmla="*/ 62048 h 86416"/>
                <a:gd name="connsiteX4" fmla="*/ 123559 w 147927"/>
                <a:gd name="connsiteY4" fmla="*/ 86416 h 86416"/>
                <a:gd name="connsiteX5" fmla="*/ 26639 w 147927"/>
                <a:gd name="connsiteY5" fmla="*/ 75880 h 86416"/>
                <a:gd name="connsiteX6" fmla="*/ 190 w 147927"/>
                <a:gd name="connsiteY6" fmla="*/ 47645 h 86416"/>
                <a:gd name="connsiteX7" fmla="*/ 0 w 147927"/>
                <a:gd name="connsiteY7" fmla="*/ 51007 h 86416"/>
                <a:gd name="connsiteX8" fmla="*/ 90126 w 147927"/>
                <a:gd name="connsiteY8" fmla="*/ 32489 h 86416"/>
                <a:gd name="connsiteX9" fmla="*/ 118046 w 147927"/>
                <a:gd name="connsiteY9" fmla="*/ 4948 h 86416"/>
                <a:gd name="connsiteX10" fmla="*/ 85177 w 147927"/>
                <a:gd name="connsiteY10" fmla="*/ 30524 h 86416"/>
                <a:gd name="connsiteX11" fmla="*/ 123559 w 147927"/>
                <a:gd name="connsiteY11" fmla="*/ 86416 h 86416"/>
                <a:gd name="connsiteX0" fmla="*/ 4120 w 147927"/>
                <a:gd name="connsiteY0" fmla="*/ 37747 h 86416"/>
                <a:gd name="connsiteX1" fmla="*/ 123559 w 147927"/>
                <a:gd name="connsiteY1" fmla="*/ 37747 h 86416"/>
                <a:gd name="connsiteX2" fmla="*/ 123559 w 147927"/>
                <a:gd name="connsiteY2" fmla="*/ 86416 h 86416"/>
                <a:gd name="connsiteX3" fmla="*/ 33174 w 147927"/>
                <a:gd name="connsiteY3" fmla="*/ 79622 h 86416"/>
                <a:gd name="connsiteX4" fmla="*/ 4120 w 147927"/>
                <a:gd name="connsiteY4" fmla="*/ 37747 h 86416"/>
                <a:gd name="connsiteX0" fmla="*/ 123559 w 147927"/>
                <a:gd name="connsiteY0" fmla="*/ 37747 h 86416"/>
                <a:gd name="connsiteX1" fmla="*/ 147927 w 147927"/>
                <a:gd name="connsiteY1" fmla="*/ 13379 h 86416"/>
                <a:gd name="connsiteX2" fmla="*/ 147927 w 147927"/>
                <a:gd name="connsiteY2" fmla="*/ 62048 h 86416"/>
                <a:gd name="connsiteX3" fmla="*/ 123559 w 147927"/>
                <a:gd name="connsiteY3" fmla="*/ 86416 h 86416"/>
                <a:gd name="connsiteX4" fmla="*/ 123559 w 147927"/>
                <a:gd name="connsiteY4" fmla="*/ 37747 h 86416"/>
                <a:gd name="connsiteX0" fmla="*/ 4120 w 147927"/>
                <a:gd name="connsiteY0" fmla="*/ 37747 h 86416"/>
                <a:gd name="connsiteX1" fmla="*/ 28488 w 147927"/>
                <a:gd name="connsiteY1" fmla="*/ 13379 h 86416"/>
                <a:gd name="connsiteX2" fmla="*/ 114873 w 147927"/>
                <a:gd name="connsiteY2" fmla="*/ 1396 h 86416"/>
                <a:gd name="connsiteX3" fmla="*/ 88349 w 147927"/>
                <a:gd name="connsiteY3" fmla="*/ 34076 h 86416"/>
                <a:gd name="connsiteX4" fmla="*/ 4120 w 147927"/>
                <a:gd name="connsiteY4" fmla="*/ 37747 h 86416"/>
                <a:gd name="connsiteX0" fmla="*/ 190 w 147927"/>
                <a:gd name="connsiteY0" fmla="*/ 47645 h 86416"/>
                <a:gd name="connsiteX1" fmla="*/ 28488 w 147927"/>
                <a:gd name="connsiteY1" fmla="*/ 13379 h 86416"/>
                <a:gd name="connsiteX2" fmla="*/ 120011 w 147927"/>
                <a:gd name="connsiteY2" fmla="*/ 0 h 86416"/>
                <a:gd name="connsiteX3" fmla="*/ 147927 w 147927"/>
                <a:gd name="connsiteY3" fmla="*/ 62048 h 86416"/>
                <a:gd name="connsiteX4" fmla="*/ 123559 w 147927"/>
                <a:gd name="connsiteY4" fmla="*/ 86416 h 86416"/>
                <a:gd name="connsiteX5" fmla="*/ 26639 w 147927"/>
                <a:gd name="connsiteY5" fmla="*/ 75880 h 86416"/>
                <a:gd name="connsiteX6" fmla="*/ 190 w 147927"/>
                <a:gd name="connsiteY6" fmla="*/ 47645 h 86416"/>
                <a:gd name="connsiteX7" fmla="*/ 0 w 147927"/>
                <a:gd name="connsiteY7" fmla="*/ 51007 h 86416"/>
                <a:gd name="connsiteX8" fmla="*/ 90126 w 147927"/>
                <a:gd name="connsiteY8" fmla="*/ 32489 h 86416"/>
                <a:gd name="connsiteX9" fmla="*/ 118046 w 147927"/>
                <a:gd name="connsiteY9" fmla="*/ 4948 h 86416"/>
                <a:gd name="connsiteX10" fmla="*/ 85177 w 147927"/>
                <a:gd name="connsiteY10" fmla="*/ 30524 h 86416"/>
                <a:gd name="connsiteX11" fmla="*/ 123559 w 147927"/>
                <a:gd name="connsiteY11" fmla="*/ 86416 h 86416"/>
                <a:gd name="connsiteX0" fmla="*/ 4120 w 147927"/>
                <a:gd name="connsiteY0" fmla="*/ 37747 h 86416"/>
                <a:gd name="connsiteX1" fmla="*/ 123559 w 147927"/>
                <a:gd name="connsiteY1" fmla="*/ 37747 h 86416"/>
                <a:gd name="connsiteX2" fmla="*/ 123559 w 147927"/>
                <a:gd name="connsiteY2" fmla="*/ 86416 h 86416"/>
                <a:gd name="connsiteX3" fmla="*/ 33174 w 147927"/>
                <a:gd name="connsiteY3" fmla="*/ 79622 h 86416"/>
                <a:gd name="connsiteX4" fmla="*/ 4120 w 147927"/>
                <a:gd name="connsiteY4" fmla="*/ 37747 h 86416"/>
                <a:gd name="connsiteX0" fmla="*/ 123559 w 147927"/>
                <a:gd name="connsiteY0" fmla="*/ 37747 h 86416"/>
                <a:gd name="connsiteX1" fmla="*/ 147927 w 147927"/>
                <a:gd name="connsiteY1" fmla="*/ 13379 h 86416"/>
                <a:gd name="connsiteX2" fmla="*/ 147927 w 147927"/>
                <a:gd name="connsiteY2" fmla="*/ 62048 h 86416"/>
                <a:gd name="connsiteX3" fmla="*/ 123559 w 147927"/>
                <a:gd name="connsiteY3" fmla="*/ 86416 h 86416"/>
                <a:gd name="connsiteX4" fmla="*/ 123559 w 147927"/>
                <a:gd name="connsiteY4" fmla="*/ 37747 h 86416"/>
                <a:gd name="connsiteX0" fmla="*/ 4120 w 147927"/>
                <a:gd name="connsiteY0" fmla="*/ 37747 h 86416"/>
                <a:gd name="connsiteX1" fmla="*/ 28488 w 147927"/>
                <a:gd name="connsiteY1" fmla="*/ 13379 h 86416"/>
                <a:gd name="connsiteX2" fmla="*/ 114873 w 147927"/>
                <a:gd name="connsiteY2" fmla="*/ 1396 h 86416"/>
                <a:gd name="connsiteX3" fmla="*/ 88349 w 147927"/>
                <a:gd name="connsiteY3" fmla="*/ 34076 h 86416"/>
                <a:gd name="connsiteX4" fmla="*/ 4120 w 147927"/>
                <a:gd name="connsiteY4" fmla="*/ 37747 h 86416"/>
                <a:gd name="connsiteX0" fmla="*/ 190 w 147927"/>
                <a:gd name="connsiteY0" fmla="*/ 47645 h 86416"/>
                <a:gd name="connsiteX1" fmla="*/ 28488 w 147927"/>
                <a:gd name="connsiteY1" fmla="*/ 13379 h 86416"/>
                <a:gd name="connsiteX2" fmla="*/ 120011 w 147927"/>
                <a:gd name="connsiteY2" fmla="*/ 0 h 86416"/>
                <a:gd name="connsiteX3" fmla="*/ 147927 w 147927"/>
                <a:gd name="connsiteY3" fmla="*/ 62048 h 86416"/>
                <a:gd name="connsiteX4" fmla="*/ 123559 w 147927"/>
                <a:gd name="connsiteY4" fmla="*/ 86416 h 86416"/>
                <a:gd name="connsiteX5" fmla="*/ 26639 w 147927"/>
                <a:gd name="connsiteY5" fmla="*/ 75880 h 86416"/>
                <a:gd name="connsiteX6" fmla="*/ 190 w 147927"/>
                <a:gd name="connsiteY6" fmla="*/ 47645 h 86416"/>
                <a:gd name="connsiteX7" fmla="*/ 0 w 147927"/>
                <a:gd name="connsiteY7" fmla="*/ 51007 h 86416"/>
                <a:gd name="connsiteX8" fmla="*/ 90126 w 147927"/>
                <a:gd name="connsiteY8" fmla="*/ 32489 h 86416"/>
                <a:gd name="connsiteX9" fmla="*/ 118046 w 147927"/>
                <a:gd name="connsiteY9" fmla="*/ 4948 h 86416"/>
                <a:gd name="connsiteX10" fmla="*/ 85177 w 147927"/>
                <a:gd name="connsiteY10" fmla="*/ 30524 h 86416"/>
                <a:gd name="connsiteX11" fmla="*/ 122921 w 147927"/>
                <a:gd name="connsiteY11" fmla="*/ 67829 h 86416"/>
                <a:gd name="connsiteX0" fmla="*/ 4120 w 147927"/>
                <a:gd name="connsiteY0" fmla="*/ 37747 h 86416"/>
                <a:gd name="connsiteX1" fmla="*/ 123559 w 147927"/>
                <a:gd name="connsiteY1" fmla="*/ 37747 h 86416"/>
                <a:gd name="connsiteX2" fmla="*/ 123559 w 147927"/>
                <a:gd name="connsiteY2" fmla="*/ 86416 h 86416"/>
                <a:gd name="connsiteX3" fmla="*/ 33174 w 147927"/>
                <a:gd name="connsiteY3" fmla="*/ 79622 h 86416"/>
                <a:gd name="connsiteX4" fmla="*/ 4120 w 147927"/>
                <a:gd name="connsiteY4" fmla="*/ 37747 h 86416"/>
                <a:gd name="connsiteX0" fmla="*/ 123559 w 147927"/>
                <a:gd name="connsiteY0" fmla="*/ 37747 h 86416"/>
                <a:gd name="connsiteX1" fmla="*/ 147927 w 147927"/>
                <a:gd name="connsiteY1" fmla="*/ 13379 h 86416"/>
                <a:gd name="connsiteX2" fmla="*/ 147927 w 147927"/>
                <a:gd name="connsiteY2" fmla="*/ 62048 h 86416"/>
                <a:gd name="connsiteX3" fmla="*/ 123559 w 147927"/>
                <a:gd name="connsiteY3" fmla="*/ 86416 h 86416"/>
                <a:gd name="connsiteX4" fmla="*/ 123559 w 147927"/>
                <a:gd name="connsiteY4" fmla="*/ 37747 h 86416"/>
                <a:gd name="connsiteX0" fmla="*/ 4120 w 147927"/>
                <a:gd name="connsiteY0" fmla="*/ 37747 h 86416"/>
                <a:gd name="connsiteX1" fmla="*/ 28488 w 147927"/>
                <a:gd name="connsiteY1" fmla="*/ 13379 h 86416"/>
                <a:gd name="connsiteX2" fmla="*/ 114873 w 147927"/>
                <a:gd name="connsiteY2" fmla="*/ 1396 h 86416"/>
                <a:gd name="connsiteX3" fmla="*/ 88349 w 147927"/>
                <a:gd name="connsiteY3" fmla="*/ 34076 h 86416"/>
                <a:gd name="connsiteX4" fmla="*/ 4120 w 147927"/>
                <a:gd name="connsiteY4" fmla="*/ 37747 h 86416"/>
                <a:gd name="connsiteX0" fmla="*/ 190 w 147927"/>
                <a:gd name="connsiteY0" fmla="*/ 47645 h 86416"/>
                <a:gd name="connsiteX1" fmla="*/ 28488 w 147927"/>
                <a:gd name="connsiteY1" fmla="*/ 13379 h 86416"/>
                <a:gd name="connsiteX2" fmla="*/ 120011 w 147927"/>
                <a:gd name="connsiteY2" fmla="*/ 0 h 86416"/>
                <a:gd name="connsiteX3" fmla="*/ 147927 w 147927"/>
                <a:gd name="connsiteY3" fmla="*/ 62048 h 86416"/>
                <a:gd name="connsiteX4" fmla="*/ 126093 w 147927"/>
                <a:gd name="connsiteY4" fmla="*/ 71380 h 86416"/>
                <a:gd name="connsiteX5" fmla="*/ 26639 w 147927"/>
                <a:gd name="connsiteY5" fmla="*/ 75880 h 86416"/>
                <a:gd name="connsiteX6" fmla="*/ 190 w 147927"/>
                <a:gd name="connsiteY6" fmla="*/ 47645 h 86416"/>
                <a:gd name="connsiteX7" fmla="*/ 0 w 147927"/>
                <a:gd name="connsiteY7" fmla="*/ 51007 h 86416"/>
                <a:gd name="connsiteX8" fmla="*/ 90126 w 147927"/>
                <a:gd name="connsiteY8" fmla="*/ 32489 h 86416"/>
                <a:gd name="connsiteX9" fmla="*/ 118046 w 147927"/>
                <a:gd name="connsiteY9" fmla="*/ 4948 h 86416"/>
                <a:gd name="connsiteX10" fmla="*/ 85177 w 147927"/>
                <a:gd name="connsiteY10" fmla="*/ 30524 h 86416"/>
                <a:gd name="connsiteX11" fmla="*/ 122921 w 147927"/>
                <a:gd name="connsiteY11" fmla="*/ 67829 h 86416"/>
                <a:gd name="connsiteX0" fmla="*/ 4120 w 147927"/>
                <a:gd name="connsiteY0" fmla="*/ 37747 h 86416"/>
                <a:gd name="connsiteX1" fmla="*/ 123559 w 147927"/>
                <a:gd name="connsiteY1" fmla="*/ 37747 h 86416"/>
                <a:gd name="connsiteX2" fmla="*/ 123559 w 147927"/>
                <a:gd name="connsiteY2" fmla="*/ 86416 h 86416"/>
                <a:gd name="connsiteX3" fmla="*/ 33174 w 147927"/>
                <a:gd name="connsiteY3" fmla="*/ 79622 h 86416"/>
                <a:gd name="connsiteX4" fmla="*/ 4120 w 147927"/>
                <a:gd name="connsiteY4" fmla="*/ 37747 h 86416"/>
                <a:gd name="connsiteX0" fmla="*/ 123559 w 147927"/>
                <a:gd name="connsiteY0" fmla="*/ 37747 h 86416"/>
                <a:gd name="connsiteX1" fmla="*/ 147927 w 147927"/>
                <a:gd name="connsiteY1" fmla="*/ 13379 h 86416"/>
                <a:gd name="connsiteX2" fmla="*/ 147927 w 147927"/>
                <a:gd name="connsiteY2" fmla="*/ 62048 h 86416"/>
                <a:gd name="connsiteX3" fmla="*/ 121144 w 147927"/>
                <a:gd name="connsiteY3" fmla="*/ 69415 h 86416"/>
                <a:gd name="connsiteX4" fmla="*/ 123559 w 147927"/>
                <a:gd name="connsiteY4" fmla="*/ 37747 h 86416"/>
                <a:gd name="connsiteX0" fmla="*/ 4120 w 147927"/>
                <a:gd name="connsiteY0" fmla="*/ 37747 h 86416"/>
                <a:gd name="connsiteX1" fmla="*/ 28488 w 147927"/>
                <a:gd name="connsiteY1" fmla="*/ 13379 h 86416"/>
                <a:gd name="connsiteX2" fmla="*/ 114873 w 147927"/>
                <a:gd name="connsiteY2" fmla="*/ 1396 h 86416"/>
                <a:gd name="connsiteX3" fmla="*/ 88349 w 147927"/>
                <a:gd name="connsiteY3" fmla="*/ 34076 h 86416"/>
                <a:gd name="connsiteX4" fmla="*/ 4120 w 147927"/>
                <a:gd name="connsiteY4" fmla="*/ 37747 h 86416"/>
                <a:gd name="connsiteX0" fmla="*/ 190 w 147927"/>
                <a:gd name="connsiteY0" fmla="*/ 47645 h 86416"/>
                <a:gd name="connsiteX1" fmla="*/ 28488 w 147927"/>
                <a:gd name="connsiteY1" fmla="*/ 13379 h 86416"/>
                <a:gd name="connsiteX2" fmla="*/ 120011 w 147927"/>
                <a:gd name="connsiteY2" fmla="*/ 0 h 86416"/>
                <a:gd name="connsiteX3" fmla="*/ 147927 w 147927"/>
                <a:gd name="connsiteY3" fmla="*/ 62048 h 86416"/>
                <a:gd name="connsiteX4" fmla="*/ 126093 w 147927"/>
                <a:gd name="connsiteY4" fmla="*/ 71380 h 86416"/>
                <a:gd name="connsiteX5" fmla="*/ 26639 w 147927"/>
                <a:gd name="connsiteY5" fmla="*/ 75880 h 86416"/>
                <a:gd name="connsiteX6" fmla="*/ 190 w 147927"/>
                <a:gd name="connsiteY6" fmla="*/ 47645 h 86416"/>
                <a:gd name="connsiteX7" fmla="*/ 0 w 147927"/>
                <a:gd name="connsiteY7" fmla="*/ 51007 h 86416"/>
                <a:gd name="connsiteX8" fmla="*/ 90126 w 147927"/>
                <a:gd name="connsiteY8" fmla="*/ 32489 h 86416"/>
                <a:gd name="connsiteX9" fmla="*/ 118046 w 147927"/>
                <a:gd name="connsiteY9" fmla="*/ 4948 h 86416"/>
                <a:gd name="connsiteX10" fmla="*/ 85177 w 147927"/>
                <a:gd name="connsiteY10" fmla="*/ 30524 h 86416"/>
                <a:gd name="connsiteX11" fmla="*/ 122921 w 147927"/>
                <a:gd name="connsiteY11" fmla="*/ 67829 h 86416"/>
                <a:gd name="connsiteX0" fmla="*/ 4120 w 147927"/>
                <a:gd name="connsiteY0" fmla="*/ 37747 h 79622"/>
                <a:gd name="connsiteX1" fmla="*/ 123559 w 147927"/>
                <a:gd name="connsiteY1" fmla="*/ 37747 h 79622"/>
                <a:gd name="connsiteX2" fmla="*/ 121334 w 147927"/>
                <a:gd name="connsiteY2" fmla="*/ 66052 h 79622"/>
                <a:gd name="connsiteX3" fmla="*/ 33174 w 147927"/>
                <a:gd name="connsiteY3" fmla="*/ 79622 h 79622"/>
                <a:gd name="connsiteX4" fmla="*/ 4120 w 147927"/>
                <a:gd name="connsiteY4" fmla="*/ 37747 h 79622"/>
                <a:gd name="connsiteX0" fmla="*/ 123559 w 147927"/>
                <a:gd name="connsiteY0" fmla="*/ 37747 h 79622"/>
                <a:gd name="connsiteX1" fmla="*/ 147927 w 147927"/>
                <a:gd name="connsiteY1" fmla="*/ 13379 h 79622"/>
                <a:gd name="connsiteX2" fmla="*/ 147927 w 147927"/>
                <a:gd name="connsiteY2" fmla="*/ 62048 h 79622"/>
                <a:gd name="connsiteX3" fmla="*/ 121144 w 147927"/>
                <a:gd name="connsiteY3" fmla="*/ 69415 h 79622"/>
                <a:gd name="connsiteX4" fmla="*/ 123559 w 147927"/>
                <a:gd name="connsiteY4" fmla="*/ 37747 h 79622"/>
                <a:gd name="connsiteX0" fmla="*/ 4120 w 147927"/>
                <a:gd name="connsiteY0" fmla="*/ 37747 h 79622"/>
                <a:gd name="connsiteX1" fmla="*/ 28488 w 147927"/>
                <a:gd name="connsiteY1" fmla="*/ 13379 h 79622"/>
                <a:gd name="connsiteX2" fmla="*/ 114873 w 147927"/>
                <a:gd name="connsiteY2" fmla="*/ 1396 h 79622"/>
                <a:gd name="connsiteX3" fmla="*/ 88349 w 147927"/>
                <a:gd name="connsiteY3" fmla="*/ 34076 h 79622"/>
                <a:gd name="connsiteX4" fmla="*/ 4120 w 147927"/>
                <a:gd name="connsiteY4" fmla="*/ 37747 h 79622"/>
                <a:gd name="connsiteX0" fmla="*/ 190 w 147927"/>
                <a:gd name="connsiteY0" fmla="*/ 47645 h 79622"/>
                <a:gd name="connsiteX1" fmla="*/ 28488 w 147927"/>
                <a:gd name="connsiteY1" fmla="*/ 13379 h 79622"/>
                <a:gd name="connsiteX2" fmla="*/ 120011 w 147927"/>
                <a:gd name="connsiteY2" fmla="*/ 0 h 79622"/>
                <a:gd name="connsiteX3" fmla="*/ 147927 w 147927"/>
                <a:gd name="connsiteY3" fmla="*/ 62048 h 79622"/>
                <a:gd name="connsiteX4" fmla="*/ 126093 w 147927"/>
                <a:gd name="connsiteY4" fmla="*/ 71380 h 79622"/>
                <a:gd name="connsiteX5" fmla="*/ 26639 w 147927"/>
                <a:gd name="connsiteY5" fmla="*/ 75880 h 79622"/>
                <a:gd name="connsiteX6" fmla="*/ 190 w 147927"/>
                <a:gd name="connsiteY6" fmla="*/ 47645 h 79622"/>
                <a:gd name="connsiteX7" fmla="*/ 0 w 147927"/>
                <a:gd name="connsiteY7" fmla="*/ 51007 h 79622"/>
                <a:gd name="connsiteX8" fmla="*/ 90126 w 147927"/>
                <a:gd name="connsiteY8" fmla="*/ 32489 h 79622"/>
                <a:gd name="connsiteX9" fmla="*/ 118046 w 147927"/>
                <a:gd name="connsiteY9" fmla="*/ 4948 h 79622"/>
                <a:gd name="connsiteX10" fmla="*/ 85177 w 147927"/>
                <a:gd name="connsiteY10" fmla="*/ 30524 h 79622"/>
                <a:gd name="connsiteX11" fmla="*/ 122921 w 147927"/>
                <a:gd name="connsiteY11" fmla="*/ 67829 h 79622"/>
                <a:gd name="connsiteX0" fmla="*/ 4120 w 147927"/>
                <a:gd name="connsiteY0" fmla="*/ 37747 h 84949"/>
                <a:gd name="connsiteX1" fmla="*/ 123559 w 147927"/>
                <a:gd name="connsiteY1" fmla="*/ 37747 h 84949"/>
                <a:gd name="connsiteX2" fmla="*/ 121334 w 147927"/>
                <a:gd name="connsiteY2" fmla="*/ 66052 h 84949"/>
                <a:gd name="connsiteX3" fmla="*/ 33174 w 147927"/>
                <a:gd name="connsiteY3" fmla="*/ 79622 h 84949"/>
                <a:gd name="connsiteX4" fmla="*/ 4120 w 147927"/>
                <a:gd name="connsiteY4" fmla="*/ 37747 h 84949"/>
                <a:gd name="connsiteX0" fmla="*/ 123559 w 147927"/>
                <a:gd name="connsiteY0" fmla="*/ 37747 h 84949"/>
                <a:gd name="connsiteX1" fmla="*/ 147927 w 147927"/>
                <a:gd name="connsiteY1" fmla="*/ 13379 h 84949"/>
                <a:gd name="connsiteX2" fmla="*/ 147927 w 147927"/>
                <a:gd name="connsiteY2" fmla="*/ 62048 h 84949"/>
                <a:gd name="connsiteX3" fmla="*/ 121144 w 147927"/>
                <a:gd name="connsiteY3" fmla="*/ 69415 h 84949"/>
                <a:gd name="connsiteX4" fmla="*/ 123559 w 147927"/>
                <a:gd name="connsiteY4" fmla="*/ 37747 h 84949"/>
                <a:gd name="connsiteX0" fmla="*/ 4120 w 147927"/>
                <a:gd name="connsiteY0" fmla="*/ 37747 h 84949"/>
                <a:gd name="connsiteX1" fmla="*/ 28488 w 147927"/>
                <a:gd name="connsiteY1" fmla="*/ 13379 h 84949"/>
                <a:gd name="connsiteX2" fmla="*/ 114873 w 147927"/>
                <a:gd name="connsiteY2" fmla="*/ 1396 h 84949"/>
                <a:gd name="connsiteX3" fmla="*/ 88349 w 147927"/>
                <a:gd name="connsiteY3" fmla="*/ 34076 h 84949"/>
                <a:gd name="connsiteX4" fmla="*/ 4120 w 147927"/>
                <a:gd name="connsiteY4" fmla="*/ 37747 h 84949"/>
                <a:gd name="connsiteX0" fmla="*/ 190 w 147927"/>
                <a:gd name="connsiteY0" fmla="*/ 47645 h 84949"/>
                <a:gd name="connsiteX1" fmla="*/ 28488 w 147927"/>
                <a:gd name="connsiteY1" fmla="*/ 13379 h 84949"/>
                <a:gd name="connsiteX2" fmla="*/ 120011 w 147927"/>
                <a:gd name="connsiteY2" fmla="*/ 0 h 84949"/>
                <a:gd name="connsiteX3" fmla="*/ 147927 w 147927"/>
                <a:gd name="connsiteY3" fmla="*/ 62048 h 84949"/>
                <a:gd name="connsiteX4" fmla="*/ 126093 w 147927"/>
                <a:gd name="connsiteY4" fmla="*/ 71380 h 84949"/>
                <a:gd name="connsiteX5" fmla="*/ 37933 w 147927"/>
                <a:gd name="connsiteY5" fmla="*/ 84949 h 84949"/>
                <a:gd name="connsiteX6" fmla="*/ 190 w 147927"/>
                <a:gd name="connsiteY6" fmla="*/ 47645 h 84949"/>
                <a:gd name="connsiteX7" fmla="*/ 0 w 147927"/>
                <a:gd name="connsiteY7" fmla="*/ 51007 h 84949"/>
                <a:gd name="connsiteX8" fmla="*/ 90126 w 147927"/>
                <a:gd name="connsiteY8" fmla="*/ 32489 h 84949"/>
                <a:gd name="connsiteX9" fmla="*/ 118046 w 147927"/>
                <a:gd name="connsiteY9" fmla="*/ 4948 h 84949"/>
                <a:gd name="connsiteX10" fmla="*/ 85177 w 147927"/>
                <a:gd name="connsiteY10" fmla="*/ 30524 h 84949"/>
                <a:gd name="connsiteX11" fmla="*/ 122921 w 147927"/>
                <a:gd name="connsiteY11" fmla="*/ 67829 h 84949"/>
                <a:gd name="connsiteX0" fmla="*/ 4120 w 147927"/>
                <a:gd name="connsiteY0" fmla="*/ 37747 h 84949"/>
                <a:gd name="connsiteX1" fmla="*/ 123559 w 147927"/>
                <a:gd name="connsiteY1" fmla="*/ 37747 h 84949"/>
                <a:gd name="connsiteX2" fmla="*/ 121334 w 147927"/>
                <a:gd name="connsiteY2" fmla="*/ 66052 h 84949"/>
                <a:gd name="connsiteX3" fmla="*/ 33174 w 147927"/>
                <a:gd name="connsiteY3" fmla="*/ 79622 h 84949"/>
                <a:gd name="connsiteX4" fmla="*/ 4120 w 147927"/>
                <a:gd name="connsiteY4" fmla="*/ 37747 h 84949"/>
                <a:gd name="connsiteX0" fmla="*/ 123559 w 147927"/>
                <a:gd name="connsiteY0" fmla="*/ 37747 h 84949"/>
                <a:gd name="connsiteX1" fmla="*/ 147927 w 147927"/>
                <a:gd name="connsiteY1" fmla="*/ 13379 h 84949"/>
                <a:gd name="connsiteX2" fmla="*/ 147927 w 147927"/>
                <a:gd name="connsiteY2" fmla="*/ 62048 h 84949"/>
                <a:gd name="connsiteX3" fmla="*/ 121144 w 147927"/>
                <a:gd name="connsiteY3" fmla="*/ 69415 h 84949"/>
                <a:gd name="connsiteX4" fmla="*/ 123559 w 147927"/>
                <a:gd name="connsiteY4" fmla="*/ 37747 h 84949"/>
                <a:gd name="connsiteX0" fmla="*/ 4120 w 147927"/>
                <a:gd name="connsiteY0" fmla="*/ 37747 h 84949"/>
                <a:gd name="connsiteX1" fmla="*/ 28488 w 147927"/>
                <a:gd name="connsiteY1" fmla="*/ 13379 h 84949"/>
                <a:gd name="connsiteX2" fmla="*/ 114873 w 147927"/>
                <a:gd name="connsiteY2" fmla="*/ 1396 h 84949"/>
                <a:gd name="connsiteX3" fmla="*/ 88349 w 147927"/>
                <a:gd name="connsiteY3" fmla="*/ 34076 h 84949"/>
                <a:gd name="connsiteX4" fmla="*/ 4120 w 147927"/>
                <a:gd name="connsiteY4" fmla="*/ 37747 h 84949"/>
                <a:gd name="connsiteX0" fmla="*/ 190 w 147927"/>
                <a:gd name="connsiteY0" fmla="*/ 47645 h 84949"/>
                <a:gd name="connsiteX1" fmla="*/ 28488 w 147927"/>
                <a:gd name="connsiteY1" fmla="*/ 13379 h 84949"/>
                <a:gd name="connsiteX2" fmla="*/ 120011 w 147927"/>
                <a:gd name="connsiteY2" fmla="*/ 0 h 84949"/>
                <a:gd name="connsiteX3" fmla="*/ 147927 w 147927"/>
                <a:gd name="connsiteY3" fmla="*/ 62048 h 84949"/>
                <a:gd name="connsiteX4" fmla="*/ 126093 w 147927"/>
                <a:gd name="connsiteY4" fmla="*/ 71380 h 84949"/>
                <a:gd name="connsiteX5" fmla="*/ 37933 w 147927"/>
                <a:gd name="connsiteY5" fmla="*/ 84949 h 84949"/>
                <a:gd name="connsiteX6" fmla="*/ 190 w 147927"/>
                <a:gd name="connsiteY6" fmla="*/ 47645 h 84949"/>
                <a:gd name="connsiteX7" fmla="*/ 0 w 147927"/>
                <a:gd name="connsiteY7" fmla="*/ 51007 h 84949"/>
                <a:gd name="connsiteX8" fmla="*/ 90126 w 147927"/>
                <a:gd name="connsiteY8" fmla="*/ 32489 h 84949"/>
                <a:gd name="connsiteX9" fmla="*/ 118046 w 147927"/>
                <a:gd name="connsiteY9" fmla="*/ 4948 h 84949"/>
                <a:gd name="connsiteX10" fmla="*/ 85177 w 147927"/>
                <a:gd name="connsiteY10" fmla="*/ 30524 h 84949"/>
                <a:gd name="connsiteX11" fmla="*/ 142905 w 147927"/>
                <a:gd name="connsiteY11" fmla="*/ 72328 h 84949"/>
                <a:gd name="connsiteX0" fmla="*/ 4120 w 147927"/>
                <a:gd name="connsiteY0" fmla="*/ 37747 h 84949"/>
                <a:gd name="connsiteX1" fmla="*/ 123559 w 147927"/>
                <a:gd name="connsiteY1" fmla="*/ 37747 h 84949"/>
                <a:gd name="connsiteX2" fmla="*/ 121334 w 147927"/>
                <a:gd name="connsiteY2" fmla="*/ 66052 h 84949"/>
                <a:gd name="connsiteX3" fmla="*/ 33174 w 147927"/>
                <a:gd name="connsiteY3" fmla="*/ 79622 h 84949"/>
                <a:gd name="connsiteX4" fmla="*/ 4120 w 147927"/>
                <a:gd name="connsiteY4" fmla="*/ 37747 h 84949"/>
                <a:gd name="connsiteX0" fmla="*/ 123559 w 147927"/>
                <a:gd name="connsiteY0" fmla="*/ 37747 h 84949"/>
                <a:gd name="connsiteX1" fmla="*/ 147927 w 147927"/>
                <a:gd name="connsiteY1" fmla="*/ 13379 h 84949"/>
                <a:gd name="connsiteX2" fmla="*/ 147927 w 147927"/>
                <a:gd name="connsiteY2" fmla="*/ 62048 h 84949"/>
                <a:gd name="connsiteX3" fmla="*/ 121144 w 147927"/>
                <a:gd name="connsiteY3" fmla="*/ 69415 h 84949"/>
                <a:gd name="connsiteX4" fmla="*/ 123559 w 147927"/>
                <a:gd name="connsiteY4" fmla="*/ 37747 h 84949"/>
                <a:gd name="connsiteX0" fmla="*/ 3362 w 147927"/>
                <a:gd name="connsiteY0" fmla="*/ 51196 h 84949"/>
                <a:gd name="connsiteX1" fmla="*/ 28488 w 147927"/>
                <a:gd name="connsiteY1" fmla="*/ 13379 h 84949"/>
                <a:gd name="connsiteX2" fmla="*/ 114873 w 147927"/>
                <a:gd name="connsiteY2" fmla="*/ 1396 h 84949"/>
                <a:gd name="connsiteX3" fmla="*/ 88349 w 147927"/>
                <a:gd name="connsiteY3" fmla="*/ 34076 h 84949"/>
                <a:gd name="connsiteX4" fmla="*/ 3362 w 147927"/>
                <a:gd name="connsiteY4" fmla="*/ 51196 h 84949"/>
                <a:gd name="connsiteX0" fmla="*/ 190 w 147927"/>
                <a:gd name="connsiteY0" fmla="*/ 47645 h 84949"/>
                <a:gd name="connsiteX1" fmla="*/ 28488 w 147927"/>
                <a:gd name="connsiteY1" fmla="*/ 13379 h 84949"/>
                <a:gd name="connsiteX2" fmla="*/ 120011 w 147927"/>
                <a:gd name="connsiteY2" fmla="*/ 0 h 84949"/>
                <a:gd name="connsiteX3" fmla="*/ 147927 w 147927"/>
                <a:gd name="connsiteY3" fmla="*/ 62048 h 84949"/>
                <a:gd name="connsiteX4" fmla="*/ 126093 w 147927"/>
                <a:gd name="connsiteY4" fmla="*/ 71380 h 84949"/>
                <a:gd name="connsiteX5" fmla="*/ 37933 w 147927"/>
                <a:gd name="connsiteY5" fmla="*/ 84949 h 84949"/>
                <a:gd name="connsiteX6" fmla="*/ 190 w 147927"/>
                <a:gd name="connsiteY6" fmla="*/ 47645 h 84949"/>
                <a:gd name="connsiteX7" fmla="*/ 0 w 147927"/>
                <a:gd name="connsiteY7" fmla="*/ 51007 h 84949"/>
                <a:gd name="connsiteX8" fmla="*/ 90126 w 147927"/>
                <a:gd name="connsiteY8" fmla="*/ 32489 h 84949"/>
                <a:gd name="connsiteX9" fmla="*/ 118046 w 147927"/>
                <a:gd name="connsiteY9" fmla="*/ 4948 h 84949"/>
                <a:gd name="connsiteX10" fmla="*/ 85177 w 147927"/>
                <a:gd name="connsiteY10" fmla="*/ 30524 h 84949"/>
                <a:gd name="connsiteX11" fmla="*/ 142905 w 147927"/>
                <a:gd name="connsiteY11" fmla="*/ 72328 h 84949"/>
                <a:gd name="connsiteX0" fmla="*/ 4120 w 147927"/>
                <a:gd name="connsiteY0" fmla="*/ 37747 h 89898"/>
                <a:gd name="connsiteX1" fmla="*/ 123559 w 147927"/>
                <a:gd name="connsiteY1" fmla="*/ 37747 h 89898"/>
                <a:gd name="connsiteX2" fmla="*/ 121334 w 147927"/>
                <a:gd name="connsiteY2" fmla="*/ 66052 h 89898"/>
                <a:gd name="connsiteX3" fmla="*/ 35968 w 147927"/>
                <a:gd name="connsiteY3" fmla="*/ 89898 h 89898"/>
                <a:gd name="connsiteX4" fmla="*/ 4120 w 147927"/>
                <a:gd name="connsiteY4" fmla="*/ 37747 h 89898"/>
                <a:gd name="connsiteX0" fmla="*/ 123559 w 147927"/>
                <a:gd name="connsiteY0" fmla="*/ 37747 h 89898"/>
                <a:gd name="connsiteX1" fmla="*/ 147927 w 147927"/>
                <a:gd name="connsiteY1" fmla="*/ 13379 h 89898"/>
                <a:gd name="connsiteX2" fmla="*/ 147927 w 147927"/>
                <a:gd name="connsiteY2" fmla="*/ 62048 h 89898"/>
                <a:gd name="connsiteX3" fmla="*/ 121144 w 147927"/>
                <a:gd name="connsiteY3" fmla="*/ 69415 h 89898"/>
                <a:gd name="connsiteX4" fmla="*/ 123559 w 147927"/>
                <a:gd name="connsiteY4" fmla="*/ 37747 h 89898"/>
                <a:gd name="connsiteX0" fmla="*/ 3362 w 147927"/>
                <a:gd name="connsiteY0" fmla="*/ 51196 h 89898"/>
                <a:gd name="connsiteX1" fmla="*/ 28488 w 147927"/>
                <a:gd name="connsiteY1" fmla="*/ 13379 h 89898"/>
                <a:gd name="connsiteX2" fmla="*/ 114873 w 147927"/>
                <a:gd name="connsiteY2" fmla="*/ 1396 h 89898"/>
                <a:gd name="connsiteX3" fmla="*/ 88349 w 147927"/>
                <a:gd name="connsiteY3" fmla="*/ 34076 h 89898"/>
                <a:gd name="connsiteX4" fmla="*/ 3362 w 147927"/>
                <a:gd name="connsiteY4" fmla="*/ 51196 h 89898"/>
                <a:gd name="connsiteX0" fmla="*/ 190 w 147927"/>
                <a:gd name="connsiteY0" fmla="*/ 47645 h 89898"/>
                <a:gd name="connsiteX1" fmla="*/ 28488 w 147927"/>
                <a:gd name="connsiteY1" fmla="*/ 13379 h 89898"/>
                <a:gd name="connsiteX2" fmla="*/ 120011 w 147927"/>
                <a:gd name="connsiteY2" fmla="*/ 0 h 89898"/>
                <a:gd name="connsiteX3" fmla="*/ 147927 w 147927"/>
                <a:gd name="connsiteY3" fmla="*/ 62048 h 89898"/>
                <a:gd name="connsiteX4" fmla="*/ 126093 w 147927"/>
                <a:gd name="connsiteY4" fmla="*/ 71380 h 89898"/>
                <a:gd name="connsiteX5" fmla="*/ 37933 w 147927"/>
                <a:gd name="connsiteY5" fmla="*/ 84949 h 89898"/>
                <a:gd name="connsiteX6" fmla="*/ 190 w 147927"/>
                <a:gd name="connsiteY6" fmla="*/ 47645 h 89898"/>
                <a:gd name="connsiteX7" fmla="*/ 0 w 147927"/>
                <a:gd name="connsiteY7" fmla="*/ 51007 h 89898"/>
                <a:gd name="connsiteX8" fmla="*/ 90126 w 147927"/>
                <a:gd name="connsiteY8" fmla="*/ 32489 h 89898"/>
                <a:gd name="connsiteX9" fmla="*/ 118046 w 147927"/>
                <a:gd name="connsiteY9" fmla="*/ 4948 h 89898"/>
                <a:gd name="connsiteX10" fmla="*/ 85177 w 147927"/>
                <a:gd name="connsiteY10" fmla="*/ 30524 h 89898"/>
                <a:gd name="connsiteX11" fmla="*/ 142905 w 147927"/>
                <a:gd name="connsiteY11" fmla="*/ 72328 h 89898"/>
                <a:gd name="connsiteX0" fmla="*/ 4120 w 147927"/>
                <a:gd name="connsiteY0" fmla="*/ 39145 h 91296"/>
                <a:gd name="connsiteX1" fmla="*/ 123559 w 147927"/>
                <a:gd name="connsiteY1" fmla="*/ 39145 h 91296"/>
                <a:gd name="connsiteX2" fmla="*/ 121334 w 147927"/>
                <a:gd name="connsiteY2" fmla="*/ 67450 h 91296"/>
                <a:gd name="connsiteX3" fmla="*/ 35968 w 147927"/>
                <a:gd name="connsiteY3" fmla="*/ 91296 h 91296"/>
                <a:gd name="connsiteX4" fmla="*/ 4120 w 147927"/>
                <a:gd name="connsiteY4" fmla="*/ 39145 h 91296"/>
                <a:gd name="connsiteX0" fmla="*/ 123559 w 147927"/>
                <a:gd name="connsiteY0" fmla="*/ 39145 h 91296"/>
                <a:gd name="connsiteX1" fmla="*/ 147927 w 147927"/>
                <a:gd name="connsiteY1" fmla="*/ 14777 h 91296"/>
                <a:gd name="connsiteX2" fmla="*/ 147927 w 147927"/>
                <a:gd name="connsiteY2" fmla="*/ 63446 h 91296"/>
                <a:gd name="connsiteX3" fmla="*/ 121144 w 147927"/>
                <a:gd name="connsiteY3" fmla="*/ 70813 h 91296"/>
                <a:gd name="connsiteX4" fmla="*/ 123559 w 147927"/>
                <a:gd name="connsiteY4" fmla="*/ 39145 h 91296"/>
                <a:gd name="connsiteX0" fmla="*/ 3362 w 147927"/>
                <a:gd name="connsiteY0" fmla="*/ 52594 h 91296"/>
                <a:gd name="connsiteX1" fmla="*/ 28488 w 147927"/>
                <a:gd name="connsiteY1" fmla="*/ 14777 h 91296"/>
                <a:gd name="connsiteX2" fmla="*/ 114873 w 147927"/>
                <a:gd name="connsiteY2" fmla="*/ 2794 h 91296"/>
                <a:gd name="connsiteX3" fmla="*/ 88349 w 147927"/>
                <a:gd name="connsiteY3" fmla="*/ 35474 h 91296"/>
                <a:gd name="connsiteX4" fmla="*/ 3362 w 147927"/>
                <a:gd name="connsiteY4" fmla="*/ 52594 h 91296"/>
                <a:gd name="connsiteX0" fmla="*/ 190 w 147927"/>
                <a:gd name="connsiteY0" fmla="*/ 49043 h 91296"/>
                <a:gd name="connsiteX1" fmla="*/ 28488 w 147927"/>
                <a:gd name="connsiteY1" fmla="*/ 14777 h 91296"/>
                <a:gd name="connsiteX2" fmla="*/ 120011 w 147927"/>
                <a:gd name="connsiteY2" fmla="*/ 1398 h 91296"/>
                <a:gd name="connsiteX3" fmla="*/ 147927 w 147927"/>
                <a:gd name="connsiteY3" fmla="*/ 63446 h 91296"/>
                <a:gd name="connsiteX4" fmla="*/ 126093 w 147927"/>
                <a:gd name="connsiteY4" fmla="*/ 72778 h 91296"/>
                <a:gd name="connsiteX5" fmla="*/ 37933 w 147927"/>
                <a:gd name="connsiteY5" fmla="*/ 86347 h 91296"/>
                <a:gd name="connsiteX6" fmla="*/ 190 w 147927"/>
                <a:gd name="connsiteY6" fmla="*/ 49043 h 91296"/>
                <a:gd name="connsiteX7" fmla="*/ 0 w 147927"/>
                <a:gd name="connsiteY7" fmla="*/ 52405 h 91296"/>
                <a:gd name="connsiteX8" fmla="*/ 90126 w 147927"/>
                <a:gd name="connsiteY8" fmla="*/ 33887 h 91296"/>
                <a:gd name="connsiteX9" fmla="*/ 125150 w 147927"/>
                <a:gd name="connsiteY9" fmla="*/ 0 h 91296"/>
                <a:gd name="connsiteX10" fmla="*/ 85177 w 147927"/>
                <a:gd name="connsiteY10" fmla="*/ 31922 h 91296"/>
                <a:gd name="connsiteX11" fmla="*/ 142905 w 147927"/>
                <a:gd name="connsiteY11" fmla="*/ 73726 h 91296"/>
                <a:gd name="connsiteX0" fmla="*/ 4120 w 147927"/>
                <a:gd name="connsiteY0" fmla="*/ 39145 h 91296"/>
                <a:gd name="connsiteX1" fmla="*/ 123559 w 147927"/>
                <a:gd name="connsiteY1" fmla="*/ 39145 h 91296"/>
                <a:gd name="connsiteX2" fmla="*/ 121334 w 147927"/>
                <a:gd name="connsiteY2" fmla="*/ 67450 h 91296"/>
                <a:gd name="connsiteX3" fmla="*/ 35968 w 147927"/>
                <a:gd name="connsiteY3" fmla="*/ 91296 h 91296"/>
                <a:gd name="connsiteX4" fmla="*/ 4120 w 147927"/>
                <a:gd name="connsiteY4" fmla="*/ 39145 h 91296"/>
                <a:gd name="connsiteX0" fmla="*/ 123559 w 147927"/>
                <a:gd name="connsiteY0" fmla="*/ 39145 h 91296"/>
                <a:gd name="connsiteX1" fmla="*/ 147927 w 147927"/>
                <a:gd name="connsiteY1" fmla="*/ 14777 h 91296"/>
                <a:gd name="connsiteX2" fmla="*/ 147927 w 147927"/>
                <a:gd name="connsiteY2" fmla="*/ 63446 h 91296"/>
                <a:gd name="connsiteX3" fmla="*/ 121144 w 147927"/>
                <a:gd name="connsiteY3" fmla="*/ 70813 h 91296"/>
                <a:gd name="connsiteX4" fmla="*/ 123559 w 147927"/>
                <a:gd name="connsiteY4" fmla="*/ 39145 h 91296"/>
                <a:gd name="connsiteX0" fmla="*/ 3362 w 147927"/>
                <a:gd name="connsiteY0" fmla="*/ 52594 h 91296"/>
                <a:gd name="connsiteX1" fmla="*/ 28488 w 147927"/>
                <a:gd name="connsiteY1" fmla="*/ 14777 h 91296"/>
                <a:gd name="connsiteX2" fmla="*/ 114873 w 147927"/>
                <a:gd name="connsiteY2" fmla="*/ 2794 h 91296"/>
                <a:gd name="connsiteX3" fmla="*/ 88349 w 147927"/>
                <a:gd name="connsiteY3" fmla="*/ 35474 h 91296"/>
                <a:gd name="connsiteX4" fmla="*/ 3362 w 147927"/>
                <a:gd name="connsiteY4" fmla="*/ 52594 h 91296"/>
                <a:gd name="connsiteX0" fmla="*/ 190 w 147927"/>
                <a:gd name="connsiteY0" fmla="*/ 49043 h 91296"/>
                <a:gd name="connsiteX1" fmla="*/ 28488 w 147927"/>
                <a:gd name="connsiteY1" fmla="*/ 14777 h 91296"/>
                <a:gd name="connsiteX2" fmla="*/ 120011 w 147927"/>
                <a:gd name="connsiteY2" fmla="*/ 1398 h 91296"/>
                <a:gd name="connsiteX3" fmla="*/ 147927 w 147927"/>
                <a:gd name="connsiteY3" fmla="*/ 63446 h 91296"/>
                <a:gd name="connsiteX4" fmla="*/ 128437 w 147927"/>
                <a:gd name="connsiteY4" fmla="*/ 61105 h 91296"/>
                <a:gd name="connsiteX5" fmla="*/ 37933 w 147927"/>
                <a:gd name="connsiteY5" fmla="*/ 86347 h 91296"/>
                <a:gd name="connsiteX6" fmla="*/ 190 w 147927"/>
                <a:gd name="connsiteY6" fmla="*/ 49043 h 91296"/>
                <a:gd name="connsiteX7" fmla="*/ 0 w 147927"/>
                <a:gd name="connsiteY7" fmla="*/ 52405 h 91296"/>
                <a:gd name="connsiteX8" fmla="*/ 90126 w 147927"/>
                <a:gd name="connsiteY8" fmla="*/ 33887 h 91296"/>
                <a:gd name="connsiteX9" fmla="*/ 125150 w 147927"/>
                <a:gd name="connsiteY9" fmla="*/ 0 h 91296"/>
                <a:gd name="connsiteX10" fmla="*/ 85177 w 147927"/>
                <a:gd name="connsiteY10" fmla="*/ 31922 h 91296"/>
                <a:gd name="connsiteX11" fmla="*/ 142905 w 147927"/>
                <a:gd name="connsiteY11" fmla="*/ 73726 h 91296"/>
                <a:gd name="connsiteX0" fmla="*/ 4120 w 147927"/>
                <a:gd name="connsiteY0" fmla="*/ 39145 h 91296"/>
                <a:gd name="connsiteX1" fmla="*/ 123559 w 147927"/>
                <a:gd name="connsiteY1" fmla="*/ 39145 h 91296"/>
                <a:gd name="connsiteX2" fmla="*/ 121334 w 147927"/>
                <a:gd name="connsiteY2" fmla="*/ 67450 h 91296"/>
                <a:gd name="connsiteX3" fmla="*/ 35968 w 147927"/>
                <a:gd name="connsiteY3" fmla="*/ 91296 h 91296"/>
                <a:gd name="connsiteX4" fmla="*/ 4120 w 147927"/>
                <a:gd name="connsiteY4" fmla="*/ 39145 h 91296"/>
                <a:gd name="connsiteX0" fmla="*/ 123559 w 147927"/>
                <a:gd name="connsiteY0" fmla="*/ 39145 h 91296"/>
                <a:gd name="connsiteX1" fmla="*/ 147927 w 147927"/>
                <a:gd name="connsiteY1" fmla="*/ 14777 h 91296"/>
                <a:gd name="connsiteX2" fmla="*/ 147927 w 147927"/>
                <a:gd name="connsiteY2" fmla="*/ 63446 h 91296"/>
                <a:gd name="connsiteX3" fmla="*/ 121144 w 147927"/>
                <a:gd name="connsiteY3" fmla="*/ 70813 h 91296"/>
                <a:gd name="connsiteX4" fmla="*/ 123559 w 147927"/>
                <a:gd name="connsiteY4" fmla="*/ 39145 h 91296"/>
                <a:gd name="connsiteX0" fmla="*/ 3362 w 147927"/>
                <a:gd name="connsiteY0" fmla="*/ 52594 h 91296"/>
                <a:gd name="connsiteX1" fmla="*/ 28488 w 147927"/>
                <a:gd name="connsiteY1" fmla="*/ 14777 h 91296"/>
                <a:gd name="connsiteX2" fmla="*/ 114873 w 147927"/>
                <a:gd name="connsiteY2" fmla="*/ 2794 h 91296"/>
                <a:gd name="connsiteX3" fmla="*/ 88349 w 147927"/>
                <a:gd name="connsiteY3" fmla="*/ 35474 h 91296"/>
                <a:gd name="connsiteX4" fmla="*/ 3362 w 147927"/>
                <a:gd name="connsiteY4" fmla="*/ 52594 h 91296"/>
                <a:gd name="connsiteX0" fmla="*/ 190 w 147927"/>
                <a:gd name="connsiteY0" fmla="*/ 49043 h 91296"/>
                <a:gd name="connsiteX1" fmla="*/ 28488 w 147927"/>
                <a:gd name="connsiteY1" fmla="*/ 14777 h 91296"/>
                <a:gd name="connsiteX2" fmla="*/ 120011 w 147927"/>
                <a:gd name="connsiteY2" fmla="*/ 1398 h 91296"/>
                <a:gd name="connsiteX3" fmla="*/ 147927 w 147927"/>
                <a:gd name="connsiteY3" fmla="*/ 63446 h 91296"/>
                <a:gd name="connsiteX4" fmla="*/ 128437 w 147927"/>
                <a:gd name="connsiteY4" fmla="*/ 61105 h 91296"/>
                <a:gd name="connsiteX5" fmla="*/ 41295 w 147927"/>
                <a:gd name="connsiteY5" fmla="*/ 86537 h 91296"/>
                <a:gd name="connsiteX6" fmla="*/ 190 w 147927"/>
                <a:gd name="connsiteY6" fmla="*/ 49043 h 91296"/>
                <a:gd name="connsiteX7" fmla="*/ 0 w 147927"/>
                <a:gd name="connsiteY7" fmla="*/ 52405 h 91296"/>
                <a:gd name="connsiteX8" fmla="*/ 90126 w 147927"/>
                <a:gd name="connsiteY8" fmla="*/ 33887 h 91296"/>
                <a:gd name="connsiteX9" fmla="*/ 125150 w 147927"/>
                <a:gd name="connsiteY9" fmla="*/ 0 h 91296"/>
                <a:gd name="connsiteX10" fmla="*/ 85177 w 147927"/>
                <a:gd name="connsiteY10" fmla="*/ 31922 h 91296"/>
                <a:gd name="connsiteX11" fmla="*/ 142905 w 147927"/>
                <a:gd name="connsiteY11" fmla="*/ 73726 h 91296"/>
                <a:gd name="connsiteX0" fmla="*/ 4120 w 147927"/>
                <a:gd name="connsiteY0" fmla="*/ 39145 h 94658"/>
                <a:gd name="connsiteX1" fmla="*/ 123559 w 147927"/>
                <a:gd name="connsiteY1" fmla="*/ 39145 h 94658"/>
                <a:gd name="connsiteX2" fmla="*/ 121334 w 147927"/>
                <a:gd name="connsiteY2" fmla="*/ 67450 h 94658"/>
                <a:gd name="connsiteX3" fmla="*/ 35968 w 147927"/>
                <a:gd name="connsiteY3" fmla="*/ 91296 h 94658"/>
                <a:gd name="connsiteX4" fmla="*/ 4120 w 147927"/>
                <a:gd name="connsiteY4" fmla="*/ 39145 h 94658"/>
                <a:gd name="connsiteX0" fmla="*/ 123559 w 147927"/>
                <a:gd name="connsiteY0" fmla="*/ 39145 h 94658"/>
                <a:gd name="connsiteX1" fmla="*/ 147927 w 147927"/>
                <a:gd name="connsiteY1" fmla="*/ 14777 h 94658"/>
                <a:gd name="connsiteX2" fmla="*/ 147927 w 147927"/>
                <a:gd name="connsiteY2" fmla="*/ 63446 h 94658"/>
                <a:gd name="connsiteX3" fmla="*/ 121144 w 147927"/>
                <a:gd name="connsiteY3" fmla="*/ 70813 h 94658"/>
                <a:gd name="connsiteX4" fmla="*/ 123559 w 147927"/>
                <a:gd name="connsiteY4" fmla="*/ 39145 h 94658"/>
                <a:gd name="connsiteX0" fmla="*/ 3362 w 147927"/>
                <a:gd name="connsiteY0" fmla="*/ 52594 h 94658"/>
                <a:gd name="connsiteX1" fmla="*/ 28488 w 147927"/>
                <a:gd name="connsiteY1" fmla="*/ 14777 h 94658"/>
                <a:gd name="connsiteX2" fmla="*/ 114873 w 147927"/>
                <a:gd name="connsiteY2" fmla="*/ 2794 h 94658"/>
                <a:gd name="connsiteX3" fmla="*/ 88349 w 147927"/>
                <a:gd name="connsiteY3" fmla="*/ 35474 h 94658"/>
                <a:gd name="connsiteX4" fmla="*/ 3362 w 147927"/>
                <a:gd name="connsiteY4" fmla="*/ 52594 h 94658"/>
                <a:gd name="connsiteX0" fmla="*/ 190 w 147927"/>
                <a:gd name="connsiteY0" fmla="*/ 49043 h 94658"/>
                <a:gd name="connsiteX1" fmla="*/ 28488 w 147927"/>
                <a:gd name="connsiteY1" fmla="*/ 14777 h 94658"/>
                <a:gd name="connsiteX2" fmla="*/ 120011 w 147927"/>
                <a:gd name="connsiteY2" fmla="*/ 1398 h 94658"/>
                <a:gd name="connsiteX3" fmla="*/ 147927 w 147927"/>
                <a:gd name="connsiteY3" fmla="*/ 63446 h 94658"/>
                <a:gd name="connsiteX4" fmla="*/ 128437 w 147927"/>
                <a:gd name="connsiteY4" fmla="*/ 61105 h 94658"/>
                <a:gd name="connsiteX5" fmla="*/ 35777 w 147927"/>
                <a:gd name="connsiteY5" fmla="*/ 94658 h 94658"/>
                <a:gd name="connsiteX6" fmla="*/ 190 w 147927"/>
                <a:gd name="connsiteY6" fmla="*/ 49043 h 94658"/>
                <a:gd name="connsiteX7" fmla="*/ 0 w 147927"/>
                <a:gd name="connsiteY7" fmla="*/ 52405 h 94658"/>
                <a:gd name="connsiteX8" fmla="*/ 90126 w 147927"/>
                <a:gd name="connsiteY8" fmla="*/ 33887 h 94658"/>
                <a:gd name="connsiteX9" fmla="*/ 125150 w 147927"/>
                <a:gd name="connsiteY9" fmla="*/ 0 h 94658"/>
                <a:gd name="connsiteX10" fmla="*/ 85177 w 147927"/>
                <a:gd name="connsiteY10" fmla="*/ 31922 h 94658"/>
                <a:gd name="connsiteX11" fmla="*/ 142905 w 147927"/>
                <a:gd name="connsiteY11" fmla="*/ 73726 h 94658"/>
                <a:gd name="connsiteX0" fmla="*/ 4120 w 147927"/>
                <a:gd name="connsiteY0" fmla="*/ 39145 h 91296"/>
                <a:gd name="connsiteX1" fmla="*/ 123559 w 147927"/>
                <a:gd name="connsiteY1" fmla="*/ 39145 h 91296"/>
                <a:gd name="connsiteX2" fmla="*/ 121334 w 147927"/>
                <a:gd name="connsiteY2" fmla="*/ 67450 h 91296"/>
                <a:gd name="connsiteX3" fmla="*/ 35968 w 147927"/>
                <a:gd name="connsiteY3" fmla="*/ 91296 h 91296"/>
                <a:gd name="connsiteX4" fmla="*/ 4120 w 147927"/>
                <a:gd name="connsiteY4" fmla="*/ 39145 h 91296"/>
                <a:gd name="connsiteX0" fmla="*/ 123559 w 147927"/>
                <a:gd name="connsiteY0" fmla="*/ 39145 h 91296"/>
                <a:gd name="connsiteX1" fmla="*/ 147927 w 147927"/>
                <a:gd name="connsiteY1" fmla="*/ 14777 h 91296"/>
                <a:gd name="connsiteX2" fmla="*/ 147927 w 147927"/>
                <a:gd name="connsiteY2" fmla="*/ 63446 h 91296"/>
                <a:gd name="connsiteX3" fmla="*/ 121144 w 147927"/>
                <a:gd name="connsiteY3" fmla="*/ 70813 h 91296"/>
                <a:gd name="connsiteX4" fmla="*/ 123559 w 147927"/>
                <a:gd name="connsiteY4" fmla="*/ 39145 h 91296"/>
                <a:gd name="connsiteX0" fmla="*/ 3362 w 147927"/>
                <a:gd name="connsiteY0" fmla="*/ 52594 h 91296"/>
                <a:gd name="connsiteX1" fmla="*/ 28488 w 147927"/>
                <a:gd name="connsiteY1" fmla="*/ 14777 h 91296"/>
                <a:gd name="connsiteX2" fmla="*/ 114873 w 147927"/>
                <a:gd name="connsiteY2" fmla="*/ 2794 h 91296"/>
                <a:gd name="connsiteX3" fmla="*/ 88349 w 147927"/>
                <a:gd name="connsiteY3" fmla="*/ 35474 h 91296"/>
                <a:gd name="connsiteX4" fmla="*/ 3362 w 147927"/>
                <a:gd name="connsiteY4" fmla="*/ 52594 h 91296"/>
                <a:gd name="connsiteX0" fmla="*/ 190 w 147927"/>
                <a:gd name="connsiteY0" fmla="*/ 49043 h 91296"/>
                <a:gd name="connsiteX1" fmla="*/ 28488 w 147927"/>
                <a:gd name="connsiteY1" fmla="*/ 14777 h 91296"/>
                <a:gd name="connsiteX2" fmla="*/ 120011 w 147927"/>
                <a:gd name="connsiteY2" fmla="*/ 1398 h 91296"/>
                <a:gd name="connsiteX3" fmla="*/ 147927 w 147927"/>
                <a:gd name="connsiteY3" fmla="*/ 63446 h 91296"/>
                <a:gd name="connsiteX4" fmla="*/ 128437 w 147927"/>
                <a:gd name="connsiteY4" fmla="*/ 61105 h 91296"/>
                <a:gd name="connsiteX5" fmla="*/ 29432 w 147927"/>
                <a:gd name="connsiteY5" fmla="*/ 87554 h 91296"/>
                <a:gd name="connsiteX6" fmla="*/ 190 w 147927"/>
                <a:gd name="connsiteY6" fmla="*/ 49043 h 91296"/>
                <a:gd name="connsiteX7" fmla="*/ 0 w 147927"/>
                <a:gd name="connsiteY7" fmla="*/ 52405 h 91296"/>
                <a:gd name="connsiteX8" fmla="*/ 90126 w 147927"/>
                <a:gd name="connsiteY8" fmla="*/ 33887 h 91296"/>
                <a:gd name="connsiteX9" fmla="*/ 125150 w 147927"/>
                <a:gd name="connsiteY9" fmla="*/ 0 h 91296"/>
                <a:gd name="connsiteX10" fmla="*/ 85177 w 147927"/>
                <a:gd name="connsiteY10" fmla="*/ 31922 h 91296"/>
                <a:gd name="connsiteX11" fmla="*/ 142905 w 147927"/>
                <a:gd name="connsiteY11" fmla="*/ 73726 h 91296"/>
                <a:gd name="connsiteX0" fmla="*/ 4120 w 147927"/>
                <a:gd name="connsiteY0" fmla="*/ 39145 h 91296"/>
                <a:gd name="connsiteX1" fmla="*/ 123559 w 147927"/>
                <a:gd name="connsiteY1" fmla="*/ 39145 h 91296"/>
                <a:gd name="connsiteX2" fmla="*/ 121334 w 147927"/>
                <a:gd name="connsiteY2" fmla="*/ 67450 h 91296"/>
                <a:gd name="connsiteX3" fmla="*/ 35968 w 147927"/>
                <a:gd name="connsiteY3" fmla="*/ 91296 h 91296"/>
                <a:gd name="connsiteX4" fmla="*/ 4120 w 147927"/>
                <a:gd name="connsiteY4" fmla="*/ 39145 h 91296"/>
                <a:gd name="connsiteX0" fmla="*/ 123559 w 147927"/>
                <a:gd name="connsiteY0" fmla="*/ 39145 h 91296"/>
                <a:gd name="connsiteX1" fmla="*/ 147927 w 147927"/>
                <a:gd name="connsiteY1" fmla="*/ 14777 h 91296"/>
                <a:gd name="connsiteX2" fmla="*/ 147927 w 147927"/>
                <a:gd name="connsiteY2" fmla="*/ 63446 h 91296"/>
                <a:gd name="connsiteX3" fmla="*/ 121144 w 147927"/>
                <a:gd name="connsiteY3" fmla="*/ 70813 h 91296"/>
                <a:gd name="connsiteX4" fmla="*/ 123559 w 147927"/>
                <a:gd name="connsiteY4" fmla="*/ 39145 h 91296"/>
                <a:gd name="connsiteX0" fmla="*/ 3362 w 147927"/>
                <a:gd name="connsiteY0" fmla="*/ 52594 h 91296"/>
                <a:gd name="connsiteX1" fmla="*/ 28488 w 147927"/>
                <a:gd name="connsiteY1" fmla="*/ 14777 h 91296"/>
                <a:gd name="connsiteX2" fmla="*/ 114873 w 147927"/>
                <a:gd name="connsiteY2" fmla="*/ 2794 h 91296"/>
                <a:gd name="connsiteX3" fmla="*/ 88349 w 147927"/>
                <a:gd name="connsiteY3" fmla="*/ 35474 h 91296"/>
                <a:gd name="connsiteX4" fmla="*/ 3362 w 147927"/>
                <a:gd name="connsiteY4" fmla="*/ 52594 h 91296"/>
                <a:gd name="connsiteX0" fmla="*/ 190 w 147927"/>
                <a:gd name="connsiteY0" fmla="*/ 49043 h 91296"/>
                <a:gd name="connsiteX1" fmla="*/ 28488 w 147927"/>
                <a:gd name="connsiteY1" fmla="*/ 14777 h 91296"/>
                <a:gd name="connsiteX2" fmla="*/ 120011 w 147927"/>
                <a:gd name="connsiteY2" fmla="*/ 1398 h 91296"/>
                <a:gd name="connsiteX3" fmla="*/ 147927 w 147927"/>
                <a:gd name="connsiteY3" fmla="*/ 63446 h 91296"/>
                <a:gd name="connsiteX4" fmla="*/ 128437 w 147927"/>
                <a:gd name="connsiteY4" fmla="*/ 61105 h 91296"/>
                <a:gd name="connsiteX5" fmla="*/ 29432 w 147927"/>
                <a:gd name="connsiteY5" fmla="*/ 87554 h 91296"/>
                <a:gd name="connsiteX6" fmla="*/ 190 w 147927"/>
                <a:gd name="connsiteY6" fmla="*/ 49043 h 91296"/>
                <a:gd name="connsiteX7" fmla="*/ 0 w 147927"/>
                <a:gd name="connsiteY7" fmla="*/ 52405 h 91296"/>
                <a:gd name="connsiteX8" fmla="*/ 90126 w 147927"/>
                <a:gd name="connsiteY8" fmla="*/ 33887 h 91296"/>
                <a:gd name="connsiteX9" fmla="*/ 125150 w 147927"/>
                <a:gd name="connsiteY9" fmla="*/ 0 h 91296"/>
                <a:gd name="connsiteX10" fmla="*/ 85177 w 147927"/>
                <a:gd name="connsiteY10" fmla="*/ 31922 h 91296"/>
                <a:gd name="connsiteX11" fmla="*/ 142905 w 147927"/>
                <a:gd name="connsiteY11" fmla="*/ 73726 h 91296"/>
                <a:gd name="connsiteX0" fmla="*/ 4120 w 147927"/>
                <a:gd name="connsiteY0" fmla="*/ 39145 h 87744"/>
                <a:gd name="connsiteX1" fmla="*/ 123559 w 147927"/>
                <a:gd name="connsiteY1" fmla="*/ 39145 h 87744"/>
                <a:gd name="connsiteX2" fmla="*/ 121334 w 147927"/>
                <a:gd name="connsiteY2" fmla="*/ 67450 h 87744"/>
                <a:gd name="connsiteX3" fmla="*/ 32795 w 147927"/>
                <a:gd name="connsiteY3" fmla="*/ 87744 h 87744"/>
                <a:gd name="connsiteX4" fmla="*/ 4120 w 147927"/>
                <a:gd name="connsiteY4" fmla="*/ 39145 h 87744"/>
                <a:gd name="connsiteX0" fmla="*/ 123559 w 147927"/>
                <a:gd name="connsiteY0" fmla="*/ 39145 h 87744"/>
                <a:gd name="connsiteX1" fmla="*/ 147927 w 147927"/>
                <a:gd name="connsiteY1" fmla="*/ 14777 h 87744"/>
                <a:gd name="connsiteX2" fmla="*/ 147927 w 147927"/>
                <a:gd name="connsiteY2" fmla="*/ 63446 h 87744"/>
                <a:gd name="connsiteX3" fmla="*/ 121144 w 147927"/>
                <a:gd name="connsiteY3" fmla="*/ 70813 h 87744"/>
                <a:gd name="connsiteX4" fmla="*/ 123559 w 147927"/>
                <a:gd name="connsiteY4" fmla="*/ 39145 h 87744"/>
                <a:gd name="connsiteX0" fmla="*/ 3362 w 147927"/>
                <a:gd name="connsiteY0" fmla="*/ 52594 h 87744"/>
                <a:gd name="connsiteX1" fmla="*/ 28488 w 147927"/>
                <a:gd name="connsiteY1" fmla="*/ 14777 h 87744"/>
                <a:gd name="connsiteX2" fmla="*/ 114873 w 147927"/>
                <a:gd name="connsiteY2" fmla="*/ 2794 h 87744"/>
                <a:gd name="connsiteX3" fmla="*/ 88349 w 147927"/>
                <a:gd name="connsiteY3" fmla="*/ 35474 h 87744"/>
                <a:gd name="connsiteX4" fmla="*/ 3362 w 147927"/>
                <a:gd name="connsiteY4" fmla="*/ 52594 h 87744"/>
                <a:gd name="connsiteX0" fmla="*/ 190 w 147927"/>
                <a:gd name="connsiteY0" fmla="*/ 49043 h 87744"/>
                <a:gd name="connsiteX1" fmla="*/ 28488 w 147927"/>
                <a:gd name="connsiteY1" fmla="*/ 14777 h 87744"/>
                <a:gd name="connsiteX2" fmla="*/ 120011 w 147927"/>
                <a:gd name="connsiteY2" fmla="*/ 1398 h 87744"/>
                <a:gd name="connsiteX3" fmla="*/ 147927 w 147927"/>
                <a:gd name="connsiteY3" fmla="*/ 63446 h 87744"/>
                <a:gd name="connsiteX4" fmla="*/ 128437 w 147927"/>
                <a:gd name="connsiteY4" fmla="*/ 61105 h 87744"/>
                <a:gd name="connsiteX5" fmla="*/ 29432 w 147927"/>
                <a:gd name="connsiteY5" fmla="*/ 87554 h 87744"/>
                <a:gd name="connsiteX6" fmla="*/ 190 w 147927"/>
                <a:gd name="connsiteY6" fmla="*/ 49043 h 87744"/>
                <a:gd name="connsiteX7" fmla="*/ 0 w 147927"/>
                <a:gd name="connsiteY7" fmla="*/ 52405 h 87744"/>
                <a:gd name="connsiteX8" fmla="*/ 90126 w 147927"/>
                <a:gd name="connsiteY8" fmla="*/ 33887 h 87744"/>
                <a:gd name="connsiteX9" fmla="*/ 125150 w 147927"/>
                <a:gd name="connsiteY9" fmla="*/ 0 h 87744"/>
                <a:gd name="connsiteX10" fmla="*/ 85177 w 147927"/>
                <a:gd name="connsiteY10" fmla="*/ 31922 h 87744"/>
                <a:gd name="connsiteX11" fmla="*/ 142905 w 147927"/>
                <a:gd name="connsiteY11" fmla="*/ 73726 h 87744"/>
                <a:gd name="connsiteX0" fmla="*/ 4120 w 147927"/>
                <a:gd name="connsiteY0" fmla="*/ 39145 h 87744"/>
                <a:gd name="connsiteX1" fmla="*/ 123559 w 147927"/>
                <a:gd name="connsiteY1" fmla="*/ 39145 h 87744"/>
                <a:gd name="connsiteX2" fmla="*/ 121334 w 147927"/>
                <a:gd name="connsiteY2" fmla="*/ 67450 h 87744"/>
                <a:gd name="connsiteX3" fmla="*/ 32795 w 147927"/>
                <a:gd name="connsiteY3" fmla="*/ 87744 h 87744"/>
                <a:gd name="connsiteX4" fmla="*/ 4120 w 147927"/>
                <a:gd name="connsiteY4" fmla="*/ 39145 h 87744"/>
                <a:gd name="connsiteX0" fmla="*/ 123559 w 147927"/>
                <a:gd name="connsiteY0" fmla="*/ 39145 h 87744"/>
                <a:gd name="connsiteX1" fmla="*/ 147927 w 147927"/>
                <a:gd name="connsiteY1" fmla="*/ 14777 h 87744"/>
                <a:gd name="connsiteX2" fmla="*/ 147927 w 147927"/>
                <a:gd name="connsiteY2" fmla="*/ 63446 h 87744"/>
                <a:gd name="connsiteX3" fmla="*/ 121144 w 147927"/>
                <a:gd name="connsiteY3" fmla="*/ 70813 h 87744"/>
                <a:gd name="connsiteX4" fmla="*/ 123559 w 147927"/>
                <a:gd name="connsiteY4" fmla="*/ 39145 h 87744"/>
                <a:gd name="connsiteX0" fmla="*/ 3362 w 147927"/>
                <a:gd name="connsiteY0" fmla="*/ 52594 h 87744"/>
                <a:gd name="connsiteX1" fmla="*/ 28488 w 147927"/>
                <a:gd name="connsiteY1" fmla="*/ 14777 h 87744"/>
                <a:gd name="connsiteX2" fmla="*/ 114873 w 147927"/>
                <a:gd name="connsiteY2" fmla="*/ 2794 h 87744"/>
                <a:gd name="connsiteX3" fmla="*/ 88349 w 147927"/>
                <a:gd name="connsiteY3" fmla="*/ 35474 h 87744"/>
                <a:gd name="connsiteX4" fmla="*/ 3362 w 147927"/>
                <a:gd name="connsiteY4" fmla="*/ 52594 h 87744"/>
                <a:gd name="connsiteX0" fmla="*/ 190 w 147927"/>
                <a:gd name="connsiteY0" fmla="*/ 49043 h 87744"/>
                <a:gd name="connsiteX1" fmla="*/ 28488 w 147927"/>
                <a:gd name="connsiteY1" fmla="*/ 14777 h 87744"/>
                <a:gd name="connsiteX2" fmla="*/ 120011 w 147927"/>
                <a:gd name="connsiteY2" fmla="*/ 1398 h 87744"/>
                <a:gd name="connsiteX3" fmla="*/ 147927 w 147927"/>
                <a:gd name="connsiteY3" fmla="*/ 63446 h 87744"/>
                <a:gd name="connsiteX4" fmla="*/ 128437 w 147927"/>
                <a:gd name="connsiteY4" fmla="*/ 61105 h 87744"/>
                <a:gd name="connsiteX5" fmla="*/ 26260 w 147927"/>
                <a:gd name="connsiteY5" fmla="*/ 84002 h 87744"/>
                <a:gd name="connsiteX6" fmla="*/ 190 w 147927"/>
                <a:gd name="connsiteY6" fmla="*/ 49043 h 87744"/>
                <a:gd name="connsiteX7" fmla="*/ 0 w 147927"/>
                <a:gd name="connsiteY7" fmla="*/ 52405 h 87744"/>
                <a:gd name="connsiteX8" fmla="*/ 90126 w 147927"/>
                <a:gd name="connsiteY8" fmla="*/ 33887 h 87744"/>
                <a:gd name="connsiteX9" fmla="*/ 125150 w 147927"/>
                <a:gd name="connsiteY9" fmla="*/ 0 h 87744"/>
                <a:gd name="connsiteX10" fmla="*/ 85177 w 147927"/>
                <a:gd name="connsiteY10" fmla="*/ 31922 h 87744"/>
                <a:gd name="connsiteX11" fmla="*/ 142905 w 147927"/>
                <a:gd name="connsiteY11" fmla="*/ 73726 h 8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927" h="87744" stroke="0" extrusionOk="0">
                  <a:moveTo>
                    <a:pt x="4120" y="39145"/>
                  </a:moveTo>
                  <a:lnTo>
                    <a:pt x="123559" y="39145"/>
                  </a:lnTo>
                  <a:lnTo>
                    <a:pt x="121334" y="67450"/>
                  </a:lnTo>
                  <a:lnTo>
                    <a:pt x="32795" y="87744"/>
                  </a:lnTo>
                  <a:lnTo>
                    <a:pt x="4120" y="39145"/>
                  </a:lnTo>
                  <a:close/>
                </a:path>
                <a:path w="147927" h="87744" fill="darkenLess" stroke="0" extrusionOk="0">
                  <a:moveTo>
                    <a:pt x="123559" y="39145"/>
                  </a:moveTo>
                  <a:lnTo>
                    <a:pt x="147927" y="14777"/>
                  </a:lnTo>
                  <a:lnTo>
                    <a:pt x="147927" y="63446"/>
                  </a:lnTo>
                  <a:lnTo>
                    <a:pt x="121144" y="70813"/>
                  </a:lnTo>
                  <a:lnTo>
                    <a:pt x="123559" y="39145"/>
                  </a:lnTo>
                  <a:close/>
                </a:path>
                <a:path w="147927" h="87744" fill="lightenLess" stroke="0" extrusionOk="0">
                  <a:moveTo>
                    <a:pt x="3362" y="52594"/>
                  </a:moveTo>
                  <a:lnTo>
                    <a:pt x="28488" y="14777"/>
                  </a:lnTo>
                  <a:lnTo>
                    <a:pt x="114873" y="2794"/>
                  </a:lnTo>
                  <a:lnTo>
                    <a:pt x="88349" y="35474"/>
                  </a:lnTo>
                  <a:lnTo>
                    <a:pt x="3362" y="52594"/>
                  </a:lnTo>
                  <a:close/>
                </a:path>
                <a:path w="147927" h="87744" fill="none" extrusionOk="0">
                  <a:moveTo>
                    <a:pt x="190" y="49043"/>
                  </a:moveTo>
                  <a:lnTo>
                    <a:pt x="28488" y="14777"/>
                  </a:lnTo>
                  <a:lnTo>
                    <a:pt x="120011" y="1398"/>
                  </a:lnTo>
                  <a:lnTo>
                    <a:pt x="147927" y="63446"/>
                  </a:lnTo>
                  <a:lnTo>
                    <a:pt x="128437" y="61105"/>
                  </a:lnTo>
                  <a:lnTo>
                    <a:pt x="26260" y="84002"/>
                  </a:lnTo>
                  <a:cubicBezTo>
                    <a:pt x="26260" y="67779"/>
                    <a:pt x="190" y="65266"/>
                    <a:pt x="190" y="49043"/>
                  </a:cubicBezTo>
                  <a:close/>
                  <a:moveTo>
                    <a:pt x="0" y="52405"/>
                  </a:moveTo>
                  <a:lnTo>
                    <a:pt x="90126" y="33887"/>
                  </a:lnTo>
                  <a:lnTo>
                    <a:pt x="125150" y="0"/>
                  </a:lnTo>
                  <a:moveTo>
                    <a:pt x="85177" y="31922"/>
                  </a:moveTo>
                  <a:lnTo>
                    <a:pt x="142905" y="73726"/>
                  </a:lnTo>
                </a:path>
              </a:pathLst>
            </a:cu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0" name="Cube 539">
              <a:extLst>
                <a:ext uri="{FF2B5EF4-FFF2-40B4-BE49-F238E27FC236}">
                  <a16:creationId xmlns:a16="http://schemas.microsoft.com/office/drawing/2014/main" xmlns="" id="{1A91F581-0B37-44BD-8628-8492F5E21A6D}"/>
                </a:ext>
              </a:extLst>
            </p:cNvPr>
            <p:cNvSpPr/>
            <p:nvPr/>
          </p:nvSpPr>
          <p:spPr bwMode="auto">
            <a:xfrm rot="21305456">
              <a:off x="5829862" y="4968566"/>
              <a:ext cx="254785" cy="252037"/>
            </a:xfrm>
            <a:prstGeom prst="cube">
              <a:avLst>
                <a:gd name="adj" fmla="val 49763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1" name="Cube 540">
              <a:extLst>
                <a:ext uri="{FF2B5EF4-FFF2-40B4-BE49-F238E27FC236}">
                  <a16:creationId xmlns:a16="http://schemas.microsoft.com/office/drawing/2014/main" xmlns="" id="{F7B8362B-8FBD-4A1B-9D87-7CF2E038C405}"/>
                </a:ext>
              </a:extLst>
            </p:cNvPr>
            <p:cNvSpPr/>
            <p:nvPr/>
          </p:nvSpPr>
          <p:spPr bwMode="auto">
            <a:xfrm rot="20893488">
              <a:off x="6092966" y="6002299"/>
              <a:ext cx="131523" cy="450889"/>
            </a:xfrm>
            <a:prstGeom prst="cube">
              <a:avLst>
                <a:gd name="adj" fmla="val 13627"/>
              </a:avLst>
            </a:prstGeom>
            <a:solidFill>
              <a:srgbClr val="FF3B3B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2" name="Donut 541">
              <a:extLst>
                <a:ext uri="{FF2B5EF4-FFF2-40B4-BE49-F238E27FC236}">
                  <a16:creationId xmlns:a16="http://schemas.microsoft.com/office/drawing/2014/main" xmlns="" id="{AB14E6F3-0256-4A05-B8B7-850060351744}"/>
                </a:ext>
              </a:extLst>
            </p:cNvPr>
            <p:cNvSpPr/>
            <p:nvPr/>
          </p:nvSpPr>
          <p:spPr bwMode="auto">
            <a:xfrm>
              <a:off x="6060154" y="6068397"/>
              <a:ext cx="158322" cy="176363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3" name="Donut 542">
              <a:extLst>
                <a:ext uri="{FF2B5EF4-FFF2-40B4-BE49-F238E27FC236}">
                  <a16:creationId xmlns:a16="http://schemas.microsoft.com/office/drawing/2014/main" xmlns="" id="{FA30550D-ACEB-44EC-80AC-8E4CE0DF3AC6}"/>
                </a:ext>
              </a:extLst>
            </p:cNvPr>
            <p:cNvSpPr/>
            <p:nvPr/>
          </p:nvSpPr>
          <p:spPr bwMode="auto">
            <a:xfrm>
              <a:off x="6038317" y="6068397"/>
              <a:ext cx="152861" cy="176363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4" name="Donut 543">
              <a:extLst>
                <a:ext uri="{FF2B5EF4-FFF2-40B4-BE49-F238E27FC236}">
                  <a16:creationId xmlns:a16="http://schemas.microsoft.com/office/drawing/2014/main" xmlns="" id="{9F8BF6D1-8687-429E-AD60-958BAFEAEA5A}"/>
                </a:ext>
              </a:extLst>
            </p:cNvPr>
            <p:cNvSpPr/>
            <p:nvPr/>
          </p:nvSpPr>
          <p:spPr bwMode="auto">
            <a:xfrm>
              <a:off x="6092910" y="6268806"/>
              <a:ext cx="163780" cy="176363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5" name="Donut 544">
              <a:extLst>
                <a:ext uri="{FF2B5EF4-FFF2-40B4-BE49-F238E27FC236}">
                  <a16:creationId xmlns:a16="http://schemas.microsoft.com/office/drawing/2014/main" xmlns="" id="{811CA897-3CA0-4382-80F2-36A15F2480C6}"/>
                </a:ext>
              </a:extLst>
            </p:cNvPr>
            <p:cNvSpPr/>
            <p:nvPr/>
          </p:nvSpPr>
          <p:spPr bwMode="auto">
            <a:xfrm>
              <a:off x="6071073" y="6276825"/>
              <a:ext cx="163780" cy="176363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6" name="Donut 545">
              <a:extLst>
                <a:ext uri="{FF2B5EF4-FFF2-40B4-BE49-F238E27FC236}">
                  <a16:creationId xmlns:a16="http://schemas.microsoft.com/office/drawing/2014/main" xmlns="" id="{87729692-C73D-45A5-98B7-E90FF0C6BE7D}"/>
                </a:ext>
              </a:extLst>
            </p:cNvPr>
            <p:cNvSpPr/>
            <p:nvPr/>
          </p:nvSpPr>
          <p:spPr bwMode="auto">
            <a:xfrm>
              <a:off x="6415013" y="6212694"/>
              <a:ext cx="163780" cy="176363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7" name="Donut 546">
              <a:extLst>
                <a:ext uri="{FF2B5EF4-FFF2-40B4-BE49-F238E27FC236}">
                  <a16:creationId xmlns:a16="http://schemas.microsoft.com/office/drawing/2014/main" xmlns="" id="{8E591317-8262-41CC-8398-7E8DFE647FF2}"/>
                </a:ext>
              </a:extLst>
            </p:cNvPr>
            <p:cNvSpPr/>
            <p:nvPr/>
          </p:nvSpPr>
          <p:spPr bwMode="auto">
            <a:xfrm>
              <a:off x="6393175" y="6220708"/>
              <a:ext cx="163780" cy="176363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8" name="Donut 547">
              <a:extLst>
                <a:ext uri="{FF2B5EF4-FFF2-40B4-BE49-F238E27FC236}">
                  <a16:creationId xmlns:a16="http://schemas.microsoft.com/office/drawing/2014/main" xmlns="" id="{DB1AB702-3584-499C-A428-C32844CEBD4D}"/>
                </a:ext>
              </a:extLst>
            </p:cNvPr>
            <p:cNvSpPr/>
            <p:nvPr/>
          </p:nvSpPr>
          <p:spPr bwMode="auto">
            <a:xfrm>
              <a:off x="6354958" y="5988232"/>
              <a:ext cx="163780" cy="176363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9" name="Donut 548">
              <a:extLst>
                <a:ext uri="{FF2B5EF4-FFF2-40B4-BE49-F238E27FC236}">
                  <a16:creationId xmlns:a16="http://schemas.microsoft.com/office/drawing/2014/main" xmlns="" id="{64E8AB8D-556C-42F8-8246-09788CDCBB9F}"/>
                </a:ext>
              </a:extLst>
            </p:cNvPr>
            <p:cNvSpPr/>
            <p:nvPr/>
          </p:nvSpPr>
          <p:spPr bwMode="auto">
            <a:xfrm>
              <a:off x="6333121" y="5996246"/>
              <a:ext cx="158322" cy="176363"/>
            </a:xfrm>
            <a:prstGeom prst="donut">
              <a:avLst>
                <a:gd name="adj" fmla="val 28897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0" name="Cube 549">
              <a:extLst>
                <a:ext uri="{FF2B5EF4-FFF2-40B4-BE49-F238E27FC236}">
                  <a16:creationId xmlns:a16="http://schemas.microsoft.com/office/drawing/2014/main" xmlns="" id="{0EA59A4E-08AD-4564-B7FF-2BC75C38037A}"/>
                </a:ext>
              </a:extLst>
            </p:cNvPr>
            <p:cNvSpPr/>
            <p:nvPr/>
          </p:nvSpPr>
          <p:spPr bwMode="auto">
            <a:xfrm rot="21445409">
              <a:off x="4711700" y="3373438"/>
              <a:ext cx="970170" cy="969373"/>
            </a:xfrm>
            <a:prstGeom prst="cube">
              <a:avLst>
                <a:gd name="adj" fmla="val 86103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1" name="Cube 550">
              <a:extLst>
                <a:ext uri="{FF2B5EF4-FFF2-40B4-BE49-F238E27FC236}">
                  <a16:creationId xmlns:a16="http://schemas.microsoft.com/office/drawing/2014/main" xmlns="" id="{897DE605-CD75-4CF3-A2D7-1C6E7E8B2291}"/>
                </a:ext>
              </a:extLst>
            </p:cNvPr>
            <p:cNvSpPr/>
            <p:nvPr/>
          </p:nvSpPr>
          <p:spPr bwMode="auto">
            <a:xfrm rot="1575964">
              <a:off x="5186660" y="4256672"/>
              <a:ext cx="2467619" cy="88179"/>
            </a:xfrm>
            <a:prstGeom prst="cube">
              <a:avLst>
                <a:gd name="adj" fmla="val 34797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2" name="Cube 551">
              <a:extLst>
                <a:ext uri="{FF2B5EF4-FFF2-40B4-BE49-F238E27FC236}">
                  <a16:creationId xmlns:a16="http://schemas.microsoft.com/office/drawing/2014/main" xmlns="" id="{4FEFB37A-E756-4B4A-9B32-610BB9ACF6D9}"/>
                </a:ext>
              </a:extLst>
            </p:cNvPr>
            <p:cNvSpPr/>
            <p:nvPr/>
          </p:nvSpPr>
          <p:spPr bwMode="auto">
            <a:xfrm rot="1575964">
              <a:off x="5022880" y="4425016"/>
              <a:ext cx="2473080" cy="88184"/>
            </a:xfrm>
            <a:prstGeom prst="cube">
              <a:avLst>
                <a:gd name="adj" fmla="val 34797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3" name="Cube 552">
              <a:extLst>
                <a:ext uri="{FF2B5EF4-FFF2-40B4-BE49-F238E27FC236}">
                  <a16:creationId xmlns:a16="http://schemas.microsoft.com/office/drawing/2014/main" xmlns="" id="{D73653ED-F3BE-4D7E-9B38-7B4FE0D93CCC}"/>
                </a:ext>
              </a:extLst>
            </p:cNvPr>
            <p:cNvSpPr/>
            <p:nvPr/>
          </p:nvSpPr>
          <p:spPr bwMode="auto">
            <a:xfrm rot="21371610">
              <a:off x="5448709" y="3863862"/>
              <a:ext cx="240211" cy="248513"/>
            </a:xfrm>
            <a:prstGeom prst="cube">
              <a:avLst>
                <a:gd name="adj" fmla="val 87657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4" name="Cube 553">
              <a:extLst>
                <a:ext uri="{FF2B5EF4-FFF2-40B4-BE49-F238E27FC236}">
                  <a16:creationId xmlns:a16="http://schemas.microsoft.com/office/drawing/2014/main" xmlns="" id="{ED0D1A5A-3DAE-4910-849B-8DCA771B723F}"/>
                </a:ext>
              </a:extLst>
            </p:cNvPr>
            <p:cNvSpPr/>
            <p:nvPr/>
          </p:nvSpPr>
          <p:spPr bwMode="auto">
            <a:xfrm rot="21371610">
              <a:off x="5710757" y="3976093"/>
              <a:ext cx="240211" cy="248513"/>
            </a:xfrm>
            <a:prstGeom prst="cube">
              <a:avLst>
                <a:gd name="adj" fmla="val 87657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5" name="Cube 554">
              <a:extLst>
                <a:ext uri="{FF2B5EF4-FFF2-40B4-BE49-F238E27FC236}">
                  <a16:creationId xmlns:a16="http://schemas.microsoft.com/office/drawing/2014/main" xmlns="" id="{C41419EF-C29B-4DFB-9AE4-A1C9976A9979}"/>
                </a:ext>
              </a:extLst>
            </p:cNvPr>
            <p:cNvSpPr/>
            <p:nvPr/>
          </p:nvSpPr>
          <p:spPr bwMode="auto">
            <a:xfrm rot="21371610">
              <a:off x="6540575" y="4400969"/>
              <a:ext cx="234753" cy="248508"/>
            </a:xfrm>
            <a:prstGeom prst="cube">
              <a:avLst>
                <a:gd name="adj" fmla="val 87657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6" name="Cube 555">
              <a:extLst>
                <a:ext uri="{FF2B5EF4-FFF2-40B4-BE49-F238E27FC236}">
                  <a16:creationId xmlns:a16="http://schemas.microsoft.com/office/drawing/2014/main" xmlns="" id="{1CAADFF5-81B6-488C-862C-F550D52FC0FF}"/>
                </a:ext>
              </a:extLst>
            </p:cNvPr>
            <p:cNvSpPr/>
            <p:nvPr/>
          </p:nvSpPr>
          <p:spPr bwMode="auto">
            <a:xfrm rot="21371610">
              <a:off x="6731654" y="4521214"/>
              <a:ext cx="240211" cy="240494"/>
            </a:xfrm>
            <a:prstGeom prst="cube">
              <a:avLst>
                <a:gd name="adj" fmla="val 87657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7" name="Cube 556">
              <a:extLst>
                <a:ext uri="{FF2B5EF4-FFF2-40B4-BE49-F238E27FC236}">
                  <a16:creationId xmlns:a16="http://schemas.microsoft.com/office/drawing/2014/main" xmlns="" id="{17A1A446-0CC8-4477-8F51-5C5C9B90C9CC}"/>
                </a:ext>
              </a:extLst>
            </p:cNvPr>
            <p:cNvSpPr/>
            <p:nvPr/>
          </p:nvSpPr>
          <p:spPr bwMode="auto">
            <a:xfrm rot="21371610">
              <a:off x="6955485" y="4633444"/>
              <a:ext cx="240211" cy="240494"/>
            </a:xfrm>
            <a:prstGeom prst="cube">
              <a:avLst>
                <a:gd name="adj" fmla="val 87657"/>
              </a:avLst>
            </a:prstGeom>
            <a:solidFill>
              <a:srgbClr val="ED6613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616" name="Group 325">
              <a:extLst>
                <a:ext uri="{FF2B5EF4-FFF2-40B4-BE49-F238E27FC236}">
                  <a16:creationId xmlns:a16="http://schemas.microsoft.com/office/drawing/2014/main" xmlns="" id="{9831E5AA-2E08-42CC-94D5-7382F8B11402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5712891" y="4866789"/>
              <a:ext cx="184220" cy="576309"/>
              <a:chOff x="5334001" y="1679385"/>
              <a:chExt cx="99170" cy="433567"/>
            </a:xfrm>
          </p:grpSpPr>
          <p:sp>
            <p:nvSpPr>
              <p:cNvPr id="592" name="Can 591">
                <a:extLst>
                  <a:ext uri="{FF2B5EF4-FFF2-40B4-BE49-F238E27FC236}">
                    <a16:creationId xmlns:a16="http://schemas.microsoft.com/office/drawing/2014/main" xmlns="" id="{9B3EAAFB-3983-49D5-89AB-59BE49769F70}"/>
                  </a:ext>
                </a:extLst>
              </p:cNvPr>
              <p:cNvSpPr/>
              <p:nvPr/>
            </p:nvSpPr>
            <p:spPr>
              <a:xfrm>
                <a:off x="5262981" y="1817053"/>
                <a:ext cx="77678" cy="295714"/>
              </a:xfrm>
              <a:prstGeom prst="can">
                <a:avLst>
                  <a:gd name="adj" fmla="val 60417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93" name="Can 592">
                <a:extLst>
                  <a:ext uri="{FF2B5EF4-FFF2-40B4-BE49-F238E27FC236}">
                    <a16:creationId xmlns:a16="http://schemas.microsoft.com/office/drawing/2014/main" xmlns="" id="{64113A3D-BB56-4554-AE4B-F64A92826C37}"/>
                  </a:ext>
                </a:extLst>
              </p:cNvPr>
              <p:cNvSpPr/>
              <p:nvPr/>
            </p:nvSpPr>
            <p:spPr>
              <a:xfrm>
                <a:off x="5362240" y="1681519"/>
                <a:ext cx="38838" cy="168392"/>
              </a:xfrm>
              <a:prstGeom prst="can">
                <a:avLst>
                  <a:gd name="adj" fmla="val 6041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94" name="Can 593">
                <a:extLst>
                  <a:ext uri="{FF2B5EF4-FFF2-40B4-BE49-F238E27FC236}">
                    <a16:creationId xmlns:a16="http://schemas.microsoft.com/office/drawing/2014/main" xmlns="" id="{6F58DC37-6A52-4EA3-ADF4-6E092229DE66}"/>
                  </a:ext>
                </a:extLst>
              </p:cNvPr>
              <p:cNvSpPr/>
              <p:nvPr/>
            </p:nvSpPr>
            <p:spPr>
              <a:xfrm rot="16200000" flipH="1">
                <a:off x="5343132" y="1875983"/>
                <a:ext cx="12323" cy="25893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95" name="Can 594">
                <a:extLst>
                  <a:ext uri="{FF2B5EF4-FFF2-40B4-BE49-F238E27FC236}">
                    <a16:creationId xmlns:a16="http://schemas.microsoft.com/office/drawing/2014/main" xmlns="" id="{F74194F7-DA46-4E6F-B4BF-5EFD85218D7C}"/>
                  </a:ext>
                </a:extLst>
              </p:cNvPr>
              <p:cNvSpPr/>
              <p:nvPr/>
            </p:nvSpPr>
            <p:spPr>
              <a:xfrm rot="16200000" flipH="1">
                <a:off x="5341079" y="2025893"/>
                <a:ext cx="16429" cy="25893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559" name="Group 558">
              <a:extLst>
                <a:ext uri="{FF2B5EF4-FFF2-40B4-BE49-F238E27FC236}">
                  <a16:creationId xmlns:a16="http://schemas.microsoft.com/office/drawing/2014/main" xmlns="" id="{F260C15C-0FC3-4AC5-B1D6-8CDD2EA57D7E}"/>
                </a:ext>
              </a:extLst>
            </p:cNvPr>
            <p:cNvGrpSpPr/>
            <p:nvPr/>
          </p:nvGrpSpPr>
          <p:grpSpPr bwMode="auto">
            <a:xfrm rot="8955944">
              <a:off x="5396065" y="4996024"/>
              <a:ext cx="222635" cy="256567"/>
              <a:chOff x="3239242" y="5469227"/>
              <a:chExt cx="296747" cy="310604"/>
            </a:xfrm>
            <a:solidFill>
              <a:schemeClr val="bg1">
                <a:lumMod val="65000"/>
              </a:schemeClr>
            </a:solidFill>
          </p:grpSpPr>
          <p:sp>
            <p:nvSpPr>
              <p:cNvPr id="590" name="Freeform 589">
                <a:extLst>
                  <a:ext uri="{FF2B5EF4-FFF2-40B4-BE49-F238E27FC236}">
                    <a16:creationId xmlns:a16="http://schemas.microsoft.com/office/drawing/2014/main" xmlns="" id="{CB38B491-5005-4E20-97CA-42A2E9503D73}"/>
                  </a:ext>
                </a:extLst>
              </p:cNvPr>
              <p:cNvSpPr/>
              <p:nvPr/>
            </p:nvSpPr>
            <p:spPr>
              <a:xfrm rot="18220608">
                <a:off x="3371685" y="5615526"/>
                <a:ext cx="104776" cy="223833"/>
              </a:xfrm>
              <a:custGeom>
                <a:avLst/>
                <a:gdLst>
                  <a:gd name="connsiteX0" fmla="*/ 0 w 104775"/>
                  <a:gd name="connsiteY0" fmla="*/ 223838 h 223838"/>
                  <a:gd name="connsiteX1" fmla="*/ 104775 w 104775"/>
                  <a:gd name="connsiteY1" fmla="*/ 223838 h 223838"/>
                  <a:gd name="connsiteX2" fmla="*/ 104775 w 104775"/>
                  <a:gd name="connsiteY2" fmla="*/ 0 h 223838"/>
                  <a:gd name="connsiteX3" fmla="*/ 57150 w 104775"/>
                  <a:gd name="connsiteY3" fmla="*/ 0 h 223838"/>
                  <a:gd name="connsiteX4" fmla="*/ 57150 w 104775"/>
                  <a:gd name="connsiteY4" fmla="*/ 85725 h 223838"/>
                  <a:gd name="connsiteX5" fmla="*/ 0 w 104775"/>
                  <a:gd name="connsiteY5" fmla="*/ 142875 h 223838"/>
                  <a:gd name="connsiteX6" fmla="*/ 0 w 104775"/>
                  <a:gd name="connsiteY6" fmla="*/ 223838 h 223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" h="223838">
                    <a:moveTo>
                      <a:pt x="0" y="223838"/>
                    </a:moveTo>
                    <a:lnTo>
                      <a:pt x="104775" y="223838"/>
                    </a:lnTo>
                    <a:lnTo>
                      <a:pt x="104775" y="0"/>
                    </a:lnTo>
                    <a:lnTo>
                      <a:pt x="57150" y="0"/>
                    </a:lnTo>
                    <a:lnTo>
                      <a:pt x="57150" y="85725"/>
                    </a:lnTo>
                    <a:lnTo>
                      <a:pt x="0" y="142875"/>
                    </a:lnTo>
                    <a:lnTo>
                      <a:pt x="0" y="223838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1" name="Freeform 590">
                <a:extLst>
                  <a:ext uri="{FF2B5EF4-FFF2-40B4-BE49-F238E27FC236}">
                    <a16:creationId xmlns:a16="http://schemas.microsoft.com/office/drawing/2014/main" xmlns="" id="{61E8B640-772F-443C-BF1B-9190528A6E65}"/>
                  </a:ext>
                </a:extLst>
              </p:cNvPr>
              <p:cNvSpPr/>
              <p:nvPr/>
            </p:nvSpPr>
            <p:spPr>
              <a:xfrm rot="18220608">
                <a:off x="3301719" y="5406750"/>
                <a:ext cx="151537" cy="276492"/>
              </a:xfrm>
              <a:custGeom>
                <a:avLst/>
                <a:gdLst>
                  <a:gd name="connsiteX0" fmla="*/ 0 w 166687"/>
                  <a:gd name="connsiteY0" fmla="*/ 9525 h 404812"/>
                  <a:gd name="connsiteX1" fmla="*/ 0 w 166687"/>
                  <a:gd name="connsiteY1" fmla="*/ 404812 h 404812"/>
                  <a:gd name="connsiteX2" fmla="*/ 61912 w 166687"/>
                  <a:gd name="connsiteY2" fmla="*/ 404812 h 404812"/>
                  <a:gd name="connsiteX3" fmla="*/ 166687 w 166687"/>
                  <a:gd name="connsiteY3" fmla="*/ 0 h 404812"/>
                  <a:gd name="connsiteX4" fmla="*/ 0 w 166687"/>
                  <a:gd name="connsiteY4" fmla="*/ 952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87" h="404812">
                    <a:moveTo>
                      <a:pt x="0" y="9525"/>
                    </a:moveTo>
                    <a:lnTo>
                      <a:pt x="0" y="404812"/>
                    </a:lnTo>
                    <a:lnTo>
                      <a:pt x="61912" y="404812"/>
                    </a:lnTo>
                    <a:lnTo>
                      <a:pt x="166687" y="0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60" name="Right Triangle 3">
              <a:extLst>
                <a:ext uri="{FF2B5EF4-FFF2-40B4-BE49-F238E27FC236}">
                  <a16:creationId xmlns:a16="http://schemas.microsoft.com/office/drawing/2014/main" xmlns="" id="{DA9E88A4-EC14-4C2A-A019-3E56E1F877B2}"/>
                </a:ext>
              </a:extLst>
            </p:cNvPr>
            <p:cNvSpPr/>
            <p:nvPr/>
          </p:nvSpPr>
          <p:spPr bwMode="auto">
            <a:xfrm rot="6242700">
              <a:off x="6635078" y="5934918"/>
              <a:ext cx="168480" cy="257039"/>
            </a:xfrm>
            <a:custGeom>
              <a:avLst/>
              <a:gdLst>
                <a:gd name="connsiteX0" fmla="*/ 0 w 61464"/>
                <a:gd name="connsiteY0" fmla="*/ 85232 h 85232"/>
                <a:gd name="connsiteX1" fmla="*/ 0 w 61464"/>
                <a:gd name="connsiteY1" fmla="*/ 0 h 85232"/>
                <a:gd name="connsiteX2" fmla="*/ 61464 w 61464"/>
                <a:gd name="connsiteY2" fmla="*/ 85232 h 85232"/>
                <a:gd name="connsiteX3" fmla="*/ 0 w 61464"/>
                <a:gd name="connsiteY3" fmla="*/ 85232 h 85232"/>
                <a:gd name="connsiteX0" fmla="*/ 13282 w 74746"/>
                <a:gd name="connsiteY0" fmla="*/ 79455 h 79455"/>
                <a:gd name="connsiteX1" fmla="*/ 0 w 74746"/>
                <a:gd name="connsiteY1" fmla="*/ 0 h 79455"/>
                <a:gd name="connsiteX2" fmla="*/ 74746 w 74746"/>
                <a:gd name="connsiteY2" fmla="*/ 79455 h 79455"/>
                <a:gd name="connsiteX3" fmla="*/ 13282 w 74746"/>
                <a:gd name="connsiteY3" fmla="*/ 79455 h 79455"/>
                <a:gd name="connsiteX0" fmla="*/ 13282 w 64929"/>
                <a:gd name="connsiteY0" fmla="*/ 79455 h 89274"/>
                <a:gd name="connsiteX1" fmla="*/ 0 w 64929"/>
                <a:gd name="connsiteY1" fmla="*/ 0 h 89274"/>
                <a:gd name="connsiteX2" fmla="*/ 64929 w 64929"/>
                <a:gd name="connsiteY2" fmla="*/ 89274 h 89274"/>
                <a:gd name="connsiteX3" fmla="*/ 13282 w 64929"/>
                <a:gd name="connsiteY3" fmla="*/ 79455 h 89274"/>
                <a:gd name="connsiteX0" fmla="*/ 13282 w 64931"/>
                <a:gd name="connsiteY0" fmla="*/ 79455 h 99092"/>
                <a:gd name="connsiteX1" fmla="*/ 0 w 64931"/>
                <a:gd name="connsiteY1" fmla="*/ 0 h 99092"/>
                <a:gd name="connsiteX2" fmla="*/ 64931 w 64931"/>
                <a:gd name="connsiteY2" fmla="*/ 99092 h 99092"/>
                <a:gd name="connsiteX3" fmla="*/ 13282 w 64931"/>
                <a:gd name="connsiteY3" fmla="*/ 79455 h 9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31" h="99092">
                  <a:moveTo>
                    <a:pt x="13282" y="79455"/>
                  </a:moveTo>
                  <a:lnTo>
                    <a:pt x="0" y="0"/>
                  </a:lnTo>
                  <a:lnTo>
                    <a:pt x="64931" y="99092"/>
                  </a:lnTo>
                  <a:lnTo>
                    <a:pt x="13282" y="79455"/>
                  </a:lnTo>
                  <a:close/>
                </a:path>
              </a:pathLst>
            </a:cu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1" name="Right Triangle 3">
              <a:extLst>
                <a:ext uri="{FF2B5EF4-FFF2-40B4-BE49-F238E27FC236}">
                  <a16:creationId xmlns:a16="http://schemas.microsoft.com/office/drawing/2014/main" xmlns="" id="{B1EA3B5E-D9BA-417C-AFCA-ECB2B02300BE}"/>
                </a:ext>
              </a:extLst>
            </p:cNvPr>
            <p:cNvSpPr/>
            <p:nvPr/>
          </p:nvSpPr>
          <p:spPr bwMode="auto">
            <a:xfrm rot="6242700">
              <a:off x="6628902" y="5910491"/>
              <a:ext cx="168480" cy="257039"/>
            </a:xfrm>
            <a:custGeom>
              <a:avLst/>
              <a:gdLst>
                <a:gd name="connsiteX0" fmla="*/ 0 w 61464"/>
                <a:gd name="connsiteY0" fmla="*/ 85232 h 85232"/>
                <a:gd name="connsiteX1" fmla="*/ 0 w 61464"/>
                <a:gd name="connsiteY1" fmla="*/ 0 h 85232"/>
                <a:gd name="connsiteX2" fmla="*/ 61464 w 61464"/>
                <a:gd name="connsiteY2" fmla="*/ 85232 h 85232"/>
                <a:gd name="connsiteX3" fmla="*/ 0 w 61464"/>
                <a:gd name="connsiteY3" fmla="*/ 85232 h 85232"/>
                <a:gd name="connsiteX0" fmla="*/ 13282 w 74746"/>
                <a:gd name="connsiteY0" fmla="*/ 79455 h 79455"/>
                <a:gd name="connsiteX1" fmla="*/ 0 w 74746"/>
                <a:gd name="connsiteY1" fmla="*/ 0 h 79455"/>
                <a:gd name="connsiteX2" fmla="*/ 74746 w 74746"/>
                <a:gd name="connsiteY2" fmla="*/ 79455 h 79455"/>
                <a:gd name="connsiteX3" fmla="*/ 13282 w 74746"/>
                <a:gd name="connsiteY3" fmla="*/ 79455 h 79455"/>
                <a:gd name="connsiteX0" fmla="*/ 13282 w 64929"/>
                <a:gd name="connsiteY0" fmla="*/ 79455 h 89274"/>
                <a:gd name="connsiteX1" fmla="*/ 0 w 64929"/>
                <a:gd name="connsiteY1" fmla="*/ 0 h 89274"/>
                <a:gd name="connsiteX2" fmla="*/ 64929 w 64929"/>
                <a:gd name="connsiteY2" fmla="*/ 89274 h 89274"/>
                <a:gd name="connsiteX3" fmla="*/ 13282 w 64929"/>
                <a:gd name="connsiteY3" fmla="*/ 79455 h 89274"/>
                <a:gd name="connsiteX0" fmla="*/ 13282 w 64931"/>
                <a:gd name="connsiteY0" fmla="*/ 79455 h 99092"/>
                <a:gd name="connsiteX1" fmla="*/ 0 w 64931"/>
                <a:gd name="connsiteY1" fmla="*/ 0 h 99092"/>
                <a:gd name="connsiteX2" fmla="*/ 64931 w 64931"/>
                <a:gd name="connsiteY2" fmla="*/ 99092 h 99092"/>
                <a:gd name="connsiteX3" fmla="*/ 13282 w 64931"/>
                <a:gd name="connsiteY3" fmla="*/ 79455 h 9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31" h="99092">
                  <a:moveTo>
                    <a:pt x="13282" y="79455"/>
                  </a:moveTo>
                  <a:lnTo>
                    <a:pt x="0" y="0"/>
                  </a:lnTo>
                  <a:lnTo>
                    <a:pt x="64931" y="99092"/>
                  </a:lnTo>
                  <a:lnTo>
                    <a:pt x="13282" y="79455"/>
                  </a:lnTo>
                  <a:close/>
                </a:path>
              </a:pathLst>
            </a:cu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2" name="Right Triangle 3">
              <a:extLst>
                <a:ext uri="{FF2B5EF4-FFF2-40B4-BE49-F238E27FC236}">
                  <a16:creationId xmlns:a16="http://schemas.microsoft.com/office/drawing/2014/main" xmlns="" id="{E828920A-1280-4285-B7D4-1CCE8E0C560A}"/>
                </a:ext>
              </a:extLst>
            </p:cNvPr>
            <p:cNvSpPr/>
            <p:nvPr/>
          </p:nvSpPr>
          <p:spPr bwMode="auto">
            <a:xfrm rot="6242700">
              <a:off x="6645456" y="6044454"/>
              <a:ext cx="190956" cy="245047"/>
            </a:xfrm>
            <a:custGeom>
              <a:avLst/>
              <a:gdLst>
                <a:gd name="connsiteX0" fmla="*/ 0 w 61464"/>
                <a:gd name="connsiteY0" fmla="*/ 85232 h 85232"/>
                <a:gd name="connsiteX1" fmla="*/ 0 w 61464"/>
                <a:gd name="connsiteY1" fmla="*/ 0 h 85232"/>
                <a:gd name="connsiteX2" fmla="*/ 61464 w 61464"/>
                <a:gd name="connsiteY2" fmla="*/ 85232 h 85232"/>
                <a:gd name="connsiteX3" fmla="*/ 0 w 61464"/>
                <a:gd name="connsiteY3" fmla="*/ 85232 h 85232"/>
                <a:gd name="connsiteX0" fmla="*/ 13282 w 74746"/>
                <a:gd name="connsiteY0" fmla="*/ 79455 h 79455"/>
                <a:gd name="connsiteX1" fmla="*/ 0 w 74746"/>
                <a:gd name="connsiteY1" fmla="*/ 0 h 79455"/>
                <a:gd name="connsiteX2" fmla="*/ 74746 w 74746"/>
                <a:gd name="connsiteY2" fmla="*/ 79455 h 79455"/>
                <a:gd name="connsiteX3" fmla="*/ 13282 w 74746"/>
                <a:gd name="connsiteY3" fmla="*/ 79455 h 79455"/>
                <a:gd name="connsiteX0" fmla="*/ 13282 w 64929"/>
                <a:gd name="connsiteY0" fmla="*/ 79455 h 89274"/>
                <a:gd name="connsiteX1" fmla="*/ 0 w 64929"/>
                <a:gd name="connsiteY1" fmla="*/ 0 h 89274"/>
                <a:gd name="connsiteX2" fmla="*/ 64929 w 64929"/>
                <a:gd name="connsiteY2" fmla="*/ 89274 h 89274"/>
                <a:gd name="connsiteX3" fmla="*/ 13282 w 64929"/>
                <a:gd name="connsiteY3" fmla="*/ 79455 h 89274"/>
                <a:gd name="connsiteX0" fmla="*/ 13282 w 64931"/>
                <a:gd name="connsiteY0" fmla="*/ 79455 h 99092"/>
                <a:gd name="connsiteX1" fmla="*/ 0 w 64931"/>
                <a:gd name="connsiteY1" fmla="*/ 0 h 99092"/>
                <a:gd name="connsiteX2" fmla="*/ 64931 w 64931"/>
                <a:gd name="connsiteY2" fmla="*/ 99092 h 99092"/>
                <a:gd name="connsiteX3" fmla="*/ 13282 w 64931"/>
                <a:gd name="connsiteY3" fmla="*/ 79455 h 99092"/>
                <a:gd name="connsiteX0" fmla="*/ 21944 w 73593"/>
                <a:gd name="connsiteY0" fmla="*/ 74832 h 94469"/>
                <a:gd name="connsiteX1" fmla="*/ 0 w 73593"/>
                <a:gd name="connsiteY1" fmla="*/ 0 h 94469"/>
                <a:gd name="connsiteX2" fmla="*/ 73593 w 73593"/>
                <a:gd name="connsiteY2" fmla="*/ 94469 h 94469"/>
                <a:gd name="connsiteX3" fmla="*/ 21944 w 73593"/>
                <a:gd name="connsiteY3" fmla="*/ 74832 h 9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593" h="94469">
                  <a:moveTo>
                    <a:pt x="21944" y="74832"/>
                  </a:moveTo>
                  <a:lnTo>
                    <a:pt x="0" y="0"/>
                  </a:lnTo>
                  <a:lnTo>
                    <a:pt x="73593" y="94469"/>
                  </a:lnTo>
                  <a:lnTo>
                    <a:pt x="21944" y="74832"/>
                  </a:lnTo>
                  <a:close/>
                </a:path>
              </a:pathLst>
            </a:cu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3" name="Right Triangle 3">
              <a:extLst>
                <a:ext uri="{FF2B5EF4-FFF2-40B4-BE49-F238E27FC236}">
                  <a16:creationId xmlns:a16="http://schemas.microsoft.com/office/drawing/2014/main" xmlns="" id="{AC0AC758-8CBC-4F19-8CBF-9C0B3A2D4F11}"/>
                </a:ext>
              </a:extLst>
            </p:cNvPr>
            <p:cNvSpPr/>
            <p:nvPr/>
          </p:nvSpPr>
          <p:spPr bwMode="auto">
            <a:xfrm rot="6242700">
              <a:off x="6637777" y="6013702"/>
              <a:ext cx="193958" cy="257034"/>
            </a:xfrm>
            <a:custGeom>
              <a:avLst/>
              <a:gdLst>
                <a:gd name="connsiteX0" fmla="*/ 0 w 61464"/>
                <a:gd name="connsiteY0" fmla="*/ 85232 h 85232"/>
                <a:gd name="connsiteX1" fmla="*/ 0 w 61464"/>
                <a:gd name="connsiteY1" fmla="*/ 0 h 85232"/>
                <a:gd name="connsiteX2" fmla="*/ 61464 w 61464"/>
                <a:gd name="connsiteY2" fmla="*/ 85232 h 85232"/>
                <a:gd name="connsiteX3" fmla="*/ 0 w 61464"/>
                <a:gd name="connsiteY3" fmla="*/ 85232 h 85232"/>
                <a:gd name="connsiteX0" fmla="*/ 13282 w 74746"/>
                <a:gd name="connsiteY0" fmla="*/ 79455 h 79455"/>
                <a:gd name="connsiteX1" fmla="*/ 0 w 74746"/>
                <a:gd name="connsiteY1" fmla="*/ 0 h 79455"/>
                <a:gd name="connsiteX2" fmla="*/ 74746 w 74746"/>
                <a:gd name="connsiteY2" fmla="*/ 79455 h 79455"/>
                <a:gd name="connsiteX3" fmla="*/ 13282 w 74746"/>
                <a:gd name="connsiteY3" fmla="*/ 79455 h 79455"/>
                <a:gd name="connsiteX0" fmla="*/ 13282 w 64929"/>
                <a:gd name="connsiteY0" fmla="*/ 79455 h 89274"/>
                <a:gd name="connsiteX1" fmla="*/ 0 w 64929"/>
                <a:gd name="connsiteY1" fmla="*/ 0 h 89274"/>
                <a:gd name="connsiteX2" fmla="*/ 64929 w 64929"/>
                <a:gd name="connsiteY2" fmla="*/ 89274 h 89274"/>
                <a:gd name="connsiteX3" fmla="*/ 13282 w 64929"/>
                <a:gd name="connsiteY3" fmla="*/ 79455 h 89274"/>
                <a:gd name="connsiteX0" fmla="*/ 13282 w 64931"/>
                <a:gd name="connsiteY0" fmla="*/ 79455 h 99092"/>
                <a:gd name="connsiteX1" fmla="*/ 0 w 64931"/>
                <a:gd name="connsiteY1" fmla="*/ 0 h 99092"/>
                <a:gd name="connsiteX2" fmla="*/ 64931 w 64931"/>
                <a:gd name="connsiteY2" fmla="*/ 99092 h 99092"/>
                <a:gd name="connsiteX3" fmla="*/ 13282 w 64931"/>
                <a:gd name="connsiteY3" fmla="*/ 79455 h 99092"/>
                <a:gd name="connsiteX0" fmla="*/ 23101 w 74750"/>
                <a:gd name="connsiteY0" fmla="*/ 79453 h 99090"/>
                <a:gd name="connsiteX1" fmla="*/ 0 w 74750"/>
                <a:gd name="connsiteY1" fmla="*/ 0 h 99090"/>
                <a:gd name="connsiteX2" fmla="*/ 74750 w 74750"/>
                <a:gd name="connsiteY2" fmla="*/ 99090 h 99090"/>
                <a:gd name="connsiteX3" fmla="*/ 23101 w 74750"/>
                <a:gd name="connsiteY3" fmla="*/ 79453 h 99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750" h="99090">
                  <a:moveTo>
                    <a:pt x="23101" y="79453"/>
                  </a:moveTo>
                  <a:lnTo>
                    <a:pt x="0" y="0"/>
                  </a:lnTo>
                  <a:lnTo>
                    <a:pt x="74750" y="99090"/>
                  </a:lnTo>
                  <a:lnTo>
                    <a:pt x="23101" y="79453"/>
                  </a:lnTo>
                  <a:close/>
                </a:path>
              </a:pathLst>
            </a:custGeom>
            <a:solidFill>
              <a:srgbClr val="ED6613"/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4" name="Cube 563">
              <a:extLst>
                <a:ext uri="{FF2B5EF4-FFF2-40B4-BE49-F238E27FC236}">
                  <a16:creationId xmlns:a16="http://schemas.microsoft.com/office/drawing/2014/main" xmlns="" id="{4136D815-DB5F-4BD9-854C-861A88778E39}"/>
                </a:ext>
              </a:extLst>
            </p:cNvPr>
            <p:cNvSpPr/>
            <p:nvPr/>
          </p:nvSpPr>
          <p:spPr bwMode="auto">
            <a:xfrm rot="1449716">
              <a:off x="5907293" y="4128409"/>
              <a:ext cx="824361" cy="360739"/>
            </a:xfrm>
            <a:prstGeom prst="cube">
              <a:avLst>
                <a:gd name="adj" fmla="val 77394"/>
              </a:avLst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5" name="Cube 564">
              <a:extLst>
                <a:ext uri="{FF2B5EF4-FFF2-40B4-BE49-F238E27FC236}">
                  <a16:creationId xmlns:a16="http://schemas.microsoft.com/office/drawing/2014/main" xmlns="" id="{E740F383-3D1C-4561-A58B-CD89468A1941}"/>
                </a:ext>
              </a:extLst>
            </p:cNvPr>
            <p:cNvSpPr/>
            <p:nvPr/>
          </p:nvSpPr>
          <p:spPr bwMode="auto">
            <a:xfrm rot="1413214">
              <a:off x="5934591" y="4128409"/>
              <a:ext cx="797063" cy="256527"/>
            </a:xfrm>
            <a:prstGeom prst="cube">
              <a:avLst>
                <a:gd name="adj" fmla="val 93901"/>
              </a:avLst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624" name="Group 325">
              <a:extLst>
                <a:ext uri="{FF2B5EF4-FFF2-40B4-BE49-F238E27FC236}">
                  <a16:creationId xmlns:a16="http://schemas.microsoft.com/office/drawing/2014/main" xmlns="" id="{DB006CE2-F06E-4D11-98A1-764081D0EA78}"/>
                </a:ext>
              </a:extLst>
            </p:cNvPr>
            <p:cNvGrpSpPr>
              <a:grpSpLocks/>
            </p:cNvGrpSpPr>
            <p:nvPr/>
          </p:nvGrpSpPr>
          <p:grpSpPr bwMode="auto">
            <a:xfrm rot="-272372" flipH="1" flipV="1">
              <a:off x="4725988" y="4113213"/>
              <a:ext cx="104775" cy="325437"/>
              <a:chOff x="5323970" y="1679385"/>
              <a:chExt cx="91296" cy="433568"/>
            </a:xfrm>
          </p:grpSpPr>
          <p:sp>
            <p:nvSpPr>
              <p:cNvPr id="586" name="Can 585">
                <a:extLst>
                  <a:ext uri="{FF2B5EF4-FFF2-40B4-BE49-F238E27FC236}">
                    <a16:creationId xmlns:a16="http://schemas.microsoft.com/office/drawing/2014/main" xmlns="" id="{BD5C2EDA-2A97-464F-AA7A-85722CE8879B}"/>
                  </a:ext>
                </a:extLst>
              </p:cNvPr>
              <p:cNvSpPr/>
              <p:nvPr/>
            </p:nvSpPr>
            <p:spPr>
              <a:xfrm>
                <a:off x="5389619" y="1821977"/>
                <a:ext cx="33298" cy="427204"/>
              </a:xfrm>
              <a:prstGeom prst="can">
                <a:avLst>
                  <a:gd name="adj" fmla="val 60417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87" name="Can 586">
                <a:extLst>
                  <a:ext uri="{FF2B5EF4-FFF2-40B4-BE49-F238E27FC236}">
                    <a16:creationId xmlns:a16="http://schemas.microsoft.com/office/drawing/2014/main" xmlns="" id="{F867D5D0-9957-4BD2-B34F-641BEC5AC3B8}"/>
                  </a:ext>
                </a:extLst>
              </p:cNvPr>
              <p:cNvSpPr/>
              <p:nvPr/>
            </p:nvSpPr>
            <p:spPr>
              <a:xfrm>
                <a:off x="5417616" y="1687747"/>
                <a:ext cx="38056" cy="192242"/>
              </a:xfrm>
              <a:prstGeom prst="can">
                <a:avLst>
                  <a:gd name="adj" fmla="val 60417"/>
                </a:avLst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88" name="Can 587">
                <a:extLst>
                  <a:ext uri="{FF2B5EF4-FFF2-40B4-BE49-F238E27FC236}">
                    <a16:creationId xmlns:a16="http://schemas.microsoft.com/office/drawing/2014/main" xmlns="" id="{F7AC16C7-0C5D-4BC5-A288-19F575C8CC37}"/>
                  </a:ext>
                </a:extLst>
              </p:cNvPr>
              <p:cNvSpPr/>
              <p:nvPr/>
            </p:nvSpPr>
            <p:spPr>
              <a:xfrm rot="16200000" flipH="1">
                <a:off x="5372926" y="1940723"/>
                <a:ext cx="10683" cy="19028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89" name="Can 588">
                <a:extLst>
                  <a:ext uri="{FF2B5EF4-FFF2-40B4-BE49-F238E27FC236}">
                    <a16:creationId xmlns:a16="http://schemas.microsoft.com/office/drawing/2014/main" xmlns="" id="{2F0558A4-F8C8-4B52-97AC-ECEB8952BCBA}"/>
                  </a:ext>
                </a:extLst>
              </p:cNvPr>
              <p:cNvSpPr/>
              <p:nvPr/>
            </p:nvSpPr>
            <p:spPr>
              <a:xfrm rot="16200000" flipH="1">
                <a:off x="5395096" y="2193465"/>
                <a:ext cx="10677" cy="14270"/>
              </a:xfrm>
              <a:prstGeom prst="can">
                <a:avLst>
                  <a:gd name="adj" fmla="val 60417"/>
                </a:avLst>
              </a:prstGeom>
              <a:ln w="0"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altLang="en-US" sz="1350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xmlns="" id="{F272CA36-E7F9-40BB-8463-D252BBD70880}"/>
                </a:ext>
              </a:extLst>
            </p:cNvPr>
            <p:cNvGrpSpPr/>
            <p:nvPr/>
          </p:nvGrpSpPr>
          <p:grpSpPr bwMode="auto">
            <a:xfrm rot="7627130" flipV="1">
              <a:off x="4726150" y="4394752"/>
              <a:ext cx="138228" cy="144769"/>
              <a:chOff x="3239242" y="5469227"/>
              <a:chExt cx="296747" cy="310604"/>
            </a:xfrm>
            <a:solidFill>
              <a:schemeClr val="bg1">
                <a:lumMod val="65000"/>
              </a:schemeClr>
            </a:solidFill>
          </p:grpSpPr>
          <p:sp>
            <p:nvSpPr>
              <p:cNvPr id="584" name="Freeform 583">
                <a:extLst>
                  <a:ext uri="{FF2B5EF4-FFF2-40B4-BE49-F238E27FC236}">
                    <a16:creationId xmlns:a16="http://schemas.microsoft.com/office/drawing/2014/main" xmlns="" id="{108ACA64-5E6D-4B3F-99BA-A928C8FA12C8}"/>
                  </a:ext>
                </a:extLst>
              </p:cNvPr>
              <p:cNvSpPr/>
              <p:nvPr/>
            </p:nvSpPr>
            <p:spPr>
              <a:xfrm rot="18220608">
                <a:off x="3371685" y="5615526"/>
                <a:ext cx="104776" cy="223833"/>
              </a:xfrm>
              <a:custGeom>
                <a:avLst/>
                <a:gdLst>
                  <a:gd name="connsiteX0" fmla="*/ 0 w 104775"/>
                  <a:gd name="connsiteY0" fmla="*/ 223838 h 223838"/>
                  <a:gd name="connsiteX1" fmla="*/ 104775 w 104775"/>
                  <a:gd name="connsiteY1" fmla="*/ 223838 h 223838"/>
                  <a:gd name="connsiteX2" fmla="*/ 104775 w 104775"/>
                  <a:gd name="connsiteY2" fmla="*/ 0 h 223838"/>
                  <a:gd name="connsiteX3" fmla="*/ 57150 w 104775"/>
                  <a:gd name="connsiteY3" fmla="*/ 0 h 223838"/>
                  <a:gd name="connsiteX4" fmla="*/ 57150 w 104775"/>
                  <a:gd name="connsiteY4" fmla="*/ 85725 h 223838"/>
                  <a:gd name="connsiteX5" fmla="*/ 0 w 104775"/>
                  <a:gd name="connsiteY5" fmla="*/ 142875 h 223838"/>
                  <a:gd name="connsiteX6" fmla="*/ 0 w 104775"/>
                  <a:gd name="connsiteY6" fmla="*/ 223838 h 223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775" h="223838">
                    <a:moveTo>
                      <a:pt x="0" y="223838"/>
                    </a:moveTo>
                    <a:lnTo>
                      <a:pt x="104775" y="223838"/>
                    </a:lnTo>
                    <a:lnTo>
                      <a:pt x="104775" y="0"/>
                    </a:lnTo>
                    <a:lnTo>
                      <a:pt x="57150" y="0"/>
                    </a:lnTo>
                    <a:lnTo>
                      <a:pt x="57150" y="85725"/>
                    </a:lnTo>
                    <a:lnTo>
                      <a:pt x="0" y="142875"/>
                    </a:lnTo>
                    <a:lnTo>
                      <a:pt x="0" y="223838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85" name="Freeform 584">
                <a:extLst>
                  <a:ext uri="{FF2B5EF4-FFF2-40B4-BE49-F238E27FC236}">
                    <a16:creationId xmlns:a16="http://schemas.microsoft.com/office/drawing/2014/main" xmlns="" id="{96944E27-662A-444A-BD9B-BF9B9C5043F9}"/>
                  </a:ext>
                </a:extLst>
              </p:cNvPr>
              <p:cNvSpPr/>
              <p:nvPr/>
            </p:nvSpPr>
            <p:spPr>
              <a:xfrm rot="18220608">
                <a:off x="3301719" y="5406750"/>
                <a:ext cx="151537" cy="276492"/>
              </a:xfrm>
              <a:custGeom>
                <a:avLst/>
                <a:gdLst>
                  <a:gd name="connsiteX0" fmla="*/ 0 w 166687"/>
                  <a:gd name="connsiteY0" fmla="*/ 9525 h 404812"/>
                  <a:gd name="connsiteX1" fmla="*/ 0 w 166687"/>
                  <a:gd name="connsiteY1" fmla="*/ 404812 h 404812"/>
                  <a:gd name="connsiteX2" fmla="*/ 61912 w 166687"/>
                  <a:gd name="connsiteY2" fmla="*/ 404812 h 404812"/>
                  <a:gd name="connsiteX3" fmla="*/ 166687 w 166687"/>
                  <a:gd name="connsiteY3" fmla="*/ 0 h 404812"/>
                  <a:gd name="connsiteX4" fmla="*/ 0 w 166687"/>
                  <a:gd name="connsiteY4" fmla="*/ 9525 h 404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87" h="404812">
                    <a:moveTo>
                      <a:pt x="0" y="9525"/>
                    </a:moveTo>
                    <a:lnTo>
                      <a:pt x="0" y="404812"/>
                    </a:lnTo>
                    <a:lnTo>
                      <a:pt x="61912" y="404812"/>
                    </a:lnTo>
                    <a:lnTo>
                      <a:pt x="166687" y="0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568" name="Straight Connector 567">
              <a:extLst>
                <a:ext uri="{FF2B5EF4-FFF2-40B4-BE49-F238E27FC236}">
                  <a16:creationId xmlns:a16="http://schemas.microsoft.com/office/drawing/2014/main" xmlns="" id="{9C85583F-09F6-4EA9-A875-77FFB7243EED}"/>
                </a:ext>
              </a:extLst>
            </p:cNvPr>
            <p:cNvCxnSpPr/>
            <p:nvPr/>
          </p:nvCxnSpPr>
          <p:spPr>
            <a:xfrm>
              <a:off x="5208498" y="3823783"/>
              <a:ext cx="753388" cy="360739"/>
            </a:xfrm>
            <a:prstGeom prst="line">
              <a:avLst/>
            </a:prstGeom>
            <a:ln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>
              <a:extLst>
                <a:ext uri="{FF2B5EF4-FFF2-40B4-BE49-F238E27FC236}">
                  <a16:creationId xmlns:a16="http://schemas.microsoft.com/office/drawing/2014/main" xmlns="" id="{C46D0179-EAAE-4A77-8605-A6DDFF26F7A3}"/>
                </a:ext>
              </a:extLst>
            </p:cNvPr>
            <p:cNvCxnSpPr/>
            <p:nvPr/>
          </p:nvCxnSpPr>
          <p:spPr>
            <a:xfrm>
              <a:off x="5235796" y="3783698"/>
              <a:ext cx="764307" cy="39281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>
              <a:extLst>
                <a:ext uri="{FF2B5EF4-FFF2-40B4-BE49-F238E27FC236}">
                  <a16:creationId xmlns:a16="http://schemas.microsoft.com/office/drawing/2014/main" xmlns="" id="{332B4A7A-488E-4890-A87C-551DA693E1F8}"/>
                </a:ext>
              </a:extLst>
            </p:cNvPr>
            <p:cNvCxnSpPr/>
            <p:nvPr/>
          </p:nvCxnSpPr>
          <p:spPr>
            <a:xfrm>
              <a:off x="5279471" y="3767665"/>
              <a:ext cx="758846" cy="384791"/>
            </a:xfrm>
            <a:prstGeom prst="line">
              <a:avLst/>
            </a:prstGeom>
            <a:ln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>
              <a:extLst>
                <a:ext uri="{FF2B5EF4-FFF2-40B4-BE49-F238E27FC236}">
                  <a16:creationId xmlns:a16="http://schemas.microsoft.com/office/drawing/2014/main" xmlns="" id="{96466AF4-DF1F-4232-A7E1-B96B106F38E7}"/>
                </a:ext>
              </a:extLst>
            </p:cNvPr>
            <p:cNvCxnSpPr/>
            <p:nvPr/>
          </p:nvCxnSpPr>
          <p:spPr>
            <a:xfrm>
              <a:off x="5317684" y="3759651"/>
              <a:ext cx="753388" cy="384791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>
              <a:extLst>
                <a:ext uri="{FF2B5EF4-FFF2-40B4-BE49-F238E27FC236}">
                  <a16:creationId xmlns:a16="http://schemas.microsoft.com/office/drawing/2014/main" xmlns="" id="{474F4227-E482-474A-AF25-B97C0A4329E0}"/>
                </a:ext>
              </a:extLst>
            </p:cNvPr>
            <p:cNvCxnSpPr/>
            <p:nvPr/>
          </p:nvCxnSpPr>
          <p:spPr>
            <a:xfrm>
              <a:off x="6475063" y="4449068"/>
              <a:ext cx="917168" cy="464956"/>
            </a:xfrm>
            <a:prstGeom prst="line">
              <a:avLst/>
            </a:prstGeom>
            <a:ln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>
              <a:extLst>
                <a:ext uri="{FF2B5EF4-FFF2-40B4-BE49-F238E27FC236}">
                  <a16:creationId xmlns:a16="http://schemas.microsoft.com/office/drawing/2014/main" xmlns="" id="{E1863535-FD5F-411D-A109-1AB812B02597}"/>
                </a:ext>
              </a:extLst>
            </p:cNvPr>
            <p:cNvCxnSpPr/>
            <p:nvPr/>
          </p:nvCxnSpPr>
          <p:spPr>
            <a:xfrm>
              <a:off x="6535118" y="4425016"/>
              <a:ext cx="917168" cy="46495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>
              <a:extLst>
                <a:ext uri="{FF2B5EF4-FFF2-40B4-BE49-F238E27FC236}">
                  <a16:creationId xmlns:a16="http://schemas.microsoft.com/office/drawing/2014/main" xmlns="" id="{911F85F9-47FB-445E-9B41-3BA8E2A537F3}"/>
                </a:ext>
              </a:extLst>
            </p:cNvPr>
            <p:cNvCxnSpPr/>
            <p:nvPr/>
          </p:nvCxnSpPr>
          <p:spPr>
            <a:xfrm>
              <a:off x="6578793" y="4408983"/>
              <a:ext cx="917168" cy="464956"/>
            </a:xfrm>
            <a:prstGeom prst="line">
              <a:avLst/>
            </a:prstGeom>
            <a:ln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Connector 574">
              <a:extLst>
                <a:ext uri="{FF2B5EF4-FFF2-40B4-BE49-F238E27FC236}">
                  <a16:creationId xmlns:a16="http://schemas.microsoft.com/office/drawing/2014/main" xmlns="" id="{F3EFE218-258E-4110-8E78-3ABCEBCBD158}"/>
                </a:ext>
              </a:extLst>
            </p:cNvPr>
            <p:cNvCxnSpPr/>
            <p:nvPr/>
          </p:nvCxnSpPr>
          <p:spPr>
            <a:xfrm>
              <a:off x="6633386" y="4392950"/>
              <a:ext cx="917168" cy="46495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Straight Connector 575">
              <a:extLst>
                <a:ext uri="{FF2B5EF4-FFF2-40B4-BE49-F238E27FC236}">
                  <a16:creationId xmlns:a16="http://schemas.microsoft.com/office/drawing/2014/main" xmlns="" id="{2F7248E7-0873-4492-B5BD-5FFF650DE015}"/>
                </a:ext>
              </a:extLst>
            </p:cNvPr>
            <p:cNvCxnSpPr/>
            <p:nvPr/>
          </p:nvCxnSpPr>
          <p:spPr>
            <a:xfrm>
              <a:off x="6442307" y="4473115"/>
              <a:ext cx="922629" cy="46495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Straight Connector 576">
              <a:extLst>
                <a:ext uri="{FF2B5EF4-FFF2-40B4-BE49-F238E27FC236}">
                  <a16:creationId xmlns:a16="http://schemas.microsoft.com/office/drawing/2014/main" xmlns="" id="{9C91DC56-118A-45D0-81F8-1EA264B1126D}"/>
                </a:ext>
              </a:extLst>
            </p:cNvPr>
            <p:cNvCxnSpPr/>
            <p:nvPr/>
          </p:nvCxnSpPr>
          <p:spPr>
            <a:xfrm>
              <a:off x="5126609" y="3871881"/>
              <a:ext cx="764307" cy="360739"/>
            </a:xfrm>
            <a:prstGeom prst="line">
              <a:avLst/>
            </a:prstGeom>
            <a:ln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>
              <a:extLst>
                <a:ext uri="{FF2B5EF4-FFF2-40B4-BE49-F238E27FC236}">
                  <a16:creationId xmlns:a16="http://schemas.microsoft.com/office/drawing/2014/main" xmlns="" id="{AD7FBE20-822F-4933-B17C-EB007210727F}"/>
                </a:ext>
              </a:extLst>
            </p:cNvPr>
            <p:cNvCxnSpPr/>
            <p:nvPr/>
          </p:nvCxnSpPr>
          <p:spPr>
            <a:xfrm>
              <a:off x="5170284" y="3839815"/>
              <a:ext cx="747927" cy="376772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9" name="Freeform 578">
              <a:extLst>
                <a:ext uri="{FF2B5EF4-FFF2-40B4-BE49-F238E27FC236}">
                  <a16:creationId xmlns:a16="http://schemas.microsoft.com/office/drawing/2014/main" xmlns="" id="{73FD58D5-FBD5-4A29-B3CA-978EBCB8A2CF}"/>
                </a:ext>
              </a:extLst>
            </p:cNvPr>
            <p:cNvSpPr/>
            <p:nvPr/>
          </p:nvSpPr>
          <p:spPr>
            <a:xfrm>
              <a:off x="4820887" y="3871881"/>
              <a:ext cx="305723" cy="304626"/>
            </a:xfrm>
            <a:custGeom>
              <a:avLst/>
              <a:gdLst>
                <a:gd name="connsiteX0" fmla="*/ 0 w 304800"/>
                <a:gd name="connsiteY0" fmla="*/ 302418 h 302418"/>
                <a:gd name="connsiteX1" fmla="*/ 21431 w 304800"/>
                <a:gd name="connsiteY1" fmla="*/ 247650 h 302418"/>
                <a:gd name="connsiteX2" fmla="*/ 73819 w 304800"/>
                <a:gd name="connsiteY2" fmla="*/ 271462 h 302418"/>
                <a:gd name="connsiteX3" fmla="*/ 304800 w 304800"/>
                <a:gd name="connsiteY3" fmla="*/ 0 h 3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302418">
                  <a:moveTo>
                    <a:pt x="0" y="302418"/>
                  </a:moveTo>
                  <a:cubicBezTo>
                    <a:pt x="4564" y="277613"/>
                    <a:pt x="9128" y="252809"/>
                    <a:pt x="21431" y="247650"/>
                  </a:cubicBezTo>
                  <a:cubicBezTo>
                    <a:pt x="33734" y="242491"/>
                    <a:pt x="26591" y="312737"/>
                    <a:pt x="73819" y="271462"/>
                  </a:cubicBezTo>
                  <a:cubicBezTo>
                    <a:pt x="121047" y="230187"/>
                    <a:pt x="212923" y="115093"/>
                    <a:pt x="304800" y="0"/>
                  </a:cubicBezTo>
                </a:path>
              </a:pathLst>
            </a:custGeom>
            <a:ln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0" name="Freeform 579">
              <a:extLst>
                <a:ext uri="{FF2B5EF4-FFF2-40B4-BE49-F238E27FC236}">
                  <a16:creationId xmlns:a16="http://schemas.microsoft.com/office/drawing/2014/main" xmlns="" id="{8B8E5484-9338-421E-BD3C-C99AE7972557}"/>
                </a:ext>
              </a:extLst>
            </p:cNvPr>
            <p:cNvSpPr/>
            <p:nvPr/>
          </p:nvSpPr>
          <p:spPr>
            <a:xfrm>
              <a:off x="4820887" y="3847829"/>
              <a:ext cx="349397" cy="440909"/>
            </a:xfrm>
            <a:custGeom>
              <a:avLst/>
              <a:gdLst>
                <a:gd name="connsiteX0" fmla="*/ 0 w 350043"/>
                <a:gd name="connsiteY0" fmla="*/ 440531 h 440531"/>
                <a:gd name="connsiteX1" fmla="*/ 14287 w 350043"/>
                <a:gd name="connsiteY1" fmla="*/ 330994 h 440531"/>
                <a:gd name="connsiteX2" fmla="*/ 54768 w 350043"/>
                <a:gd name="connsiteY2" fmla="*/ 345281 h 440531"/>
                <a:gd name="connsiteX3" fmla="*/ 350043 w 350043"/>
                <a:gd name="connsiteY3" fmla="*/ 0 h 440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043" h="440531">
                  <a:moveTo>
                    <a:pt x="0" y="440531"/>
                  </a:moveTo>
                  <a:cubicBezTo>
                    <a:pt x="2579" y="393700"/>
                    <a:pt x="5159" y="346869"/>
                    <a:pt x="14287" y="330994"/>
                  </a:cubicBezTo>
                  <a:cubicBezTo>
                    <a:pt x="23415" y="315119"/>
                    <a:pt x="-1191" y="400447"/>
                    <a:pt x="54768" y="345281"/>
                  </a:cubicBezTo>
                  <a:cubicBezTo>
                    <a:pt x="110727" y="290115"/>
                    <a:pt x="350043" y="0"/>
                    <a:pt x="350043" y="0"/>
                  </a:cubicBez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1" name="Freeform 580">
              <a:extLst>
                <a:ext uri="{FF2B5EF4-FFF2-40B4-BE49-F238E27FC236}">
                  <a16:creationId xmlns:a16="http://schemas.microsoft.com/office/drawing/2014/main" xmlns="" id="{C7199758-EB94-4014-9376-79B1F7C766EF}"/>
                </a:ext>
              </a:extLst>
            </p:cNvPr>
            <p:cNvSpPr/>
            <p:nvPr/>
          </p:nvSpPr>
          <p:spPr>
            <a:xfrm>
              <a:off x="5279471" y="3286676"/>
              <a:ext cx="289343" cy="472975"/>
            </a:xfrm>
            <a:custGeom>
              <a:avLst/>
              <a:gdLst>
                <a:gd name="connsiteX0" fmla="*/ 288131 w 290941"/>
                <a:gd name="connsiteY0" fmla="*/ 7367 h 476473"/>
                <a:gd name="connsiteX1" fmla="*/ 233362 w 290941"/>
                <a:gd name="connsiteY1" fmla="*/ 14510 h 476473"/>
                <a:gd name="connsiteX2" fmla="*/ 280987 w 290941"/>
                <a:gd name="connsiteY2" fmla="*/ 138335 h 476473"/>
                <a:gd name="connsiteX3" fmla="*/ 0 w 290941"/>
                <a:gd name="connsiteY3" fmla="*/ 476473 h 476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0941" h="476473">
                  <a:moveTo>
                    <a:pt x="288131" y="7367"/>
                  </a:moveTo>
                  <a:cubicBezTo>
                    <a:pt x="261342" y="24"/>
                    <a:pt x="234553" y="-7318"/>
                    <a:pt x="233362" y="14510"/>
                  </a:cubicBezTo>
                  <a:cubicBezTo>
                    <a:pt x="232171" y="36338"/>
                    <a:pt x="319881" y="61341"/>
                    <a:pt x="280987" y="138335"/>
                  </a:cubicBezTo>
                  <a:cubicBezTo>
                    <a:pt x="242093" y="215329"/>
                    <a:pt x="44847" y="436389"/>
                    <a:pt x="0" y="476473"/>
                  </a:cubicBezTo>
                </a:path>
              </a:pathLst>
            </a:custGeom>
            <a:ln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2" name="Freeform 581">
              <a:extLst>
                <a:ext uri="{FF2B5EF4-FFF2-40B4-BE49-F238E27FC236}">
                  <a16:creationId xmlns:a16="http://schemas.microsoft.com/office/drawing/2014/main" xmlns="" id="{5E0F9D97-629B-4FE3-ABB2-80B84106165D}"/>
                </a:ext>
              </a:extLst>
            </p:cNvPr>
            <p:cNvSpPr/>
            <p:nvPr/>
          </p:nvSpPr>
          <p:spPr>
            <a:xfrm>
              <a:off x="5317684" y="3350808"/>
              <a:ext cx="294804" cy="400824"/>
            </a:xfrm>
            <a:custGeom>
              <a:avLst/>
              <a:gdLst>
                <a:gd name="connsiteX0" fmla="*/ 280987 w 302638"/>
                <a:gd name="connsiteY0" fmla="*/ 0 h 400050"/>
                <a:gd name="connsiteX1" fmla="*/ 273844 w 302638"/>
                <a:gd name="connsiteY1" fmla="*/ 76200 h 400050"/>
                <a:gd name="connsiteX2" fmla="*/ 0 w 302638"/>
                <a:gd name="connsiteY2" fmla="*/ 40005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638" h="400050">
                  <a:moveTo>
                    <a:pt x="280987" y="0"/>
                  </a:moveTo>
                  <a:cubicBezTo>
                    <a:pt x="300831" y="4762"/>
                    <a:pt x="320675" y="9525"/>
                    <a:pt x="273844" y="76200"/>
                  </a:cubicBezTo>
                  <a:cubicBezTo>
                    <a:pt x="227013" y="142875"/>
                    <a:pt x="0" y="400050"/>
                    <a:pt x="0" y="400050"/>
                  </a:cubicBezTo>
                </a:path>
              </a:pathLst>
            </a:cu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583" name="Straight Connector 582">
              <a:extLst>
                <a:ext uri="{FF2B5EF4-FFF2-40B4-BE49-F238E27FC236}">
                  <a16:creationId xmlns:a16="http://schemas.microsoft.com/office/drawing/2014/main" xmlns="" id="{639C3419-49A0-4EA2-B297-F531E81EBD4C}"/>
                </a:ext>
              </a:extLst>
            </p:cNvPr>
            <p:cNvCxnSpPr>
              <a:stCxn id="564" idx="4"/>
              <a:endCxn id="564" idx="5"/>
            </p:cNvCxnSpPr>
            <p:nvPr/>
          </p:nvCxnSpPr>
          <p:spPr>
            <a:xfrm flipV="1">
              <a:off x="6387714" y="4344851"/>
              <a:ext cx="365777" cy="1442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3" name="Oval 622">
            <a:extLst>
              <a:ext uri="{FF2B5EF4-FFF2-40B4-BE49-F238E27FC236}">
                <a16:creationId xmlns:a16="http://schemas.microsoft.com/office/drawing/2014/main" xmlns="" id="{95DB3CD4-A127-40DE-80CC-5D560291D9F5}"/>
              </a:ext>
            </a:extLst>
          </p:cNvPr>
          <p:cNvSpPr/>
          <p:nvPr/>
        </p:nvSpPr>
        <p:spPr>
          <a:xfrm>
            <a:off x="7125891" y="2538413"/>
            <a:ext cx="16669" cy="16669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4" name="Oval 623">
            <a:extLst>
              <a:ext uri="{FF2B5EF4-FFF2-40B4-BE49-F238E27FC236}">
                <a16:creationId xmlns:a16="http://schemas.microsoft.com/office/drawing/2014/main" xmlns="" id="{6CF4B134-806E-4B1A-A0F7-893E1455DF30}"/>
              </a:ext>
            </a:extLst>
          </p:cNvPr>
          <p:cNvSpPr/>
          <p:nvPr/>
        </p:nvSpPr>
        <p:spPr>
          <a:xfrm>
            <a:off x="6732985" y="2576513"/>
            <a:ext cx="16669" cy="16669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5" name="Oval 624">
            <a:extLst>
              <a:ext uri="{FF2B5EF4-FFF2-40B4-BE49-F238E27FC236}">
                <a16:creationId xmlns:a16="http://schemas.microsoft.com/office/drawing/2014/main" xmlns="" id="{42B9D2BF-21EE-4D8E-9DBC-6B69C4E2E1B7}"/>
              </a:ext>
            </a:extLst>
          </p:cNvPr>
          <p:cNvSpPr/>
          <p:nvPr/>
        </p:nvSpPr>
        <p:spPr>
          <a:xfrm>
            <a:off x="6885385" y="2545556"/>
            <a:ext cx="16669" cy="15479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6" name="Oval 625">
            <a:extLst>
              <a:ext uri="{FF2B5EF4-FFF2-40B4-BE49-F238E27FC236}">
                <a16:creationId xmlns:a16="http://schemas.microsoft.com/office/drawing/2014/main" xmlns="" id="{B98212AD-9945-4027-9C61-5D7C4342A099}"/>
              </a:ext>
            </a:extLst>
          </p:cNvPr>
          <p:cNvSpPr/>
          <p:nvPr/>
        </p:nvSpPr>
        <p:spPr>
          <a:xfrm>
            <a:off x="6999685" y="2537223"/>
            <a:ext cx="16669" cy="15478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7" name="Oval 626">
            <a:extLst>
              <a:ext uri="{FF2B5EF4-FFF2-40B4-BE49-F238E27FC236}">
                <a16:creationId xmlns:a16="http://schemas.microsoft.com/office/drawing/2014/main" xmlns="" id="{7C515F2E-2114-44EC-9282-8724FA916899}"/>
              </a:ext>
            </a:extLst>
          </p:cNvPr>
          <p:cNvSpPr/>
          <p:nvPr/>
        </p:nvSpPr>
        <p:spPr>
          <a:xfrm>
            <a:off x="6713935" y="2776537"/>
            <a:ext cx="16669" cy="15479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8" name="Oval 627">
            <a:extLst>
              <a:ext uri="{FF2B5EF4-FFF2-40B4-BE49-F238E27FC236}">
                <a16:creationId xmlns:a16="http://schemas.microsoft.com/office/drawing/2014/main" xmlns="" id="{657EF70D-6843-468C-B498-8186727CFA50}"/>
              </a:ext>
            </a:extLst>
          </p:cNvPr>
          <p:cNvSpPr/>
          <p:nvPr/>
        </p:nvSpPr>
        <p:spPr>
          <a:xfrm>
            <a:off x="6843713" y="2874169"/>
            <a:ext cx="17860" cy="16669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9" name="Oval 628">
            <a:extLst>
              <a:ext uri="{FF2B5EF4-FFF2-40B4-BE49-F238E27FC236}">
                <a16:creationId xmlns:a16="http://schemas.microsoft.com/office/drawing/2014/main" xmlns="" id="{23A38116-B997-4D27-B9F1-49952B279B35}"/>
              </a:ext>
            </a:extLst>
          </p:cNvPr>
          <p:cNvSpPr/>
          <p:nvPr/>
        </p:nvSpPr>
        <p:spPr>
          <a:xfrm>
            <a:off x="7183041" y="2859881"/>
            <a:ext cx="17859" cy="15479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0" name="Oval 629">
            <a:extLst>
              <a:ext uri="{FF2B5EF4-FFF2-40B4-BE49-F238E27FC236}">
                <a16:creationId xmlns:a16="http://schemas.microsoft.com/office/drawing/2014/main" xmlns="" id="{A1477966-B5E5-47BE-ABB1-F60DACE1E7EA}"/>
              </a:ext>
            </a:extLst>
          </p:cNvPr>
          <p:cNvSpPr/>
          <p:nvPr/>
        </p:nvSpPr>
        <p:spPr>
          <a:xfrm>
            <a:off x="7158038" y="2713435"/>
            <a:ext cx="17860" cy="15478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1" name="Oval 630">
            <a:extLst>
              <a:ext uri="{FF2B5EF4-FFF2-40B4-BE49-F238E27FC236}">
                <a16:creationId xmlns:a16="http://schemas.microsoft.com/office/drawing/2014/main" xmlns="" id="{0251A3AD-05D5-4B93-9725-AF0D7F1635E6}"/>
              </a:ext>
            </a:extLst>
          </p:cNvPr>
          <p:cNvSpPr/>
          <p:nvPr/>
        </p:nvSpPr>
        <p:spPr>
          <a:xfrm>
            <a:off x="7249716" y="2545557"/>
            <a:ext cx="16669" cy="16669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2" name="Oval 631">
            <a:extLst>
              <a:ext uri="{FF2B5EF4-FFF2-40B4-BE49-F238E27FC236}">
                <a16:creationId xmlns:a16="http://schemas.microsoft.com/office/drawing/2014/main" xmlns="" id="{E8AF13B9-9307-47F1-8870-DC10F8866551}"/>
              </a:ext>
            </a:extLst>
          </p:cNvPr>
          <p:cNvSpPr/>
          <p:nvPr/>
        </p:nvSpPr>
        <p:spPr>
          <a:xfrm>
            <a:off x="7467600" y="2561035"/>
            <a:ext cx="17860" cy="15478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3" name="Oval 632">
            <a:extLst>
              <a:ext uri="{FF2B5EF4-FFF2-40B4-BE49-F238E27FC236}">
                <a16:creationId xmlns:a16="http://schemas.microsoft.com/office/drawing/2014/main" xmlns="" id="{D04C0E2A-C6C0-400D-9AEC-8354FC89E38A}"/>
              </a:ext>
            </a:extLst>
          </p:cNvPr>
          <p:cNvSpPr/>
          <p:nvPr/>
        </p:nvSpPr>
        <p:spPr>
          <a:xfrm>
            <a:off x="7599760" y="2608660"/>
            <a:ext cx="16669" cy="15478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4" name="Oval 633">
            <a:extLst>
              <a:ext uri="{FF2B5EF4-FFF2-40B4-BE49-F238E27FC236}">
                <a16:creationId xmlns:a16="http://schemas.microsoft.com/office/drawing/2014/main" xmlns="" id="{8EDACEEA-D3D7-4BBE-B295-E9759660C16E}"/>
              </a:ext>
            </a:extLst>
          </p:cNvPr>
          <p:cNvSpPr/>
          <p:nvPr/>
        </p:nvSpPr>
        <p:spPr>
          <a:xfrm>
            <a:off x="7766448" y="2712244"/>
            <a:ext cx="16669" cy="15479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5" name="Oval 634">
            <a:extLst>
              <a:ext uri="{FF2B5EF4-FFF2-40B4-BE49-F238E27FC236}">
                <a16:creationId xmlns:a16="http://schemas.microsoft.com/office/drawing/2014/main" xmlns="" id="{283FF4C2-132B-468A-AA1B-3687B1FF631F}"/>
              </a:ext>
            </a:extLst>
          </p:cNvPr>
          <p:cNvSpPr/>
          <p:nvPr/>
        </p:nvSpPr>
        <p:spPr>
          <a:xfrm>
            <a:off x="6819900" y="2375298"/>
            <a:ext cx="17860" cy="15478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6" name="Oval 635">
            <a:extLst>
              <a:ext uri="{FF2B5EF4-FFF2-40B4-BE49-F238E27FC236}">
                <a16:creationId xmlns:a16="http://schemas.microsoft.com/office/drawing/2014/main" xmlns="" id="{CBF47C01-52B7-4829-94A3-E2B50ADC6045}"/>
              </a:ext>
            </a:extLst>
          </p:cNvPr>
          <p:cNvSpPr/>
          <p:nvPr/>
        </p:nvSpPr>
        <p:spPr>
          <a:xfrm>
            <a:off x="7011591" y="2363391"/>
            <a:ext cx="17859" cy="15478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7" name="Oval 636">
            <a:extLst>
              <a:ext uri="{FF2B5EF4-FFF2-40B4-BE49-F238E27FC236}">
                <a16:creationId xmlns:a16="http://schemas.microsoft.com/office/drawing/2014/main" xmlns="" id="{74CB1164-4AAF-441A-AEDF-B68B3C462522}"/>
              </a:ext>
            </a:extLst>
          </p:cNvPr>
          <p:cNvSpPr/>
          <p:nvPr/>
        </p:nvSpPr>
        <p:spPr>
          <a:xfrm>
            <a:off x="7219950" y="2357437"/>
            <a:ext cx="15479" cy="15479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8" name="Oval 637">
            <a:extLst>
              <a:ext uri="{FF2B5EF4-FFF2-40B4-BE49-F238E27FC236}">
                <a16:creationId xmlns:a16="http://schemas.microsoft.com/office/drawing/2014/main" xmlns="" id="{4FF013CD-5950-4D09-8458-B907714BBA4B}"/>
              </a:ext>
            </a:extLst>
          </p:cNvPr>
          <p:cNvSpPr/>
          <p:nvPr/>
        </p:nvSpPr>
        <p:spPr>
          <a:xfrm>
            <a:off x="7421166" y="2359819"/>
            <a:ext cx="17859" cy="16669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9" name="Oval 638">
            <a:extLst>
              <a:ext uri="{FF2B5EF4-FFF2-40B4-BE49-F238E27FC236}">
                <a16:creationId xmlns:a16="http://schemas.microsoft.com/office/drawing/2014/main" xmlns="" id="{85506BC8-8C17-4AF5-843D-55E65FCA7BFA}"/>
              </a:ext>
            </a:extLst>
          </p:cNvPr>
          <p:cNvSpPr/>
          <p:nvPr/>
        </p:nvSpPr>
        <p:spPr>
          <a:xfrm>
            <a:off x="7515225" y="2809875"/>
            <a:ext cx="15479" cy="15479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2334" name="Group 639">
            <a:extLst>
              <a:ext uri="{FF2B5EF4-FFF2-40B4-BE49-F238E27FC236}">
                <a16:creationId xmlns:a16="http://schemas.microsoft.com/office/drawing/2014/main" xmlns="" id="{142C37E4-E22F-4B8E-AF19-7FAE0C54469B}"/>
              </a:ext>
            </a:extLst>
          </p:cNvPr>
          <p:cNvGrpSpPr>
            <a:grpSpLocks/>
          </p:cNvGrpSpPr>
          <p:nvPr/>
        </p:nvGrpSpPr>
        <p:grpSpPr bwMode="auto">
          <a:xfrm>
            <a:off x="7537848" y="3388519"/>
            <a:ext cx="307181" cy="154781"/>
            <a:chOff x="1640346" y="5594797"/>
            <a:chExt cx="563087" cy="337313"/>
          </a:xfrm>
        </p:grpSpPr>
        <p:sp>
          <p:nvSpPr>
            <p:cNvPr id="641" name="Cube 640">
              <a:extLst>
                <a:ext uri="{FF2B5EF4-FFF2-40B4-BE49-F238E27FC236}">
                  <a16:creationId xmlns:a16="http://schemas.microsoft.com/office/drawing/2014/main" xmlns="" id="{2E23B8F3-321F-48C1-9C96-BD0588E8CC83}"/>
                </a:ext>
              </a:extLst>
            </p:cNvPr>
            <p:cNvSpPr/>
            <p:nvPr/>
          </p:nvSpPr>
          <p:spPr>
            <a:xfrm>
              <a:off x="1640346" y="5594797"/>
              <a:ext cx="563087" cy="337313"/>
            </a:xfrm>
            <a:prstGeom prst="cube">
              <a:avLst>
                <a:gd name="adj" fmla="val 86312"/>
              </a:avLst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2" name="Cube 641">
              <a:extLst>
                <a:ext uri="{FF2B5EF4-FFF2-40B4-BE49-F238E27FC236}">
                  <a16:creationId xmlns:a16="http://schemas.microsoft.com/office/drawing/2014/main" xmlns="" id="{B0C56D6C-728E-41EE-8C01-5B13DFC1F7A7}"/>
                </a:ext>
              </a:extLst>
            </p:cNvPr>
            <p:cNvSpPr/>
            <p:nvPr/>
          </p:nvSpPr>
          <p:spPr>
            <a:xfrm>
              <a:off x="1690543" y="5799780"/>
              <a:ext cx="257536" cy="46705"/>
            </a:xfrm>
            <a:prstGeom prst="cube">
              <a:avLst>
                <a:gd name="adj" fmla="val 7001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3" name="Cube 642">
              <a:extLst>
                <a:ext uri="{FF2B5EF4-FFF2-40B4-BE49-F238E27FC236}">
                  <a16:creationId xmlns:a16="http://schemas.microsoft.com/office/drawing/2014/main" xmlns="" id="{EF988F3C-73E3-483F-B7B0-DE1298B00EF3}"/>
                </a:ext>
              </a:extLst>
            </p:cNvPr>
            <p:cNvSpPr/>
            <p:nvPr/>
          </p:nvSpPr>
          <p:spPr>
            <a:xfrm>
              <a:off x="1797487" y="5706371"/>
              <a:ext cx="257536" cy="46705"/>
            </a:xfrm>
            <a:prstGeom prst="cube">
              <a:avLst>
                <a:gd name="adj" fmla="val 7001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4" name="Cube 643">
              <a:extLst>
                <a:ext uri="{FF2B5EF4-FFF2-40B4-BE49-F238E27FC236}">
                  <a16:creationId xmlns:a16="http://schemas.microsoft.com/office/drawing/2014/main" xmlns="" id="{A5EB08E6-8E94-4F44-BF18-D8FE18EF4246}"/>
                </a:ext>
              </a:extLst>
            </p:cNvPr>
            <p:cNvSpPr/>
            <p:nvPr/>
          </p:nvSpPr>
          <p:spPr>
            <a:xfrm>
              <a:off x="1906612" y="5623340"/>
              <a:ext cx="233528" cy="44109"/>
            </a:xfrm>
            <a:prstGeom prst="cube">
              <a:avLst>
                <a:gd name="adj" fmla="val 7001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335" name="Group 644">
            <a:extLst>
              <a:ext uri="{FF2B5EF4-FFF2-40B4-BE49-F238E27FC236}">
                <a16:creationId xmlns:a16="http://schemas.microsoft.com/office/drawing/2014/main" xmlns="" id="{55373B67-5E9B-4456-A62A-1DC696B92250}"/>
              </a:ext>
            </a:extLst>
          </p:cNvPr>
          <p:cNvGrpSpPr>
            <a:grpSpLocks/>
          </p:cNvGrpSpPr>
          <p:nvPr/>
        </p:nvGrpSpPr>
        <p:grpSpPr bwMode="auto">
          <a:xfrm>
            <a:off x="6246019" y="3387329"/>
            <a:ext cx="307181" cy="154781"/>
            <a:chOff x="1640346" y="5594797"/>
            <a:chExt cx="563087" cy="337313"/>
          </a:xfrm>
        </p:grpSpPr>
        <p:sp>
          <p:nvSpPr>
            <p:cNvPr id="646" name="Cube 645">
              <a:extLst>
                <a:ext uri="{FF2B5EF4-FFF2-40B4-BE49-F238E27FC236}">
                  <a16:creationId xmlns:a16="http://schemas.microsoft.com/office/drawing/2014/main" xmlns="" id="{C5B196B6-D5C5-4FE6-B50F-0991E986DE23}"/>
                </a:ext>
              </a:extLst>
            </p:cNvPr>
            <p:cNvSpPr/>
            <p:nvPr/>
          </p:nvSpPr>
          <p:spPr>
            <a:xfrm>
              <a:off x="1640346" y="5594797"/>
              <a:ext cx="563087" cy="337313"/>
            </a:xfrm>
            <a:prstGeom prst="cube">
              <a:avLst>
                <a:gd name="adj" fmla="val 86312"/>
              </a:avLst>
            </a:prstGeom>
            <a:solidFill>
              <a:schemeClr val="bg1">
                <a:lumMod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7" name="Cube 646">
              <a:extLst>
                <a:ext uri="{FF2B5EF4-FFF2-40B4-BE49-F238E27FC236}">
                  <a16:creationId xmlns:a16="http://schemas.microsoft.com/office/drawing/2014/main" xmlns="" id="{F1BF2E5E-BC67-4F58-A60C-0D86DDC5C118}"/>
                </a:ext>
              </a:extLst>
            </p:cNvPr>
            <p:cNvSpPr/>
            <p:nvPr/>
          </p:nvSpPr>
          <p:spPr>
            <a:xfrm>
              <a:off x="1690544" y="5799779"/>
              <a:ext cx="257536" cy="46705"/>
            </a:xfrm>
            <a:prstGeom prst="cube">
              <a:avLst>
                <a:gd name="adj" fmla="val 7001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8" name="Cube 647">
              <a:extLst>
                <a:ext uri="{FF2B5EF4-FFF2-40B4-BE49-F238E27FC236}">
                  <a16:creationId xmlns:a16="http://schemas.microsoft.com/office/drawing/2014/main" xmlns="" id="{66C3FE18-51D3-49F5-B703-C9648C5BB7FB}"/>
                </a:ext>
              </a:extLst>
            </p:cNvPr>
            <p:cNvSpPr/>
            <p:nvPr/>
          </p:nvSpPr>
          <p:spPr>
            <a:xfrm>
              <a:off x="1797487" y="5706369"/>
              <a:ext cx="257536" cy="46705"/>
            </a:xfrm>
            <a:prstGeom prst="cube">
              <a:avLst>
                <a:gd name="adj" fmla="val 7001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9" name="Cube 648">
              <a:extLst>
                <a:ext uri="{FF2B5EF4-FFF2-40B4-BE49-F238E27FC236}">
                  <a16:creationId xmlns:a16="http://schemas.microsoft.com/office/drawing/2014/main" xmlns="" id="{ADEEDC22-3B1A-4949-86E0-91D951680627}"/>
                </a:ext>
              </a:extLst>
            </p:cNvPr>
            <p:cNvSpPr/>
            <p:nvPr/>
          </p:nvSpPr>
          <p:spPr>
            <a:xfrm>
              <a:off x="1906612" y="5623338"/>
              <a:ext cx="233529" cy="44111"/>
            </a:xfrm>
            <a:prstGeom prst="cube">
              <a:avLst>
                <a:gd name="adj" fmla="val 7001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50" name="Group 649">
            <a:extLst>
              <a:ext uri="{FF2B5EF4-FFF2-40B4-BE49-F238E27FC236}">
                <a16:creationId xmlns:a16="http://schemas.microsoft.com/office/drawing/2014/main" xmlns="" id="{98C610C8-B55E-4798-A44F-D8862050095F}"/>
              </a:ext>
            </a:extLst>
          </p:cNvPr>
          <p:cNvGrpSpPr>
            <a:grpSpLocks/>
          </p:cNvGrpSpPr>
          <p:nvPr/>
        </p:nvGrpSpPr>
        <p:grpSpPr bwMode="auto">
          <a:xfrm>
            <a:off x="6260307" y="2832498"/>
            <a:ext cx="179785" cy="669131"/>
            <a:chOff x="-954834" y="4819704"/>
            <a:chExt cx="263686" cy="892225"/>
          </a:xfrm>
        </p:grpSpPr>
        <p:sp>
          <p:nvSpPr>
            <p:cNvPr id="651" name="Can 7">
              <a:extLst>
                <a:ext uri="{FF2B5EF4-FFF2-40B4-BE49-F238E27FC236}">
                  <a16:creationId xmlns:a16="http://schemas.microsoft.com/office/drawing/2014/main" xmlns="" id="{A2E5DCAF-EB6B-4BEE-8998-EAE849B70401}"/>
                </a:ext>
              </a:extLst>
            </p:cNvPr>
            <p:cNvSpPr/>
            <p:nvPr/>
          </p:nvSpPr>
          <p:spPr bwMode="auto">
            <a:xfrm rot="3756038" flipV="1">
              <a:off x="-779574" y="4990055"/>
              <a:ext cx="65091" cy="111761"/>
            </a:xfrm>
            <a:custGeom>
              <a:avLst/>
              <a:gdLst>
                <a:gd name="connsiteX0" fmla="*/ 0 w 65913"/>
                <a:gd name="connsiteY0" fmla="*/ 18229 h 97049"/>
                <a:gd name="connsiteX1" fmla="*/ 32957 w 65913"/>
                <a:gd name="connsiteY1" fmla="*/ 36458 h 97049"/>
                <a:gd name="connsiteX2" fmla="*/ 65914 w 65913"/>
                <a:gd name="connsiteY2" fmla="*/ 18229 h 97049"/>
                <a:gd name="connsiteX3" fmla="*/ 65913 w 65913"/>
                <a:gd name="connsiteY3" fmla="*/ 78820 h 97049"/>
                <a:gd name="connsiteX4" fmla="*/ 32956 w 65913"/>
                <a:gd name="connsiteY4" fmla="*/ 97049 h 97049"/>
                <a:gd name="connsiteX5" fmla="*/ -1 w 65913"/>
                <a:gd name="connsiteY5" fmla="*/ 78820 h 97049"/>
                <a:gd name="connsiteX6" fmla="*/ 0 w 65913"/>
                <a:gd name="connsiteY6" fmla="*/ 18229 h 97049"/>
                <a:gd name="connsiteX0" fmla="*/ 0 w 65913"/>
                <a:gd name="connsiteY0" fmla="*/ 18229 h 97049"/>
                <a:gd name="connsiteX1" fmla="*/ 32957 w 65913"/>
                <a:gd name="connsiteY1" fmla="*/ 0 h 97049"/>
                <a:gd name="connsiteX2" fmla="*/ 65914 w 65913"/>
                <a:gd name="connsiteY2" fmla="*/ 18229 h 97049"/>
                <a:gd name="connsiteX3" fmla="*/ 32957 w 65913"/>
                <a:gd name="connsiteY3" fmla="*/ 36458 h 97049"/>
                <a:gd name="connsiteX4" fmla="*/ 0 w 65913"/>
                <a:gd name="connsiteY4" fmla="*/ 18229 h 97049"/>
                <a:gd name="connsiteX0" fmla="*/ 65913 w 65913"/>
                <a:gd name="connsiteY0" fmla="*/ 18229 h 97049"/>
                <a:gd name="connsiteX1" fmla="*/ 32956 w 65913"/>
                <a:gd name="connsiteY1" fmla="*/ 36458 h 97049"/>
                <a:gd name="connsiteX2" fmla="*/ -1 w 65913"/>
                <a:gd name="connsiteY2" fmla="*/ 18229 h 97049"/>
                <a:gd name="connsiteX3" fmla="*/ 32956 w 65913"/>
                <a:gd name="connsiteY3" fmla="*/ 0 h 97049"/>
                <a:gd name="connsiteX4" fmla="*/ 65913 w 65913"/>
                <a:gd name="connsiteY4" fmla="*/ 18229 h 97049"/>
                <a:gd name="connsiteX5" fmla="*/ 65913 w 65913"/>
                <a:gd name="connsiteY5" fmla="*/ 78820 h 97049"/>
                <a:gd name="connsiteX6" fmla="*/ 32956 w 65913"/>
                <a:gd name="connsiteY6" fmla="*/ 97049 h 97049"/>
                <a:gd name="connsiteX7" fmla="*/ -1 w 65913"/>
                <a:gd name="connsiteY7" fmla="*/ 78820 h 97049"/>
                <a:gd name="connsiteX8" fmla="*/ 0 w 65913"/>
                <a:gd name="connsiteY8" fmla="*/ 18229 h 97049"/>
                <a:gd name="connsiteX0" fmla="*/ 1 w 65915"/>
                <a:gd name="connsiteY0" fmla="*/ 18229 h 130052"/>
                <a:gd name="connsiteX1" fmla="*/ 32958 w 65915"/>
                <a:gd name="connsiteY1" fmla="*/ 36458 h 130052"/>
                <a:gd name="connsiteX2" fmla="*/ 65915 w 65915"/>
                <a:gd name="connsiteY2" fmla="*/ 18229 h 130052"/>
                <a:gd name="connsiteX3" fmla="*/ 65914 w 65915"/>
                <a:gd name="connsiteY3" fmla="*/ 78820 h 130052"/>
                <a:gd name="connsiteX4" fmla="*/ 32957 w 65915"/>
                <a:gd name="connsiteY4" fmla="*/ 97049 h 130052"/>
                <a:gd name="connsiteX5" fmla="*/ 0 w 65915"/>
                <a:gd name="connsiteY5" fmla="*/ 78820 h 130052"/>
                <a:gd name="connsiteX6" fmla="*/ 1 w 65915"/>
                <a:gd name="connsiteY6" fmla="*/ 18229 h 130052"/>
                <a:gd name="connsiteX0" fmla="*/ 1 w 65915"/>
                <a:gd name="connsiteY0" fmla="*/ 18229 h 130052"/>
                <a:gd name="connsiteX1" fmla="*/ 32958 w 65915"/>
                <a:gd name="connsiteY1" fmla="*/ 0 h 130052"/>
                <a:gd name="connsiteX2" fmla="*/ 65915 w 65915"/>
                <a:gd name="connsiteY2" fmla="*/ 18229 h 130052"/>
                <a:gd name="connsiteX3" fmla="*/ 32958 w 65915"/>
                <a:gd name="connsiteY3" fmla="*/ 36458 h 130052"/>
                <a:gd name="connsiteX4" fmla="*/ 1 w 65915"/>
                <a:gd name="connsiteY4" fmla="*/ 18229 h 130052"/>
                <a:gd name="connsiteX0" fmla="*/ 65914 w 65915"/>
                <a:gd name="connsiteY0" fmla="*/ 18229 h 130052"/>
                <a:gd name="connsiteX1" fmla="*/ 32957 w 65915"/>
                <a:gd name="connsiteY1" fmla="*/ 36458 h 130052"/>
                <a:gd name="connsiteX2" fmla="*/ 0 w 65915"/>
                <a:gd name="connsiteY2" fmla="*/ 18229 h 130052"/>
                <a:gd name="connsiteX3" fmla="*/ 32957 w 65915"/>
                <a:gd name="connsiteY3" fmla="*/ 0 h 130052"/>
                <a:gd name="connsiteX4" fmla="*/ 65914 w 65915"/>
                <a:gd name="connsiteY4" fmla="*/ 18229 h 130052"/>
                <a:gd name="connsiteX5" fmla="*/ 65914 w 65915"/>
                <a:gd name="connsiteY5" fmla="*/ 78820 h 130052"/>
                <a:gd name="connsiteX6" fmla="*/ 35240 w 65915"/>
                <a:gd name="connsiteY6" fmla="*/ 130052 h 130052"/>
                <a:gd name="connsiteX7" fmla="*/ 0 w 65915"/>
                <a:gd name="connsiteY7" fmla="*/ 78820 h 130052"/>
                <a:gd name="connsiteX8" fmla="*/ 1 w 65915"/>
                <a:gd name="connsiteY8" fmla="*/ 18229 h 130052"/>
                <a:gd name="connsiteX0" fmla="*/ 1 w 68028"/>
                <a:gd name="connsiteY0" fmla="*/ 18229 h 130052"/>
                <a:gd name="connsiteX1" fmla="*/ 32958 w 68028"/>
                <a:gd name="connsiteY1" fmla="*/ 36458 h 130052"/>
                <a:gd name="connsiteX2" fmla="*/ 65915 w 68028"/>
                <a:gd name="connsiteY2" fmla="*/ 18229 h 130052"/>
                <a:gd name="connsiteX3" fmla="*/ 65914 w 68028"/>
                <a:gd name="connsiteY3" fmla="*/ 78820 h 130052"/>
                <a:gd name="connsiteX4" fmla="*/ 37374 w 68028"/>
                <a:gd name="connsiteY4" fmla="*/ 128641 h 130052"/>
                <a:gd name="connsiteX5" fmla="*/ 0 w 68028"/>
                <a:gd name="connsiteY5" fmla="*/ 78820 h 130052"/>
                <a:gd name="connsiteX6" fmla="*/ 1 w 68028"/>
                <a:gd name="connsiteY6" fmla="*/ 18229 h 130052"/>
                <a:gd name="connsiteX0" fmla="*/ 1 w 68028"/>
                <a:gd name="connsiteY0" fmla="*/ 18229 h 130052"/>
                <a:gd name="connsiteX1" fmla="*/ 32958 w 68028"/>
                <a:gd name="connsiteY1" fmla="*/ 0 h 130052"/>
                <a:gd name="connsiteX2" fmla="*/ 65915 w 68028"/>
                <a:gd name="connsiteY2" fmla="*/ 18229 h 130052"/>
                <a:gd name="connsiteX3" fmla="*/ 32958 w 68028"/>
                <a:gd name="connsiteY3" fmla="*/ 36458 h 130052"/>
                <a:gd name="connsiteX4" fmla="*/ 1 w 68028"/>
                <a:gd name="connsiteY4" fmla="*/ 18229 h 130052"/>
                <a:gd name="connsiteX0" fmla="*/ 65914 w 68028"/>
                <a:gd name="connsiteY0" fmla="*/ 18229 h 130052"/>
                <a:gd name="connsiteX1" fmla="*/ 32957 w 68028"/>
                <a:gd name="connsiteY1" fmla="*/ 36458 h 130052"/>
                <a:gd name="connsiteX2" fmla="*/ 0 w 68028"/>
                <a:gd name="connsiteY2" fmla="*/ 18229 h 130052"/>
                <a:gd name="connsiteX3" fmla="*/ 32957 w 68028"/>
                <a:gd name="connsiteY3" fmla="*/ 0 h 130052"/>
                <a:gd name="connsiteX4" fmla="*/ 65914 w 68028"/>
                <a:gd name="connsiteY4" fmla="*/ 18229 h 130052"/>
                <a:gd name="connsiteX5" fmla="*/ 65914 w 68028"/>
                <a:gd name="connsiteY5" fmla="*/ 78820 h 130052"/>
                <a:gd name="connsiteX6" fmla="*/ 35240 w 68028"/>
                <a:gd name="connsiteY6" fmla="*/ 130052 h 130052"/>
                <a:gd name="connsiteX7" fmla="*/ 0 w 68028"/>
                <a:gd name="connsiteY7" fmla="*/ 78820 h 130052"/>
                <a:gd name="connsiteX8" fmla="*/ 1 w 68028"/>
                <a:gd name="connsiteY8" fmla="*/ 18229 h 130052"/>
                <a:gd name="connsiteX0" fmla="*/ 4 w 68031"/>
                <a:gd name="connsiteY0" fmla="*/ 18229 h 130052"/>
                <a:gd name="connsiteX1" fmla="*/ 32961 w 68031"/>
                <a:gd name="connsiteY1" fmla="*/ 36458 h 130052"/>
                <a:gd name="connsiteX2" fmla="*/ 65918 w 68031"/>
                <a:gd name="connsiteY2" fmla="*/ 18229 h 130052"/>
                <a:gd name="connsiteX3" fmla="*/ 65917 w 68031"/>
                <a:gd name="connsiteY3" fmla="*/ 78820 h 130052"/>
                <a:gd name="connsiteX4" fmla="*/ 37377 w 68031"/>
                <a:gd name="connsiteY4" fmla="*/ 128641 h 130052"/>
                <a:gd name="connsiteX5" fmla="*/ 3 w 68031"/>
                <a:gd name="connsiteY5" fmla="*/ 78820 h 130052"/>
                <a:gd name="connsiteX6" fmla="*/ 4 w 68031"/>
                <a:gd name="connsiteY6" fmla="*/ 18229 h 130052"/>
                <a:gd name="connsiteX0" fmla="*/ 4 w 68031"/>
                <a:gd name="connsiteY0" fmla="*/ 18229 h 130052"/>
                <a:gd name="connsiteX1" fmla="*/ 32961 w 68031"/>
                <a:gd name="connsiteY1" fmla="*/ 0 h 130052"/>
                <a:gd name="connsiteX2" fmla="*/ 65918 w 68031"/>
                <a:gd name="connsiteY2" fmla="*/ 18229 h 130052"/>
                <a:gd name="connsiteX3" fmla="*/ 32961 w 68031"/>
                <a:gd name="connsiteY3" fmla="*/ 36458 h 130052"/>
                <a:gd name="connsiteX4" fmla="*/ 4 w 68031"/>
                <a:gd name="connsiteY4" fmla="*/ 18229 h 130052"/>
                <a:gd name="connsiteX0" fmla="*/ 65917 w 68031"/>
                <a:gd name="connsiteY0" fmla="*/ 18229 h 130052"/>
                <a:gd name="connsiteX1" fmla="*/ 34522 w 68031"/>
                <a:gd name="connsiteY1" fmla="*/ 18690 h 130052"/>
                <a:gd name="connsiteX2" fmla="*/ 3 w 68031"/>
                <a:gd name="connsiteY2" fmla="*/ 18229 h 130052"/>
                <a:gd name="connsiteX3" fmla="*/ 32960 w 68031"/>
                <a:gd name="connsiteY3" fmla="*/ 0 h 130052"/>
                <a:gd name="connsiteX4" fmla="*/ 65917 w 68031"/>
                <a:gd name="connsiteY4" fmla="*/ 18229 h 130052"/>
                <a:gd name="connsiteX5" fmla="*/ 65917 w 68031"/>
                <a:gd name="connsiteY5" fmla="*/ 78820 h 130052"/>
                <a:gd name="connsiteX6" fmla="*/ 35243 w 68031"/>
                <a:gd name="connsiteY6" fmla="*/ 130052 h 130052"/>
                <a:gd name="connsiteX7" fmla="*/ 3 w 68031"/>
                <a:gd name="connsiteY7" fmla="*/ 78820 h 130052"/>
                <a:gd name="connsiteX8" fmla="*/ 4 w 68031"/>
                <a:gd name="connsiteY8" fmla="*/ 18229 h 130052"/>
                <a:gd name="connsiteX0" fmla="*/ 3 w 68030"/>
                <a:gd name="connsiteY0" fmla="*/ 18229 h 130052"/>
                <a:gd name="connsiteX1" fmla="*/ 32960 w 68030"/>
                <a:gd name="connsiteY1" fmla="*/ 36458 h 130052"/>
                <a:gd name="connsiteX2" fmla="*/ 65917 w 68030"/>
                <a:gd name="connsiteY2" fmla="*/ 18229 h 130052"/>
                <a:gd name="connsiteX3" fmla="*/ 65916 w 68030"/>
                <a:gd name="connsiteY3" fmla="*/ 78820 h 130052"/>
                <a:gd name="connsiteX4" fmla="*/ 37376 w 68030"/>
                <a:gd name="connsiteY4" fmla="*/ 128641 h 130052"/>
                <a:gd name="connsiteX5" fmla="*/ 2 w 68030"/>
                <a:gd name="connsiteY5" fmla="*/ 78820 h 130052"/>
                <a:gd name="connsiteX6" fmla="*/ 3 w 68030"/>
                <a:gd name="connsiteY6" fmla="*/ 18229 h 130052"/>
                <a:gd name="connsiteX0" fmla="*/ 3 w 68030"/>
                <a:gd name="connsiteY0" fmla="*/ 18229 h 130052"/>
                <a:gd name="connsiteX1" fmla="*/ 32960 w 68030"/>
                <a:gd name="connsiteY1" fmla="*/ 0 h 130052"/>
                <a:gd name="connsiteX2" fmla="*/ 65917 w 68030"/>
                <a:gd name="connsiteY2" fmla="*/ 18229 h 130052"/>
                <a:gd name="connsiteX3" fmla="*/ 32960 w 68030"/>
                <a:gd name="connsiteY3" fmla="*/ 36458 h 130052"/>
                <a:gd name="connsiteX4" fmla="*/ 3 w 68030"/>
                <a:gd name="connsiteY4" fmla="*/ 18229 h 130052"/>
                <a:gd name="connsiteX0" fmla="*/ 65916 w 68030"/>
                <a:gd name="connsiteY0" fmla="*/ 18229 h 130052"/>
                <a:gd name="connsiteX1" fmla="*/ 34521 w 68030"/>
                <a:gd name="connsiteY1" fmla="*/ 18690 h 130052"/>
                <a:gd name="connsiteX2" fmla="*/ 2 w 68030"/>
                <a:gd name="connsiteY2" fmla="*/ 18229 h 130052"/>
                <a:gd name="connsiteX3" fmla="*/ 35765 w 68030"/>
                <a:gd name="connsiteY3" fmla="*/ 17176 h 130052"/>
                <a:gd name="connsiteX4" fmla="*/ 65916 w 68030"/>
                <a:gd name="connsiteY4" fmla="*/ 18229 h 130052"/>
                <a:gd name="connsiteX5" fmla="*/ 65916 w 68030"/>
                <a:gd name="connsiteY5" fmla="*/ 78820 h 130052"/>
                <a:gd name="connsiteX6" fmla="*/ 35242 w 68030"/>
                <a:gd name="connsiteY6" fmla="*/ 130052 h 130052"/>
                <a:gd name="connsiteX7" fmla="*/ 2 w 68030"/>
                <a:gd name="connsiteY7" fmla="*/ 78820 h 130052"/>
                <a:gd name="connsiteX8" fmla="*/ 3 w 68030"/>
                <a:gd name="connsiteY8" fmla="*/ 18229 h 130052"/>
                <a:gd name="connsiteX0" fmla="*/ 3 w 68030"/>
                <a:gd name="connsiteY0" fmla="*/ 18229 h 130052"/>
                <a:gd name="connsiteX1" fmla="*/ 32960 w 68030"/>
                <a:gd name="connsiteY1" fmla="*/ 36458 h 130052"/>
                <a:gd name="connsiteX2" fmla="*/ 65917 w 68030"/>
                <a:gd name="connsiteY2" fmla="*/ 18229 h 130052"/>
                <a:gd name="connsiteX3" fmla="*/ 65916 w 68030"/>
                <a:gd name="connsiteY3" fmla="*/ 78820 h 130052"/>
                <a:gd name="connsiteX4" fmla="*/ 37376 w 68030"/>
                <a:gd name="connsiteY4" fmla="*/ 128641 h 130052"/>
                <a:gd name="connsiteX5" fmla="*/ 2 w 68030"/>
                <a:gd name="connsiteY5" fmla="*/ 78820 h 130052"/>
                <a:gd name="connsiteX6" fmla="*/ 3 w 68030"/>
                <a:gd name="connsiteY6" fmla="*/ 18229 h 130052"/>
                <a:gd name="connsiteX0" fmla="*/ 3 w 68030"/>
                <a:gd name="connsiteY0" fmla="*/ 18229 h 130052"/>
                <a:gd name="connsiteX1" fmla="*/ 32960 w 68030"/>
                <a:gd name="connsiteY1" fmla="*/ 0 h 130052"/>
                <a:gd name="connsiteX2" fmla="*/ 65917 w 68030"/>
                <a:gd name="connsiteY2" fmla="*/ 18229 h 130052"/>
                <a:gd name="connsiteX3" fmla="*/ 32009 w 68030"/>
                <a:gd name="connsiteY3" fmla="*/ 20005 h 130052"/>
                <a:gd name="connsiteX4" fmla="*/ 3 w 68030"/>
                <a:gd name="connsiteY4" fmla="*/ 18229 h 130052"/>
                <a:gd name="connsiteX0" fmla="*/ 65916 w 68030"/>
                <a:gd name="connsiteY0" fmla="*/ 18229 h 130052"/>
                <a:gd name="connsiteX1" fmla="*/ 34521 w 68030"/>
                <a:gd name="connsiteY1" fmla="*/ 18690 h 130052"/>
                <a:gd name="connsiteX2" fmla="*/ 2 w 68030"/>
                <a:gd name="connsiteY2" fmla="*/ 18229 h 130052"/>
                <a:gd name="connsiteX3" fmla="*/ 35765 w 68030"/>
                <a:gd name="connsiteY3" fmla="*/ 17176 h 130052"/>
                <a:gd name="connsiteX4" fmla="*/ 65916 w 68030"/>
                <a:gd name="connsiteY4" fmla="*/ 18229 h 130052"/>
                <a:gd name="connsiteX5" fmla="*/ 65916 w 68030"/>
                <a:gd name="connsiteY5" fmla="*/ 78820 h 130052"/>
                <a:gd name="connsiteX6" fmla="*/ 35242 w 68030"/>
                <a:gd name="connsiteY6" fmla="*/ 130052 h 130052"/>
                <a:gd name="connsiteX7" fmla="*/ 2 w 68030"/>
                <a:gd name="connsiteY7" fmla="*/ 78820 h 130052"/>
                <a:gd name="connsiteX8" fmla="*/ 3 w 68030"/>
                <a:gd name="connsiteY8" fmla="*/ 18229 h 130052"/>
                <a:gd name="connsiteX0" fmla="*/ 3 w 69818"/>
                <a:gd name="connsiteY0" fmla="*/ 18229 h 130052"/>
                <a:gd name="connsiteX1" fmla="*/ 32130 w 69818"/>
                <a:gd name="connsiteY1" fmla="*/ 13161 h 130052"/>
                <a:gd name="connsiteX2" fmla="*/ 65917 w 69818"/>
                <a:gd name="connsiteY2" fmla="*/ 18229 h 130052"/>
                <a:gd name="connsiteX3" fmla="*/ 65916 w 69818"/>
                <a:gd name="connsiteY3" fmla="*/ 78820 h 130052"/>
                <a:gd name="connsiteX4" fmla="*/ 37376 w 69818"/>
                <a:gd name="connsiteY4" fmla="*/ 128641 h 130052"/>
                <a:gd name="connsiteX5" fmla="*/ 2 w 69818"/>
                <a:gd name="connsiteY5" fmla="*/ 78820 h 130052"/>
                <a:gd name="connsiteX6" fmla="*/ 3 w 69818"/>
                <a:gd name="connsiteY6" fmla="*/ 18229 h 130052"/>
                <a:gd name="connsiteX0" fmla="*/ 3 w 69818"/>
                <a:gd name="connsiteY0" fmla="*/ 18229 h 130052"/>
                <a:gd name="connsiteX1" fmla="*/ 32960 w 69818"/>
                <a:gd name="connsiteY1" fmla="*/ 0 h 130052"/>
                <a:gd name="connsiteX2" fmla="*/ 65917 w 69818"/>
                <a:gd name="connsiteY2" fmla="*/ 18229 h 130052"/>
                <a:gd name="connsiteX3" fmla="*/ 32009 w 69818"/>
                <a:gd name="connsiteY3" fmla="*/ 20005 h 130052"/>
                <a:gd name="connsiteX4" fmla="*/ 3 w 69818"/>
                <a:gd name="connsiteY4" fmla="*/ 18229 h 130052"/>
                <a:gd name="connsiteX0" fmla="*/ 65916 w 69818"/>
                <a:gd name="connsiteY0" fmla="*/ 18229 h 130052"/>
                <a:gd name="connsiteX1" fmla="*/ 34521 w 69818"/>
                <a:gd name="connsiteY1" fmla="*/ 18690 h 130052"/>
                <a:gd name="connsiteX2" fmla="*/ 2 w 69818"/>
                <a:gd name="connsiteY2" fmla="*/ 18229 h 130052"/>
                <a:gd name="connsiteX3" fmla="*/ 35765 w 69818"/>
                <a:gd name="connsiteY3" fmla="*/ 17176 h 130052"/>
                <a:gd name="connsiteX4" fmla="*/ 65916 w 69818"/>
                <a:gd name="connsiteY4" fmla="*/ 18229 h 130052"/>
                <a:gd name="connsiteX5" fmla="*/ 65916 w 69818"/>
                <a:gd name="connsiteY5" fmla="*/ 78820 h 130052"/>
                <a:gd name="connsiteX6" fmla="*/ 35242 w 69818"/>
                <a:gd name="connsiteY6" fmla="*/ 130052 h 130052"/>
                <a:gd name="connsiteX7" fmla="*/ 2 w 69818"/>
                <a:gd name="connsiteY7" fmla="*/ 78820 h 130052"/>
                <a:gd name="connsiteX8" fmla="*/ 3 w 69818"/>
                <a:gd name="connsiteY8" fmla="*/ 18229 h 130052"/>
                <a:gd name="connsiteX0" fmla="*/ 3 w 69818"/>
                <a:gd name="connsiteY0" fmla="*/ 6644 h 118467"/>
                <a:gd name="connsiteX1" fmla="*/ 32130 w 69818"/>
                <a:gd name="connsiteY1" fmla="*/ 1576 h 118467"/>
                <a:gd name="connsiteX2" fmla="*/ 65917 w 69818"/>
                <a:gd name="connsiteY2" fmla="*/ 6644 h 118467"/>
                <a:gd name="connsiteX3" fmla="*/ 65916 w 69818"/>
                <a:gd name="connsiteY3" fmla="*/ 67235 h 118467"/>
                <a:gd name="connsiteX4" fmla="*/ 37376 w 69818"/>
                <a:gd name="connsiteY4" fmla="*/ 117056 h 118467"/>
                <a:gd name="connsiteX5" fmla="*/ 2 w 69818"/>
                <a:gd name="connsiteY5" fmla="*/ 67235 h 118467"/>
                <a:gd name="connsiteX6" fmla="*/ 3 w 69818"/>
                <a:gd name="connsiteY6" fmla="*/ 6644 h 118467"/>
                <a:gd name="connsiteX0" fmla="*/ 3 w 69818"/>
                <a:gd name="connsiteY0" fmla="*/ 6644 h 118467"/>
                <a:gd name="connsiteX1" fmla="*/ 32716 w 69818"/>
                <a:gd name="connsiteY1" fmla="*/ 2104 h 118467"/>
                <a:gd name="connsiteX2" fmla="*/ 65917 w 69818"/>
                <a:gd name="connsiteY2" fmla="*/ 6644 h 118467"/>
                <a:gd name="connsiteX3" fmla="*/ 32009 w 69818"/>
                <a:gd name="connsiteY3" fmla="*/ 8420 h 118467"/>
                <a:gd name="connsiteX4" fmla="*/ 3 w 69818"/>
                <a:gd name="connsiteY4" fmla="*/ 6644 h 118467"/>
                <a:gd name="connsiteX0" fmla="*/ 65916 w 69818"/>
                <a:gd name="connsiteY0" fmla="*/ 6644 h 118467"/>
                <a:gd name="connsiteX1" fmla="*/ 34521 w 69818"/>
                <a:gd name="connsiteY1" fmla="*/ 7105 h 118467"/>
                <a:gd name="connsiteX2" fmla="*/ 2 w 69818"/>
                <a:gd name="connsiteY2" fmla="*/ 6644 h 118467"/>
                <a:gd name="connsiteX3" fmla="*/ 35765 w 69818"/>
                <a:gd name="connsiteY3" fmla="*/ 5591 h 118467"/>
                <a:gd name="connsiteX4" fmla="*/ 65916 w 69818"/>
                <a:gd name="connsiteY4" fmla="*/ 6644 h 118467"/>
                <a:gd name="connsiteX5" fmla="*/ 65916 w 69818"/>
                <a:gd name="connsiteY5" fmla="*/ 67235 h 118467"/>
                <a:gd name="connsiteX6" fmla="*/ 35242 w 69818"/>
                <a:gd name="connsiteY6" fmla="*/ 118467 h 118467"/>
                <a:gd name="connsiteX7" fmla="*/ 2 w 69818"/>
                <a:gd name="connsiteY7" fmla="*/ 67235 h 118467"/>
                <a:gd name="connsiteX8" fmla="*/ 3 w 69818"/>
                <a:gd name="connsiteY8" fmla="*/ 6644 h 118467"/>
                <a:gd name="connsiteX0" fmla="*/ 3 w 69818"/>
                <a:gd name="connsiteY0" fmla="*/ 6644 h 117056"/>
                <a:gd name="connsiteX1" fmla="*/ 32130 w 69818"/>
                <a:gd name="connsiteY1" fmla="*/ 1576 h 117056"/>
                <a:gd name="connsiteX2" fmla="*/ 65917 w 69818"/>
                <a:gd name="connsiteY2" fmla="*/ 6644 h 117056"/>
                <a:gd name="connsiteX3" fmla="*/ 65916 w 69818"/>
                <a:gd name="connsiteY3" fmla="*/ 67235 h 117056"/>
                <a:gd name="connsiteX4" fmla="*/ 37376 w 69818"/>
                <a:gd name="connsiteY4" fmla="*/ 117056 h 117056"/>
                <a:gd name="connsiteX5" fmla="*/ 2 w 69818"/>
                <a:gd name="connsiteY5" fmla="*/ 67235 h 117056"/>
                <a:gd name="connsiteX6" fmla="*/ 3 w 69818"/>
                <a:gd name="connsiteY6" fmla="*/ 6644 h 117056"/>
                <a:gd name="connsiteX0" fmla="*/ 3 w 69818"/>
                <a:gd name="connsiteY0" fmla="*/ 6644 h 117056"/>
                <a:gd name="connsiteX1" fmla="*/ 32716 w 69818"/>
                <a:gd name="connsiteY1" fmla="*/ 2104 h 117056"/>
                <a:gd name="connsiteX2" fmla="*/ 65917 w 69818"/>
                <a:gd name="connsiteY2" fmla="*/ 6644 h 117056"/>
                <a:gd name="connsiteX3" fmla="*/ 32009 w 69818"/>
                <a:gd name="connsiteY3" fmla="*/ 8420 h 117056"/>
                <a:gd name="connsiteX4" fmla="*/ 3 w 69818"/>
                <a:gd name="connsiteY4" fmla="*/ 6644 h 117056"/>
                <a:gd name="connsiteX0" fmla="*/ 65916 w 69818"/>
                <a:gd name="connsiteY0" fmla="*/ 6644 h 117056"/>
                <a:gd name="connsiteX1" fmla="*/ 34521 w 69818"/>
                <a:gd name="connsiteY1" fmla="*/ 7105 h 117056"/>
                <a:gd name="connsiteX2" fmla="*/ 2 w 69818"/>
                <a:gd name="connsiteY2" fmla="*/ 6644 h 117056"/>
                <a:gd name="connsiteX3" fmla="*/ 35765 w 69818"/>
                <a:gd name="connsiteY3" fmla="*/ 5591 h 117056"/>
                <a:gd name="connsiteX4" fmla="*/ 65916 w 69818"/>
                <a:gd name="connsiteY4" fmla="*/ 6644 h 117056"/>
                <a:gd name="connsiteX5" fmla="*/ 65916 w 69818"/>
                <a:gd name="connsiteY5" fmla="*/ 67235 h 117056"/>
                <a:gd name="connsiteX6" fmla="*/ 29999 w 69818"/>
                <a:gd name="connsiteY6" fmla="*/ 79996 h 117056"/>
                <a:gd name="connsiteX7" fmla="*/ 2 w 69818"/>
                <a:gd name="connsiteY7" fmla="*/ 67235 h 117056"/>
                <a:gd name="connsiteX8" fmla="*/ 3 w 69818"/>
                <a:gd name="connsiteY8" fmla="*/ 6644 h 117056"/>
                <a:gd name="connsiteX0" fmla="*/ 3 w 70187"/>
                <a:gd name="connsiteY0" fmla="*/ 6644 h 80356"/>
                <a:gd name="connsiteX1" fmla="*/ 32130 w 70187"/>
                <a:gd name="connsiteY1" fmla="*/ 1576 h 80356"/>
                <a:gd name="connsiteX2" fmla="*/ 65917 w 70187"/>
                <a:gd name="connsiteY2" fmla="*/ 6644 h 80356"/>
                <a:gd name="connsiteX3" fmla="*/ 65916 w 70187"/>
                <a:gd name="connsiteY3" fmla="*/ 67235 h 80356"/>
                <a:gd name="connsiteX4" fmla="*/ 31367 w 70187"/>
                <a:gd name="connsiteY4" fmla="*/ 80356 h 80356"/>
                <a:gd name="connsiteX5" fmla="*/ 2 w 70187"/>
                <a:gd name="connsiteY5" fmla="*/ 67235 h 80356"/>
                <a:gd name="connsiteX6" fmla="*/ 3 w 70187"/>
                <a:gd name="connsiteY6" fmla="*/ 6644 h 80356"/>
                <a:gd name="connsiteX0" fmla="*/ 3 w 70187"/>
                <a:gd name="connsiteY0" fmla="*/ 6644 h 80356"/>
                <a:gd name="connsiteX1" fmla="*/ 32716 w 70187"/>
                <a:gd name="connsiteY1" fmla="*/ 2104 h 80356"/>
                <a:gd name="connsiteX2" fmla="*/ 65917 w 70187"/>
                <a:gd name="connsiteY2" fmla="*/ 6644 h 80356"/>
                <a:gd name="connsiteX3" fmla="*/ 32009 w 70187"/>
                <a:gd name="connsiteY3" fmla="*/ 8420 h 80356"/>
                <a:gd name="connsiteX4" fmla="*/ 3 w 70187"/>
                <a:gd name="connsiteY4" fmla="*/ 6644 h 80356"/>
                <a:gd name="connsiteX0" fmla="*/ 65916 w 70187"/>
                <a:gd name="connsiteY0" fmla="*/ 6644 h 80356"/>
                <a:gd name="connsiteX1" fmla="*/ 34521 w 70187"/>
                <a:gd name="connsiteY1" fmla="*/ 7105 h 80356"/>
                <a:gd name="connsiteX2" fmla="*/ 2 w 70187"/>
                <a:gd name="connsiteY2" fmla="*/ 6644 h 80356"/>
                <a:gd name="connsiteX3" fmla="*/ 35765 w 70187"/>
                <a:gd name="connsiteY3" fmla="*/ 5591 h 80356"/>
                <a:gd name="connsiteX4" fmla="*/ 65916 w 70187"/>
                <a:gd name="connsiteY4" fmla="*/ 6644 h 80356"/>
                <a:gd name="connsiteX5" fmla="*/ 65916 w 70187"/>
                <a:gd name="connsiteY5" fmla="*/ 67235 h 80356"/>
                <a:gd name="connsiteX6" fmla="*/ 29999 w 70187"/>
                <a:gd name="connsiteY6" fmla="*/ 79996 h 80356"/>
                <a:gd name="connsiteX7" fmla="*/ 2 w 70187"/>
                <a:gd name="connsiteY7" fmla="*/ 67235 h 80356"/>
                <a:gd name="connsiteX8" fmla="*/ 3 w 70187"/>
                <a:gd name="connsiteY8" fmla="*/ 6644 h 80356"/>
                <a:gd name="connsiteX0" fmla="*/ 3 w 70187"/>
                <a:gd name="connsiteY0" fmla="*/ 6644 h 80356"/>
                <a:gd name="connsiteX1" fmla="*/ 32130 w 70187"/>
                <a:gd name="connsiteY1" fmla="*/ 1576 h 80356"/>
                <a:gd name="connsiteX2" fmla="*/ 65917 w 70187"/>
                <a:gd name="connsiteY2" fmla="*/ 6644 h 80356"/>
                <a:gd name="connsiteX3" fmla="*/ 65916 w 70187"/>
                <a:gd name="connsiteY3" fmla="*/ 67235 h 80356"/>
                <a:gd name="connsiteX4" fmla="*/ 31367 w 70187"/>
                <a:gd name="connsiteY4" fmla="*/ 80356 h 80356"/>
                <a:gd name="connsiteX5" fmla="*/ 2 w 70187"/>
                <a:gd name="connsiteY5" fmla="*/ 67235 h 80356"/>
                <a:gd name="connsiteX6" fmla="*/ 3 w 70187"/>
                <a:gd name="connsiteY6" fmla="*/ 6644 h 80356"/>
                <a:gd name="connsiteX0" fmla="*/ 3 w 70187"/>
                <a:gd name="connsiteY0" fmla="*/ 6644 h 80356"/>
                <a:gd name="connsiteX1" fmla="*/ 32716 w 70187"/>
                <a:gd name="connsiteY1" fmla="*/ 2104 h 80356"/>
                <a:gd name="connsiteX2" fmla="*/ 65917 w 70187"/>
                <a:gd name="connsiteY2" fmla="*/ 6644 h 80356"/>
                <a:gd name="connsiteX3" fmla="*/ 32009 w 70187"/>
                <a:gd name="connsiteY3" fmla="*/ 8420 h 80356"/>
                <a:gd name="connsiteX4" fmla="*/ 3 w 70187"/>
                <a:gd name="connsiteY4" fmla="*/ 6644 h 80356"/>
                <a:gd name="connsiteX0" fmla="*/ 65916 w 70187"/>
                <a:gd name="connsiteY0" fmla="*/ 6644 h 80356"/>
                <a:gd name="connsiteX1" fmla="*/ 34521 w 70187"/>
                <a:gd name="connsiteY1" fmla="*/ 7105 h 80356"/>
                <a:gd name="connsiteX2" fmla="*/ 2 w 70187"/>
                <a:gd name="connsiteY2" fmla="*/ 6644 h 80356"/>
                <a:gd name="connsiteX3" fmla="*/ 35765 w 70187"/>
                <a:gd name="connsiteY3" fmla="*/ 5591 h 80356"/>
                <a:gd name="connsiteX4" fmla="*/ 65916 w 70187"/>
                <a:gd name="connsiteY4" fmla="*/ 6644 h 80356"/>
                <a:gd name="connsiteX5" fmla="*/ 65916 w 70187"/>
                <a:gd name="connsiteY5" fmla="*/ 67235 h 80356"/>
                <a:gd name="connsiteX6" fmla="*/ 29999 w 70187"/>
                <a:gd name="connsiteY6" fmla="*/ 79996 h 80356"/>
                <a:gd name="connsiteX7" fmla="*/ 4854 w 70187"/>
                <a:gd name="connsiteY7" fmla="*/ 59687 h 80356"/>
                <a:gd name="connsiteX8" fmla="*/ 3 w 70187"/>
                <a:gd name="connsiteY8" fmla="*/ 6644 h 80356"/>
                <a:gd name="connsiteX0" fmla="*/ 3 w 70187"/>
                <a:gd name="connsiteY0" fmla="*/ 6644 h 80356"/>
                <a:gd name="connsiteX1" fmla="*/ 32130 w 70187"/>
                <a:gd name="connsiteY1" fmla="*/ 1576 h 80356"/>
                <a:gd name="connsiteX2" fmla="*/ 65917 w 70187"/>
                <a:gd name="connsiteY2" fmla="*/ 6644 h 80356"/>
                <a:gd name="connsiteX3" fmla="*/ 65916 w 70187"/>
                <a:gd name="connsiteY3" fmla="*/ 67235 h 80356"/>
                <a:gd name="connsiteX4" fmla="*/ 31367 w 70187"/>
                <a:gd name="connsiteY4" fmla="*/ 80356 h 80356"/>
                <a:gd name="connsiteX5" fmla="*/ 2 w 70187"/>
                <a:gd name="connsiteY5" fmla="*/ 67235 h 80356"/>
                <a:gd name="connsiteX6" fmla="*/ 3 w 70187"/>
                <a:gd name="connsiteY6" fmla="*/ 6644 h 80356"/>
                <a:gd name="connsiteX0" fmla="*/ 3 w 70187"/>
                <a:gd name="connsiteY0" fmla="*/ 6644 h 80356"/>
                <a:gd name="connsiteX1" fmla="*/ 32716 w 70187"/>
                <a:gd name="connsiteY1" fmla="*/ 2104 h 80356"/>
                <a:gd name="connsiteX2" fmla="*/ 65917 w 70187"/>
                <a:gd name="connsiteY2" fmla="*/ 6644 h 80356"/>
                <a:gd name="connsiteX3" fmla="*/ 32009 w 70187"/>
                <a:gd name="connsiteY3" fmla="*/ 8420 h 80356"/>
                <a:gd name="connsiteX4" fmla="*/ 3 w 70187"/>
                <a:gd name="connsiteY4" fmla="*/ 6644 h 80356"/>
                <a:gd name="connsiteX0" fmla="*/ 65916 w 70187"/>
                <a:gd name="connsiteY0" fmla="*/ 6644 h 80356"/>
                <a:gd name="connsiteX1" fmla="*/ 34521 w 70187"/>
                <a:gd name="connsiteY1" fmla="*/ 7105 h 80356"/>
                <a:gd name="connsiteX2" fmla="*/ 2 w 70187"/>
                <a:gd name="connsiteY2" fmla="*/ 6644 h 80356"/>
                <a:gd name="connsiteX3" fmla="*/ 35765 w 70187"/>
                <a:gd name="connsiteY3" fmla="*/ 5591 h 80356"/>
                <a:gd name="connsiteX4" fmla="*/ 65916 w 70187"/>
                <a:gd name="connsiteY4" fmla="*/ 6644 h 80356"/>
                <a:gd name="connsiteX5" fmla="*/ 60822 w 70187"/>
                <a:gd name="connsiteY5" fmla="*/ 63248 h 80356"/>
                <a:gd name="connsiteX6" fmla="*/ 29999 w 70187"/>
                <a:gd name="connsiteY6" fmla="*/ 79996 h 80356"/>
                <a:gd name="connsiteX7" fmla="*/ 4854 w 70187"/>
                <a:gd name="connsiteY7" fmla="*/ 59687 h 80356"/>
                <a:gd name="connsiteX8" fmla="*/ 3 w 70187"/>
                <a:gd name="connsiteY8" fmla="*/ 6644 h 80356"/>
                <a:gd name="connsiteX0" fmla="*/ 3 w 70187"/>
                <a:gd name="connsiteY0" fmla="*/ 6644 h 80356"/>
                <a:gd name="connsiteX1" fmla="*/ 32130 w 70187"/>
                <a:gd name="connsiteY1" fmla="*/ 1576 h 80356"/>
                <a:gd name="connsiteX2" fmla="*/ 65917 w 70187"/>
                <a:gd name="connsiteY2" fmla="*/ 6644 h 80356"/>
                <a:gd name="connsiteX3" fmla="*/ 65916 w 70187"/>
                <a:gd name="connsiteY3" fmla="*/ 67235 h 80356"/>
                <a:gd name="connsiteX4" fmla="*/ 31367 w 70187"/>
                <a:gd name="connsiteY4" fmla="*/ 80356 h 80356"/>
                <a:gd name="connsiteX5" fmla="*/ 4793 w 70187"/>
                <a:gd name="connsiteY5" fmla="*/ 56803 h 80356"/>
                <a:gd name="connsiteX6" fmla="*/ 3 w 70187"/>
                <a:gd name="connsiteY6" fmla="*/ 6644 h 80356"/>
                <a:gd name="connsiteX0" fmla="*/ 3 w 70187"/>
                <a:gd name="connsiteY0" fmla="*/ 6644 h 80356"/>
                <a:gd name="connsiteX1" fmla="*/ 32716 w 70187"/>
                <a:gd name="connsiteY1" fmla="*/ 2104 h 80356"/>
                <a:gd name="connsiteX2" fmla="*/ 65917 w 70187"/>
                <a:gd name="connsiteY2" fmla="*/ 6644 h 80356"/>
                <a:gd name="connsiteX3" fmla="*/ 32009 w 70187"/>
                <a:gd name="connsiteY3" fmla="*/ 8420 h 80356"/>
                <a:gd name="connsiteX4" fmla="*/ 3 w 70187"/>
                <a:gd name="connsiteY4" fmla="*/ 6644 h 80356"/>
                <a:gd name="connsiteX0" fmla="*/ 65916 w 70187"/>
                <a:gd name="connsiteY0" fmla="*/ 6644 h 80356"/>
                <a:gd name="connsiteX1" fmla="*/ 34521 w 70187"/>
                <a:gd name="connsiteY1" fmla="*/ 7105 h 80356"/>
                <a:gd name="connsiteX2" fmla="*/ 2 w 70187"/>
                <a:gd name="connsiteY2" fmla="*/ 6644 h 80356"/>
                <a:gd name="connsiteX3" fmla="*/ 35765 w 70187"/>
                <a:gd name="connsiteY3" fmla="*/ 5591 h 80356"/>
                <a:gd name="connsiteX4" fmla="*/ 65916 w 70187"/>
                <a:gd name="connsiteY4" fmla="*/ 6644 h 80356"/>
                <a:gd name="connsiteX5" fmla="*/ 60822 w 70187"/>
                <a:gd name="connsiteY5" fmla="*/ 63248 h 80356"/>
                <a:gd name="connsiteX6" fmla="*/ 29999 w 70187"/>
                <a:gd name="connsiteY6" fmla="*/ 79996 h 80356"/>
                <a:gd name="connsiteX7" fmla="*/ 4854 w 70187"/>
                <a:gd name="connsiteY7" fmla="*/ 59687 h 80356"/>
                <a:gd name="connsiteX8" fmla="*/ 3 w 70187"/>
                <a:gd name="connsiteY8" fmla="*/ 6644 h 80356"/>
                <a:gd name="connsiteX0" fmla="*/ 3 w 68266"/>
                <a:gd name="connsiteY0" fmla="*/ 6281 h 79993"/>
                <a:gd name="connsiteX1" fmla="*/ 32130 w 68266"/>
                <a:gd name="connsiteY1" fmla="*/ 1213 h 79993"/>
                <a:gd name="connsiteX2" fmla="*/ 65917 w 68266"/>
                <a:gd name="connsiteY2" fmla="*/ 6281 h 79993"/>
                <a:gd name="connsiteX3" fmla="*/ 61620 w 68266"/>
                <a:gd name="connsiteY3" fmla="*/ 61147 h 79993"/>
                <a:gd name="connsiteX4" fmla="*/ 31367 w 68266"/>
                <a:gd name="connsiteY4" fmla="*/ 79993 h 79993"/>
                <a:gd name="connsiteX5" fmla="*/ 4793 w 68266"/>
                <a:gd name="connsiteY5" fmla="*/ 56440 h 79993"/>
                <a:gd name="connsiteX6" fmla="*/ 3 w 68266"/>
                <a:gd name="connsiteY6" fmla="*/ 6281 h 79993"/>
                <a:gd name="connsiteX0" fmla="*/ 3 w 68266"/>
                <a:gd name="connsiteY0" fmla="*/ 6281 h 79993"/>
                <a:gd name="connsiteX1" fmla="*/ 32716 w 68266"/>
                <a:gd name="connsiteY1" fmla="*/ 1741 h 79993"/>
                <a:gd name="connsiteX2" fmla="*/ 65917 w 68266"/>
                <a:gd name="connsiteY2" fmla="*/ 6281 h 79993"/>
                <a:gd name="connsiteX3" fmla="*/ 32009 w 68266"/>
                <a:gd name="connsiteY3" fmla="*/ 8057 h 79993"/>
                <a:gd name="connsiteX4" fmla="*/ 3 w 68266"/>
                <a:gd name="connsiteY4" fmla="*/ 6281 h 79993"/>
                <a:gd name="connsiteX0" fmla="*/ 65916 w 68266"/>
                <a:gd name="connsiteY0" fmla="*/ 6281 h 79993"/>
                <a:gd name="connsiteX1" fmla="*/ 34521 w 68266"/>
                <a:gd name="connsiteY1" fmla="*/ 6742 h 79993"/>
                <a:gd name="connsiteX2" fmla="*/ 2 w 68266"/>
                <a:gd name="connsiteY2" fmla="*/ 6281 h 79993"/>
                <a:gd name="connsiteX3" fmla="*/ 35765 w 68266"/>
                <a:gd name="connsiteY3" fmla="*/ 5228 h 79993"/>
                <a:gd name="connsiteX4" fmla="*/ 65916 w 68266"/>
                <a:gd name="connsiteY4" fmla="*/ 6281 h 79993"/>
                <a:gd name="connsiteX5" fmla="*/ 60822 w 68266"/>
                <a:gd name="connsiteY5" fmla="*/ 62885 h 79993"/>
                <a:gd name="connsiteX6" fmla="*/ 29999 w 68266"/>
                <a:gd name="connsiteY6" fmla="*/ 79633 h 79993"/>
                <a:gd name="connsiteX7" fmla="*/ 4854 w 68266"/>
                <a:gd name="connsiteY7" fmla="*/ 59324 h 79993"/>
                <a:gd name="connsiteX8" fmla="*/ 3 w 68266"/>
                <a:gd name="connsiteY8" fmla="*/ 6281 h 7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266" h="79993" stroke="0" extrusionOk="0">
                  <a:moveTo>
                    <a:pt x="3" y="6281"/>
                  </a:moveTo>
                  <a:cubicBezTo>
                    <a:pt x="3" y="16349"/>
                    <a:pt x="13928" y="1213"/>
                    <a:pt x="32130" y="1213"/>
                  </a:cubicBezTo>
                  <a:cubicBezTo>
                    <a:pt x="50332" y="1213"/>
                    <a:pt x="61002" y="-3708"/>
                    <a:pt x="65917" y="6281"/>
                  </a:cubicBezTo>
                  <a:cubicBezTo>
                    <a:pt x="70832" y="16270"/>
                    <a:pt x="67378" y="48862"/>
                    <a:pt x="61620" y="61147"/>
                  </a:cubicBezTo>
                  <a:cubicBezTo>
                    <a:pt x="55862" y="73432"/>
                    <a:pt x="49569" y="79993"/>
                    <a:pt x="31367" y="79993"/>
                  </a:cubicBezTo>
                  <a:cubicBezTo>
                    <a:pt x="13165" y="79993"/>
                    <a:pt x="4793" y="66508"/>
                    <a:pt x="4793" y="56440"/>
                  </a:cubicBezTo>
                  <a:cubicBezTo>
                    <a:pt x="4793" y="36243"/>
                    <a:pt x="3" y="26478"/>
                    <a:pt x="3" y="6281"/>
                  </a:cubicBezTo>
                  <a:close/>
                </a:path>
                <a:path w="68266" h="79993" fill="lighten" stroke="0" extrusionOk="0">
                  <a:moveTo>
                    <a:pt x="3" y="6281"/>
                  </a:moveTo>
                  <a:cubicBezTo>
                    <a:pt x="121" y="5228"/>
                    <a:pt x="14514" y="1741"/>
                    <a:pt x="32716" y="1741"/>
                  </a:cubicBezTo>
                  <a:cubicBezTo>
                    <a:pt x="50918" y="1741"/>
                    <a:pt x="65917" y="-3787"/>
                    <a:pt x="65917" y="6281"/>
                  </a:cubicBezTo>
                  <a:cubicBezTo>
                    <a:pt x="65917" y="16349"/>
                    <a:pt x="50211" y="8057"/>
                    <a:pt x="32009" y="8057"/>
                  </a:cubicBezTo>
                  <a:cubicBezTo>
                    <a:pt x="13807" y="8057"/>
                    <a:pt x="-115" y="7334"/>
                    <a:pt x="3" y="6281"/>
                  </a:cubicBezTo>
                  <a:close/>
                </a:path>
                <a:path w="68266" h="79993" fill="none" extrusionOk="0">
                  <a:moveTo>
                    <a:pt x="65916" y="6281"/>
                  </a:moveTo>
                  <a:cubicBezTo>
                    <a:pt x="65916" y="16349"/>
                    <a:pt x="52723" y="6742"/>
                    <a:pt x="34521" y="6742"/>
                  </a:cubicBezTo>
                  <a:cubicBezTo>
                    <a:pt x="16319" y="6742"/>
                    <a:pt x="-205" y="6533"/>
                    <a:pt x="2" y="6281"/>
                  </a:cubicBezTo>
                  <a:cubicBezTo>
                    <a:pt x="209" y="6029"/>
                    <a:pt x="17563" y="5228"/>
                    <a:pt x="35765" y="5228"/>
                  </a:cubicBezTo>
                  <a:cubicBezTo>
                    <a:pt x="53967" y="5228"/>
                    <a:pt x="65916" y="-3787"/>
                    <a:pt x="65916" y="6281"/>
                  </a:cubicBezTo>
                  <a:cubicBezTo>
                    <a:pt x="65916" y="26478"/>
                    <a:pt x="60822" y="42688"/>
                    <a:pt x="60822" y="62885"/>
                  </a:cubicBezTo>
                  <a:cubicBezTo>
                    <a:pt x="60822" y="72953"/>
                    <a:pt x="48201" y="79633"/>
                    <a:pt x="29999" y="79633"/>
                  </a:cubicBezTo>
                  <a:cubicBezTo>
                    <a:pt x="11797" y="79633"/>
                    <a:pt x="4854" y="69392"/>
                    <a:pt x="4854" y="59324"/>
                  </a:cubicBezTo>
                  <a:cubicBezTo>
                    <a:pt x="4854" y="39127"/>
                    <a:pt x="3" y="26478"/>
                    <a:pt x="3" y="6281"/>
                  </a:cubicBezTo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565" name="Group 651">
              <a:extLst>
                <a:ext uri="{FF2B5EF4-FFF2-40B4-BE49-F238E27FC236}">
                  <a16:creationId xmlns:a16="http://schemas.microsoft.com/office/drawing/2014/main" xmlns="" id="{2B1CC049-6EFF-4779-936D-3371F61457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898535" y="4895725"/>
              <a:ext cx="173959" cy="816204"/>
              <a:chOff x="2520787" y="4860866"/>
              <a:chExt cx="327282" cy="1135947"/>
            </a:xfrm>
          </p:grpSpPr>
          <p:sp>
            <p:nvSpPr>
              <p:cNvPr id="656" name="Can 7">
                <a:extLst>
                  <a:ext uri="{FF2B5EF4-FFF2-40B4-BE49-F238E27FC236}">
                    <a16:creationId xmlns:a16="http://schemas.microsoft.com/office/drawing/2014/main" xmlns="" id="{3874788E-D1D7-4F31-8A4A-1B0E504CB7D4}"/>
                  </a:ext>
                </a:extLst>
              </p:cNvPr>
              <p:cNvSpPr/>
              <p:nvPr/>
            </p:nvSpPr>
            <p:spPr bwMode="auto">
              <a:xfrm rot="3526285" flipV="1">
                <a:off x="2709070" y="5050872"/>
                <a:ext cx="88381" cy="190551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7" name="Cube 656">
                <a:extLst>
                  <a:ext uri="{FF2B5EF4-FFF2-40B4-BE49-F238E27FC236}">
                    <a16:creationId xmlns:a16="http://schemas.microsoft.com/office/drawing/2014/main" xmlns="" id="{F3C8E0FB-A9C8-4CFA-801A-953D14AEAE1D}"/>
                  </a:ext>
                </a:extLst>
              </p:cNvPr>
              <p:cNvSpPr/>
              <p:nvPr/>
            </p:nvSpPr>
            <p:spPr>
              <a:xfrm>
                <a:off x="2519999" y="4861121"/>
                <a:ext cx="285827" cy="1135692"/>
              </a:xfrm>
              <a:prstGeom prst="cube">
                <a:avLst>
                  <a:gd name="adj" fmla="val 22039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2566" name="Group 652">
              <a:extLst>
                <a:ext uri="{FF2B5EF4-FFF2-40B4-BE49-F238E27FC236}">
                  <a16:creationId xmlns:a16="http://schemas.microsoft.com/office/drawing/2014/main" xmlns="" id="{74390801-AB5E-421D-AF81-267AAA3386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54834" y="4819704"/>
              <a:ext cx="263686" cy="149010"/>
              <a:chOff x="2490939" y="5043396"/>
              <a:chExt cx="357130" cy="901784"/>
            </a:xfrm>
          </p:grpSpPr>
          <p:sp>
            <p:nvSpPr>
              <p:cNvPr id="654" name="Can 7">
                <a:extLst>
                  <a:ext uri="{FF2B5EF4-FFF2-40B4-BE49-F238E27FC236}">
                    <a16:creationId xmlns:a16="http://schemas.microsoft.com/office/drawing/2014/main" xmlns="" id="{43982E99-217A-4BD2-8082-AC4B6D0FDF9C}"/>
                  </a:ext>
                </a:extLst>
              </p:cNvPr>
              <p:cNvSpPr/>
              <p:nvPr/>
            </p:nvSpPr>
            <p:spPr bwMode="auto">
              <a:xfrm rot="3526285" flipV="1">
                <a:off x="2709048" y="5048493"/>
                <a:ext cx="86467" cy="191573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5" name="Cube 654">
                <a:extLst>
                  <a:ext uri="{FF2B5EF4-FFF2-40B4-BE49-F238E27FC236}">
                    <a16:creationId xmlns:a16="http://schemas.microsoft.com/office/drawing/2014/main" xmlns="" id="{544C2F87-EBFC-4122-952F-3B85AEDDFC1A}"/>
                  </a:ext>
                </a:extLst>
              </p:cNvPr>
              <p:cNvSpPr/>
              <p:nvPr/>
            </p:nvSpPr>
            <p:spPr>
              <a:xfrm>
                <a:off x="2490939" y="5043396"/>
                <a:ext cx="342939" cy="903134"/>
              </a:xfrm>
              <a:prstGeom prst="cube">
                <a:avLst>
                  <a:gd name="adj" fmla="val 22039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658" name="Group 657">
            <a:extLst>
              <a:ext uri="{FF2B5EF4-FFF2-40B4-BE49-F238E27FC236}">
                <a16:creationId xmlns:a16="http://schemas.microsoft.com/office/drawing/2014/main" xmlns="" id="{B90A21EA-2423-4041-A2BB-75027D6E95D7}"/>
              </a:ext>
            </a:extLst>
          </p:cNvPr>
          <p:cNvGrpSpPr>
            <a:grpSpLocks/>
          </p:cNvGrpSpPr>
          <p:nvPr/>
        </p:nvGrpSpPr>
        <p:grpSpPr bwMode="auto">
          <a:xfrm>
            <a:off x="7550944" y="2833688"/>
            <a:ext cx="180975" cy="669131"/>
            <a:chOff x="-954834" y="4819704"/>
            <a:chExt cx="263686" cy="892225"/>
          </a:xfrm>
        </p:grpSpPr>
        <p:sp>
          <p:nvSpPr>
            <p:cNvPr id="659" name="Can 7">
              <a:extLst>
                <a:ext uri="{FF2B5EF4-FFF2-40B4-BE49-F238E27FC236}">
                  <a16:creationId xmlns:a16="http://schemas.microsoft.com/office/drawing/2014/main" xmlns="" id="{35C4E5C3-5269-4815-BD07-645F407D5CBF}"/>
                </a:ext>
              </a:extLst>
            </p:cNvPr>
            <p:cNvSpPr/>
            <p:nvPr/>
          </p:nvSpPr>
          <p:spPr bwMode="auto">
            <a:xfrm rot="3756038" flipV="1">
              <a:off x="-779207" y="4990423"/>
              <a:ext cx="65092" cy="111026"/>
            </a:xfrm>
            <a:custGeom>
              <a:avLst/>
              <a:gdLst>
                <a:gd name="connsiteX0" fmla="*/ 0 w 65913"/>
                <a:gd name="connsiteY0" fmla="*/ 18229 h 97049"/>
                <a:gd name="connsiteX1" fmla="*/ 32957 w 65913"/>
                <a:gd name="connsiteY1" fmla="*/ 36458 h 97049"/>
                <a:gd name="connsiteX2" fmla="*/ 65914 w 65913"/>
                <a:gd name="connsiteY2" fmla="*/ 18229 h 97049"/>
                <a:gd name="connsiteX3" fmla="*/ 65913 w 65913"/>
                <a:gd name="connsiteY3" fmla="*/ 78820 h 97049"/>
                <a:gd name="connsiteX4" fmla="*/ 32956 w 65913"/>
                <a:gd name="connsiteY4" fmla="*/ 97049 h 97049"/>
                <a:gd name="connsiteX5" fmla="*/ -1 w 65913"/>
                <a:gd name="connsiteY5" fmla="*/ 78820 h 97049"/>
                <a:gd name="connsiteX6" fmla="*/ 0 w 65913"/>
                <a:gd name="connsiteY6" fmla="*/ 18229 h 97049"/>
                <a:gd name="connsiteX0" fmla="*/ 0 w 65913"/>
                <a:gd name="connsiteY0" fmla="*/ 18229 h 97049"/>
                <a:gd name="connsiteX1" fmla="*/ 32957 w 65913"/>
                <a:gd name="connsiteY1" fmla="*/ 0 h 97049"/>
                <a:gd name="connsiteX2" fmla="*/ 65914 w 65913"/>
                <a:gd name="connsiteY2" fmla="*/ 18229 h 97049"/>
                <a:gd name="connsiteX3" fmla="*/ 32957 w 65913"/>
                <a:gd name="connsiteY3" fmla="*/ 36458 h 97049"/>
                <a:gd name="connsiteX4" fmla="*/ 0 w 65913"/>
                <a:gd name="connsiteY4" fmla="*/ 18229 h 97049"/>
                <a:gd name="connsiteX0" fmla="*/ 65913 w 65913"/>
                <a:gd name="connsiteY0" fmla="*/ 18229 h 97049"/>
                <a:gd name="connsiteX1" fmla="*/ 32956 w 65913"/>
                <a:gd name="connsiteY1" fmla="*/ 36458 h 97049"/>
                <a:gd name="connsiteX2" fmla="*/ -1 w 65913"/>
                <a:gd name="connsiteY2" fmla="*/ 18229 h 97049"/>
                <a:gd name="connsiteX3" fmla="*/ 32956 w 65913"/>
                <a:gd name="connsiteY3" fmla="*/ 0 h 97049"/>
                <a:gd name="connsiteX4" fmla="*/ 65913 w 65913"/>
                <a:gd name="connsiteY4" fmla="*/ 18229 h 97049"/>
                <a:gd name="connsiteX5" fmla="*/ 65913 w 65913"/>
                <a:gd name="connsiteY5" fmla="*/ 78820 h 97049"/>
                <a:gd name="connsiteX6" fmla="*/ 32956 w 65913"/>
                <a:gd name="connsiteY6" fmla="*/ 97049 h 97049"/>
                <a:gd name="connsiteX7" fmla="*/ -1 w 65913"/>
                <a:gd name="connsiteY7" fmla="*/ 78820 h 97049"/>
                <a:gd name="connsiteX8" fmla="*/ 0 w 65913"/>
                <a:gd name="connsiteY8" fmla="*/ 18229 h 97049"/>
                <a:gd name="connsiteX0" fmla="*/ 1 w 65915"/>
                <a:gd name="connsiteY0" fmla="*/ 18229 h 130052"/>
                <a:gd name="connsiteX1" fmla="*/ 32958 w 65915"/>
                <a:gd name="connsiteY1" fmla="*/ 36458 h 130052"/>
                <a:gd name="connsiteX2" fmla="*/ 65915 w 65915"/>
                <a:gd name="connsiteY2" fmla="*/ 18229 h 130052"/>
                <a:gd name="connsiteX3" fmla="*/ 65914 w 65915"/>
                <a:gd name="connsiteY3" fmla="*/ 78820 h 130052"/>
                <a:gd name="connsiteX4" fmla="*/ 32957 w 65915"/>
                <a:gd name="connsiteY4" fmla="*/ 97049 h 130052"/>
                <a:gd name="connsiteX5" fmla="*/ 0 w 65915"/>
                <a:gd name="connsiteY5" fmla="*/ 78820 h 130052"/>
                <a:gd name="connsiteX6" fmla="*/ 1 w 65915"/>
                <a:gd name="connsiteY6" fmla="*/ 18229 h 130052"/>
                <a:gd name="connsiteX0" fmla="*/ 1 w 65915"/>
                <a:gd name="connsiteY0" fmla="*/ 18229 h 130052"/>
                <a:gd name="connsiteX1" fmla="*/ 32958 w 65915"/>
                <a:gd name="connsiteY1" fmla="*/ 0 h 130052"/>
                <a:gd name="connsiteX2" fmla="*/ 65915 w 65915"/>
                <a:gd name="connsiteY2" fmla="*/ 18229 h 130052"/>
                <a:gd name="connsiteX3" fmla="*/ 32958 w 65915"/>
                <a:gd name="connsiteY3" fmla="*/ 36458 h 130052"/>
                <a:gd name="connsiteX4" fmla="*/ 1 w 65915"/>
                <a:gd name="connsiteY4" fmla="*/ 18229 h 130052"/>
                <a:gd name="connsiteX0" fmla="*/ 65914 w 65915"/>
                <a:gd name="connsiteY0" fmla="*/ 18229 h 130052"/>
                <a:gd name="connsiteX1" fmla="*/ 32957 w 65915"/>
                <a:gd name="connsiteY1" fmla="*/ 36458 h 130052"/>
                <a:gd name="connsiteX2" fmla="*/ 0 w 65915"/>
                <a:gd name="connsiteY2" fmla="*/ 18229 h 130052"/>
                <a:gd name="connsiteX3" fmla="*/ 32957 w 65915"/>
                <a:gd name="connsiteY3" fmla="*/ 0 h 130052"/>
                <a:gd name="connsiteX4" fmla="*/ 65914 w 65915"/>
                <a:gd name="connsiteY4" fmla="*/ 18229 h 130052"/>
                <a:gd name="connsiteX5" fmla="*/ 65914 w 65915"/>
                <a:gd name="connsiteY5" fmla="*/ 78820 h 130052"/>
                <a:gd name="connsiteX6" fmla="*/ 35240 w 65915"/>
                <a:gd name="connsiteY6" fmla="*/ 130052 h 130052"/>
                <a:gd name="connsiteX7" fmla="*/ 0 w 65915"/>
                <a:gd name="connsiteY7" fmla="*/ 78820 h 130052"/>
                <a:gd name="connsiteX8" fmla="*/ 1 w 65915"/>
                <a:gd name="connsiteY8" fmla="*/ 18229 h 130052"/>
                <a:gd name="connsiteX0" fmla="*/ 1 w 68028"/>
                <a:gd name="connsiteY0" fmla="*/ 18229 h 130052"/>
                <a:gd name="connsiteX1" fmla="*/ 32958 w 68028"/>
                <a:gd name="connsiteY1" fmla="*/ 36458 h 130052"/>
                <a:gd name="connsiteX2" fmla="*/ 65915 w 68028"/>
                <a:gd name="connsiteY2" fmla="*/ 18229 h 130052"/>
                <a:gd name="connsiteX3" fmla="*/ 65914 w 68028"/>
                <a:gd name="connsiteY3" fmla="*/ 78820 h 130052"/>
                <a:gd name="connsiteX4" fmla="*/ 37374 w 68028"/>
                <a:gd name="connsiteY4" fmla="*/ 128641 h 130052"/>
                <a:gd name="connsiteX5" fmla="*/ 0 w 68028"/>
                <a:gd name="connsiteY5" fmla="*/ 78820 h 130052"/>
                <a:gd name="connsiteX6" fmla="*/ 1 w 68028"/>
                <a:gd name="connsiteY6" fmla="*/ 18229 h 130052"/>
                <a:gd name="connsiteX0" fmla="*/ 1 w 68028"/>
                <a:gd name="connsiteY0" fmla="*/ 18229 h 130052"/>
                <a:gd name="connsiteX1" fmla="*/ 32958 w 68028"/>
                <a:gd name="connsiteY1" fmla="*/ 0 h 130052"/>
                <a:gd name="connsiteX2" fmla="*/ 65915 w 68028"/>
                <a:gd name="connsiteY2" fmla="*/ 18229 h 130052"/>
                <a:gd name="connsiteX3" fmla="*/ 32958 w 68028"/>
                <a:gd name="connsiteY3" fmla="*/ 36458 h 130052"/>
                <a:gd name="connsiteX4" fmla="*/ 1 w 68028"/>
                <a:gd name="connsiteY4" fmla="*/ 18229 h 130052"/>
                <a:gd name="connsiteX0" fmla="*/ 65914 w 68028"/>
                <a:gd name="connsiteY0" fmla="*/ 18229 h 130052"/>
                <a:gd name="connsiteX1" fmla="*/ 32957 w 68028"/>
                <a:gd name="connsiteY1" fmla="*/ 36458 h 130052"/>
                <a:gd name="connsiteX2" fmla="*/ 0 w 68028"/>
                <a:gd name="connsiteY2" fmla="*/ 18229 h 130052"/>
                <a:gd name="connsiteX3" fmla="*/ 32957 w 68028"/>
                <a:gd name="connsiteY3" fmla="*/ 0 h 130052"/>
                <a:gd name="connsiteX4" fmla="*/ 65914 w 68028"/>
                <a:gd name="connsiteY4" fmla="*/ 18229 h 130052"/>
                <a:gd name="connsiteX5" fmla="*/ 65914 w 68028"/>
                <a:gd name="connsiteY5" fmla="*/ 78820 h 130052"/>
                <a:gd name="connsiteX6" fmla="*/ 35240 w 68028"/>
                <a:gd name="connsiteY6" fmla="*/ 130052 h 130052"/>
                <a:gd name="connsiteX7" fmla="*/ 0 w 68028"/>
                <a:gd name="connsiteY7" fmla="*/ 78820 h 130052"/>
                <a:gd name="connsiteX8" fmla="*/ 1 w 68028"/>
                <a:gd name="connsiteY8" fmla="*/ 18229 h 130052"/>
                <a:gd name="connsiteX0" fmla="*/ 4 w 68031"/>
                <a:gd name="connsiteY0" fmla="*/ 18229 h 130052"/>
                <a:gd name="connsiteX1" fmla="*/ 32961 w 68031"/>
                <a:gd name="connsiteY1" fmla="*/ 36458 h 130052"/>
                <a:gd name="connsiteX2" fmla="*/ 65918 w 68031"/>
                <a:gd name="connsiteY2" fmla="*/ 18229 h 130052"/>
                <a:gd name="connsiteX3" fmla="*/ 65917 w 68031"/>
                <a:gd name="connsiteY3" fmla="*/ 78820 h 130052"/>
                <a:gd name="connsiteX4" fmla="*/ 37377 w 68031"/>
                <a:gd name="connsiteY4" fmla="*/ 128641 h 130052"/>
                <a:gd name="connsiteX5" fmla="*/ 3 w 68031"/>
                <a:gd name="connsiteY5" fmla="*/ 78820 h 130052"/>
                <a:gd name="connsiteX6" fmla="*/ 4 w 68031"/>
                <a:gd name="connsiteY6" fmla="*/ 18229 h 130052"/>
                <a:gd name="connsiteX0" fmla="*/ 4 w 68031"/>
                <a:gd name="connsiteY0" fmla="*/ 18229 h 130052"/>
                <a:gd name="connsiteX1" fmla="*/ 32961 w 68031"/>
                <a:gd name="connsiteY1" fmla="*/ 0 h 130052"/>
                <a:gd name="connsiteX2" fmla="*/ 65918 w 68031"/>
                <a:gd name="connsiteY2" fmla="*/ 18229 h 130052"/>
                <a:gd name="connsiteX3" fmla="*/ 32961 w 68031"/>
                <a:gd name="connsiteY3" fmla="*/ 36458 h 130052"/>
                <a:gd name="connsiteX4" fmla="*/ 4 w 68031"/>
                <a:gd name="connsiteY4" fmla="*/ 18229 h 130052"/>
                <a:gd name="connsiteX0" fmla="*/ 65917 w 68031"/>
                <a:gd name="connsiteY0" fmla="*/ 18229 h 130052"/>
                <a:gd name="connsiteX1" fmla="*/ 34522 w 68031"/>
                <a:gd name="connsiteY1" fmla="*/ 18690 h 130052"/>
                <a:gd name="connsiteX2" fmla="*/ 3 w 68031"/>
                <a:gd name="connsiteY2" fmla="*/ 18229 h 130052"/>
                <a:gd name="connsiteX3" fmla="*/ 32960 w 68031"/>
                <a:gd name="connsiteY3" fmla="*/ 0 h 130052"/>
                <a:gd name="connsiteX4" fmla="*/ 65917 w 68031"/>
                <a:gd name="connsiteY4" fmla="*/ 18229 h 130052"/>
                <a:gd name="connsiteX5" fmla="*/ 65917 w 68031"/>
                <a:gd name="connsiteY5" fmla="*/ 78820 h 130052"/>
                <a:gd name="connsiteX6" fmla="*/ 35243 w 68031"/>
                <a:gd name="connsiteY6" fmla="*/ 130052 h 130052"/>
                <a:gd name="connsiteX7" fmla="*/ 3 w 68031"/>
                <a:gd name="connsiteY7" fmla="*/ 78820 h 130052"/>
                <a:gd name="connsiteX8" fmla="*/ 4 w 68031"/>
                <a:gd name="connsiteY8" fmla="*/ 18229 h 130052"/>
                <a:gd name="connsiteX0" fmla="*/ 3 w 68030"/>
                <a:gd name="connsiteY0" fmla="*/ 18229 h 130052"/>
                <a:gd name="connsiteX1" fmla="*/ 32960 w 68030"/>
                <a:gd name="connsiteY1" fmla="*/ 36458 h 130052"/>
                <a:gd name="connsiteX2" fmla="*/ 65917 w 68030"/>
                <a:gd name="connsiteY2" fmla="*/ 18229 h 130052"/>
                <a:gd name="connsiteX3" fmla="*/ 65916 w 68030"/>
                <a:gd name="connsiteY3" fmla="*/ 78820 h 130052"/>
                <a:gd name="connsiteX4" fmla="*/ 37376 w 68030"/>
                <a:gd name="connsiteY4" fmla="*/ 128641 h 130052"/>
                <a:gd name="connsiteX5" fmla="*/ 2 w 68030"/>
                <a:gd name="connsiteY5" fmla="*/ 78820 h 130052"/>
                <a:gd name="connsiteX6" fmla="*/ 3 w 68030"/>
                <a:gd name="connsiteY6" fmla="*/ 18229 h 130052"/>
                <a:gd name="connsiteX0" fmla="*/ 3 w 68030"/>
                <a:gd name="connsiteY0" fmla="*/ 18229 h 130052"/>
                <a:gd name="connsiteX1" fmla="*/ 32960 w 68030"/>
                <a:gd name="connsiteY1" fmla="*/ 0 h 130052"/>
                <a:gd name="connsiteX2" fmla="*/ 65917 w 68030"/>
                <a:gd name="connsiteY2" fmla="*/ 18229 h 130052"/>
                <a:gd name="connsiteX3" fmla="*/ 32960 w 68030"/>
                <a:gd name="connsiteY3" fmla="*/ 36458 h 130052"/>
                <a:gd name="connsiteX4" fmla="*/ 3 w 68030"/>
                <a:gd name="connsiteY4" fmla="*/ 18229 h 130052"/>
                <a:gd name="connsiteX0" fmla="*/ 65916 w 68030"/>
                <a:gd name="connsiteY0" fmla="*/ 18229 h 130052"/>
                <a:gd name="connsiteX1" fmla="*/ 34521 w 68030"/>
                <a:gd name="connsiteY1" fmla="*/ 18690 h 130052"/>
                <a:gd name="connsiteX2" fmla="*/ 2 w 68030"/>
                <a:gd name="connsiteY2" fmla="*/ 18229 h 130052"/>
                <a:gd name="connsiteX3" fmla="*/ 35765 w 68030"/>
                <a:gd name="connsiteY3" fmla="*/ 17176 h 130052"/>
                <a:gd name="connsiteX4" fmla="*/ 65916 w 68030"/>
                <a:gd name="connsiteY4" fmla="*/ 18229 h 130052"/>
                <a:gd name="connsiteX5" fmla="*/ 65916 w 68030"/>
                <a:gd name="connsiteY5" fmla="*/ 78820 h 130052"/>
                <a:gd name="connsiteX6" fmla="*/ 35242 w 68030"/>
                <a:gd name="connsiteY6" fmla="*/ 130052 h 130052"/>
                <a:gd name="connsiteX7" fmla="*/ 2 w 68030"/>
                <a:gd name="connsiteY7" fmla="*/ 78820 h 130052"/>
                <a:gd name="connsiteX8" fmla="*/ 3 w 68030"/>
                <a:gd name="connsiteY8" fmla="*/ 18229 h 130052"/>
                <a:gd name="connsiteX0" fmla="*/ 3 w 68030"/>
                <a:gd name="connsiteY0" fmla="*/ 18229 h 130052"/>
                <a:gd name="connsiteX1" fmla="*/ 32960 w 68030"/>
                <a:gd name="connsiteY1" fmla="*/ 36458 h 130052"/>
                <a:gd name="connsiteX2" fmla="*/ 65917 w 68030"/>
                <a:gd name="connsiteY2" fmla="*/ 18229 h 130052"/>
                <a:gd name="connsiteX3" fmla="*/ 65916 w 68030"/>
                <a:gd name="connsiteY3" fmla="*/ 78820 h 130052"/>
                <a:gd name="connsiteX4" fmla="*/ 37376 w 68030"/>
                <a:gd name="connsiteY4" fmla="*/ 128641 h 130052"/>
                <a:gd name="connsiteX5" fmla="*/ 2 w 68030"/>
                <a:gd name="connsiteY5" fmla="*/ 78820 h 130052"/>
                <a:gd name="connsiteX6" fmla="*/ 3 w 68030"/>
                <a:gd name="connsiteY6" fmla="*/ 18229 h 130052"/>
                <a:gd name="connsiteX0" fmla="*/ 3 w 68030"/>
                <a:gd name="connsiteY0" fmla="*/ 18229 h 130052"/>
                <a:gd name="connsiteX1" fmla="*/ 32960 w 68030"/>
                <a:gd name="connsiteY1" fmla="*/ 0 h 130052"/>
                <a:gd name="connsiteX2" fmla="*/ 65917 w 68030"/>
                <a:gd name="connsiteY2" fmla="*/ 18229 h 130052"/>
                <a:gd name="connsiteX3" fmla="*/ 32009 w 68030"/>
                <a:gd name="connsiteY3" fmla="*/ 20005 h 130052"/>
                <a:gd name="connsiteX4" fmla="*/ 3 w 68030"/>
                <a:gd name="connsiteY4" fmla="*/ 18229 h 130052"/>
                <a:gd name="connsiteX0" fmla="*/ 65916 w 68030"/>
                <a:gd name="connsiteY0" fmla="*/ 18229 h 130052"/>
                <a:gd name="connsiteX1" fmla="*/ 34521 w 68030"/>
                <a:gd name="connsiteY1" fmla="*/ 18690 h 130052"/>
                <a:gd name="connsiteX2" fmla="*/ 2 w 68030"/>
                <a:gd name="connsiteY2" fmla="*/ 18229 h 130052"/>
                <a:gd name="connsiteX3" fmla="*/ 35765 w 68030"/>
                <a:gd name="connsiteY3" fmla="*/ 17176 h 130052"/>
                <a:gd name="connsiteX4" fmla="*/ 65916 w 68030"/>
                <a:gd name="connsiteY4" fmla="*/ 18229 h 130052"/>
                <a:gd name="connsiteX5" fmla="*/ 65916 w 68030"/>
                <a:gd name="connsiteY5" fmla="*/ 78820 h 130052"/>
                <a:gd name="connsiteX6" fmla="*/ 35242 w 68030"/>
                <a:gd name="connsiteY6" fmla="*/ 130052 h 130052"/>
                <a:gd name="connsiteX7" fmla="*/ 2 w 68030"/>
                <a:gd name="connsiteY7" fmla="*/ 78820 h 130052"/>
                <a:gd name="connsiteX8" fmla="*/ 3 w 68030"/>
                <a:gd name="connsiteY8" fmla="*/ 18229 h 130052"/>
                <a:gd name="connsiteX0" fmla="*/ 3 w 69818"/>
                <a:gd name="connsiteY0" fmla="*/ 18229 h 130052"/>
                <a:gd name="connsiteX1" fmla="*/ 32130 w 69818"/>
                <a:gd name="connsiteY1" fmla="*/ 13161 h 130052"/>
                <a:gd name="connsiteX2" fmla="*/ 65917 w 69818"/>
                <a:gd name="connsiteY2" fmla="*/ 18229 h 130052"/>
                <a:gd name="connsiteX3" fmla="*/ 65916 w 69818"/>
                <a:gd name="connsiteY3" fmla="*/ 78820 h 130052"/>
                <a:gd name="connsiteX4" fmla="*/ 37376 w 69818"/>
                <a:gd name="connsiteY4" fmla="*/ 128641 h 130052"/>
                <a:gd name="connsiteX5" fmla="*/ 2 w 69818"/>
                <a:gd name="connsiteY5" fmla="*/ 78820 h 130052"/>
                <a:gd name="connsiteX6" fmla="*/ 3 w 69818"/>
                <a:gd name="connsiteY6" fmla="*/ 18229 h 130052"/>
                <a:gd name="connsiteX0" fmla="*/ 3 w 69818"/>
                <a:gd name="connsiteY0" fmla="*/ 18229 h 130052"/>
                <a:gd name="connsiteX1" fmla="*/ 32960 w 69818"/>
                <a:gd name="connsiteY1" fmla="*/ 0 h 130052"/>
                <a:gd name="connsiteX2" fmla="*/ 65917 w 69818"/>
                <a:gd name="connsiteY2" fmla="*/ 18229 h 130052"/>
                <a:gd name="connsiteX3" fmla="*/ 32009 w 69818"/>
                <a:gd name="connsiteY3" fmla="*/ 20005 h 130052"/>
                <a:gd name="connsiteX4" fmla="*/ 3 w 69818"/>
                <a:gd name="connsiteY4" fmla="*/ 18229 h 130052"/>
                <a:gd name="connsiteX0" fmla="*/ 65916 w 69818"/>
                <a:gd name="connsiteY0" fmla="*/ 18229 h 130052"/>
                <a:gd name="connsiteX1" fmla="*/ 34521 w 69818"/>
                <a:gd name="connsiteY1" fmla="*/ 18690 h 130052"/>
                <a:gd name="connsiteX2" fmla="*/ 2 w 69818"/>
                <a:gd name="connsiteY2" fmla="*/ 18229 h 130052"/>
                <a:gd name="connsiteX3" fmla="*/ 35765 w 69818"/>
                <a:gd name="connsiteY3" fmla="*/ 17176 h 130052"/>
                <a:gd name="connsiteX4" fmla="*/ 65916 w 69818"/>
                <a:gd name="connsiteY4" fmla="*/ 18229 h 130052"/>
                <a:gd name="connsiteX5" fmla="*/ 65916 w 69818"/>
                <a:gd name="connsiteY5" fmla="*/ 78820 h 130052"/>
                <a:gd name="connsiteX6" fmla="*/ 35242 w 69818"/>
                <a:gd name="connsiteY6" fmla="*/ 130052 h 130052"/>
                <a:gd name="connsiteX7" fmla="*/ 2 w 69818"/>
                <a:gd name="connsiteY7" fmla="*/ 78820 h 130052"/>
                <a:gd name="connsiteX8" fmla="*/ 3 w 69818"/>
                <a:gd name="connsiteY8" fmla="*/ 18229 h 130052"/>
                <a:gd name="connsiteX0" fmla="*/ 3 w 69818"/>
                <a:gd name="connsiteY0" fmla="*/ 6644 h 118467"/>
                <a:gd name="connsiteX1" fmla="*/ 32130 w 69818"/>
                <a:gd name="connsiteY1" fmla="*/ 1576 h 118467"/>
                <a:gd name="connsiteX2" fmla="*/ 65917 w 69818"/>
                <a:gd name="connsiteY2" fmla="*/ 6644 h 118467"/>
                <a:gd name="connsiteX3" fmla="*/ 65916 w 69818"/>
                <a:gd name="connsiteY3" fmla="*/ 67235 h 118467"/>
                <a:gd name="connsiteX4" fmla="*/ 37376 w 69818"/>
                <a:gd name="connsiteY4" fmla="*/ 117056 h 118467"/>
                <a:gd name="connsiteX5" fmla="*/ 2 w 69818"/>
                <a:gd name="connsiteY5" fmla="*/ 67235 h 118467"/>
                <a:gd name="connsiteX6" fmla="*/ 3 w 69818"/>
                <a:gd name="connsiteY6" fmla="*/ 6644 h 118467"/>
                <a:gd name="connsiteX0" fmla="*/ 3 w 69818"/>
                <a:gd name="connsiteY0" fmla="*/ 6644 h 118467"/>
                <a:gd name="connsiteX1" fmla="*/ 32716 w 69818"/>
                <a:gd name="connsiteY1" fmla="*/ 2104 h 118467"/>
                <a:gd name="connsiteX2" fmla="*/ 65917 w 69818"/>
                <a:gd name="connsiteY2" fmla="*/ 6644 h 118467"/>
                <a:gd name="connsiteX3" fmla="*/ 32009 w 69818"/>
                <a:gd name="connsiteY3" fmla="*/ 8420 h 118467"/>
                <a:gd name="connsiteX4" fmla="*/ 3 w 69818"/>
                <a:gd name="connsiteY4" fmla="*/ 6644 h 118467"/>
                <a:gd name="connsiteX0" fmla="*/ 65916 w 69818"/>
                <a:gd name="connsiteY0" fmla="*/ 6644 h 118467"/>
                <a:gd name="connsiteX1" fmla="*/ 34521 w 69818"/>
                <a:gd name="connsiteY1" fmla="*/ 7105 h 118467"/>
                <a:gd name="connsiteX2" fmla="*/ 2 w 69818"/>
                <a:gd name="connsiteY2" fmla="*/ 6644 h 118467"/>
                <a:gd name="connsiteX3" fmla="*/ 35765 w 69818"/>
                <a:gd name="connsiteY3" fmla="*/ 5591 h 118467"/>
                <a:gd name="connsiteX4" fmla="*/ 65916 w 69818"/>
                <a:gd name="connsiteY4" fmla="*/ 6644 h 118467"/>
                <a:gd name="connsiteX5" fmla="*/ 65916 w 69818"/>
                <a:gd name="connsiteY5" fmla="*/ 67235 h 118467"/>
                <a:gd name="connsiteX6" fmla="*/ 35242 w 69818"/>
                <a:gd name="connsiteY6" fmla="*/ 118467 h 118467"/>
                <a:gd name="connsiteX7" fmla="*/ 2 w 69818"/>
                <a:gd name="connsiteY7" fmla="*/ 67235 h 118467"/>
                <a:gd name="connsiteX8" fmla="*/ 3 w 69818"/>
                <a:gd name="connsiteY8" fmla="*/ 6644 h 118467"/>
                <a:gd name="connsiteX0" fmla="*/ 3 w 69818"/>
                <a:gd name="connsiteY0" fmla="*/ 6644 h 117056"/>
                <a:gd name="connsiteX1" fmla="*/ 32130 w 69818"/>
                <a:gd name="connsiteY1" fmla="*/ 1576 h 117056"/>
                <a:gd name="connsiteX2" fmla="*/ 65917 w 69818"/>
                <a:gd name="connsiteY2" fmla="*/ 6644 h 117056"/>
                <a:gd name="connsiteX3" fmla="*/ 65916 w 69818"/>
                <a:gd name="connsiteY3" fmla="*/ 67235 h 117056"/>
                <a:gd name="connsiteX4" fmla="*/ 37376 w 69818"/>
                <a:gd name="connsiteY4" fmla="*/ 117056 h 117056"/>
                <a:gd name="connsiteX5" fmla="*/ 2 w 69818"/>
                <a:gd name="connsiteY5" fmla="*/ 67235 h 117056"/>
                <a:gd name="connsiteX6" fmla="*/ 3 w 69818"/>
                <a:gd name="connsiteY6" fmla="*/ 6644 h 117056"/>
                <a:gd name="connsiteX0" fmla="*/ 3 w 69818"/>
                <a:gd name="connsiteY0" fmla="*/ 6644 h 117056"/>
                <a:gd name="connsiteX1" fmla="*/ 32716 w 69818"/>
                <a:gd name="connsiteY1" fmla="*/ 2104 h 117056"/>
                <a:gd name="connsiteX2" fmla="*/ 65917 w 69818"/>
                <a:gd name="connsiteY2" fmla="*/ 6644 h 117056"/>
                <a:gd name="connsiteX3" fmla="*/ 32009 w 69818"/>
                <a:gd name="connsiteY3" fmla="*/ 8420 h 117056"/>
                <a:gd name="connsiteX4" fmla="*/ 3 w 69818"/>
                <a:gd name="connsiteY4" fmla="*/ 6644 h 117056"/>
                <a:gd name="connsiteX0" fmla="*/ 65916 w 69818"/>
                <a:gd name="connsiteY0" fmla="*/ 6644 h 117056"/>
                <a:gd name="connsiteX1" fmla="*/ 34521 w 69818"/>
                <a:gd name="connsiteY1" fmla="*/ 7105 h 117056"/>
                <a:gd name="connsiteX2" fmla="*/ 2 w 69818"/>
                <a:gd name="connsiteY2" fmla="*/ 6644 h 117056"/>
                <a:gd name="connsiteX3" fmla="*/ 35765 w 69818"/>
                <a:gd name="connsiteY3" fmla="*/ 5591 h 117056"/>
                <a:gd name="connsiteX4" fmla="*/ 65916 w 69818"/>
                <a:gd name="connsiteY4" fmla="*/ 6644 h 117056"/>
                <a:gd name="connsiteX5" fmla="*/ 65916 w 69818"/>
                <a:gd name="connsiteY5" fmla="*/ 67235 h 117056"/>
                <a:gd name="connsiteX6" fmla="*/ 29999 w 69818"/>
                <a:gd name="connsiteY6" fmla="*/ 79996 h 117056"/>
                <a:gd name="connsiteX7" fmla="*/ 2 w 69818"/>
                <a:gd name="connsiteY7" fmla="*/ 67235 h 117056"/>
                <a:gd name="connsiteX8" fmla="*/ 3 w 69818"/>
                <a:gd name="connsiteY8" fmla="*/ 6644 h 117056"/>
                <a:gd name="connsiteX0" fmla="*/ 3 w 70187"/>
                <a:gd name="connsiteY0" fmla="*/ 6644 h 80356"/>
                <a:gd name="connsiteX1" fmla="*/ 32130 w 70187"/>
                <a:gd name="connsiteY1" fmla="*/ 1576 h 80356"/>
                <a:gd name="connsiteX2" fmla="*/ 65917 w 70187"/>
                <a:gd name="connsiteY2" fmla="*/ 6644 h 80356"/>
                <a:gd name="connsiteX3" fmla="*/ 65916 w 70187"/>
                <a:gd name="connsiteY3" fmla="*/ 67235 h 80356"/>
                <a:gd name="connsiteX4" fmla="*/ 31367 w 70187"/>
                <a:gd name="connsiteY4" fmla="*/ 80356 h 80356"/>
                <a:gd name="connsiteX5" fmla="*/ 2 w 70187"/>
                <a:gd name="connsiteY5" fmla="*/ 67235 h 80356"/>
                <a:gd name="connsiteX6" fmla="*/ 3 w 70187"/>
                <a:gd name="connsiteY6" fmla="*/ 6644 h 80356"/>
                <a:gd name="connsiteX0" fmla="*/ 3 w 70187"/>
                <a:gd name="connsiteY0" fmla="*/ 6644 h 80356"/>
                <a:gd name="connsiteX1" fmla="*/ 32716 w 70187"/>
                <a:gd name="connsiteY1" fmla="*/ 2104 h 80356"/>
                <a:gd name="connsiteX2" fmla="*/ 65917 w 70187"/>
                <a:gd name="connsiteY2" fmla="*/ 6644 h 80356"/>
                <a:gd name="connsiteX3" fmla="*/ 32009 w 70187"/>
                <a:gd name="connsiteY3" fmla="*/ 8420 h 80356"/>
                <a:gd name="connsiteX4" fmla="*/ 3 w 70187"/>
                <a:gd name="connsiteY4" fmla="*/ 6644 h 80356"/>
                <a:gd name="connsiteX0" fmla="*/ 65916 w 70187"/>
                <a:gd name="connsiteY0" fmla="*/ 6644 h 80356"/>
                <a:gd name="connsiteX1" fmla="*/ 34521 w 70187"/>
                <a:gd name="connsiteY1" fmla="*/ 7105 h 80356"/>
                <a:gd name="connsiteX2" fmla="*/ 2 w 70187"/>
                <a:gd name="connsiteY2" fmla="*/ 6644 h 80356"/>
                <a:gd name="connsiteX3" fmla="*/ 35765 w 70187"/>
                <a:gd name="connsiteY3" fmla="*/ 5591 h 80356"/>
                <a:gd name="connsiteX4" fmla="*/ 65916 w 70187"/>
                <a:gd name="connsiteY4" fmla="*/ 6644 h 80356"/>
                <a:gd name="connsiteX5" fmla="*/ 65916 w 70187"/>
                <a:gd name="connsiteY5" fmla="*/ 67235 h 80356"/>
                <a:gd name="connsiteX6" fmla="*/ 29999 w 70187"/>
                <a:gd name="connsiteY6" fmla="*/ 79996 h 80356"/>
                <a:gd name="connsiteX7" fmla="*/ 2 w 70187"/>
                <a:gd name="connsiteY7" fmla="*/ 67235 h 80356"/>
                <a:gd name="connsiteX8" fmla="*/ 3 w 70187"/>
                <a:gd name="connsiteY8" fmla="*/ 6644 h 80356"/>
                <a:gd name="connsiteX0" fmla="*/ 3 w 70187"/>
                <a:gd name="connsiteY0" fmla="*/ 6644 h 80356"/>
                <a:gd name="connsiteX1" fmla="*/ 32130 w 70187"/>
                <a:gd name="connsiteY1" fmla="*/ 1576 h 80356"/>
                <a:gd name="connsiteX2" fmla="*/ 65917 w 70187"/>
                <a:gd name="connsiteY2" fmla="*/ 6644 h 80356"/>
                <a:gd name="connsiteX3" fmla="*/ 65916 w 70187"/>
                <a:gd name="connsiteY3" fmla="*/ 67235 h 80356"/>
                <a:gd name="connsiteX4" fmla="*/ 31367 w 70187"/>
                <a:gd name="connsiteY4" fmla="*/ 80356 h 80356"/>
                <a:gd name="connsiteX5" fmla="*/ 2 w 70187"/>
                <a:gd name="connsiteY5" fmla="*/ 67235 h 80356"/>
                <a:gd name="connsiteX6" fmla="*/ 3 w 70187"/>
                <a:gd name="connsiteY6" fmla="*/ 6644 h 80356"/>
                <a:gd name="connsiteX0" fmla="*/ 3 w 70187"/>
                <a:gd name="connsiteY0" fmla="*/ 6644 h 80356"/>
                <a:gd name="connsiteX1" fmla="*/ 32716 w 70187"/>
                <a:gd name="connsiteY1" fmla="*/ 2104 h 80356"/>
                <a:gd name="connsiteX2" fmla="*/ 65917 w 70187"/>
                <a:gd name="connsiteY2" fmla="*/ 6644 h 80356"/>
                <a:gd name="connsiteX3" fmla="*/ 32009 w 70187"/>
                <a:gd name="connsiteY3" fmla="*/ 8420 h 80356"/>
                <a:gd name="connsiteX4" fmla="*/ 3 w 70187"/>
                <a:gd name="connsiteY4" fmla="*/ 6644 h 80356"/>
                <a:gd name="connsiteX0" fmla="*/ 65916 w 70187"/>
                <a:gd name="connsiteY0" fmla="*/ 6644 h 80356"/>
                <a:gd name="connsiteX1" fmla="*/ 34521 w 70187"/>
                <a:gd name="connsiteY1" fmla="*/ 7105 h 80356"/>
                <a:gd name="connsiteX2" fmla="*/ 2 w 70187"/>
                <a:gd name="connsiteY2" fmla="*/ 6644 h 80356"/>
                <a:gd name="connsiteX3" fmla="*/ 35765 w 70187"/>
                <a:gd name="connsiteY3" fmla="*/ 5591 h 80356"/>
                <a:gd name="connsiteX4" fmla="*/ 65916 w 70187"/>
                <a:gd name="connsiteY4" fmla="*/ 6644 h 80356"/>
                <a:gd name="connsiteX5" fmla="*/ 65916 w 70187"/>
                <a:gd name="connsiteY5" fmla="*/ 67235 h 80356"/>
                <a:gd name="connsiteX6" fmla="*/ 29999 w 70187"/>
                <a:gd name="connsiteY6" fmla="*/ 79996 h 80356"/>
                <a:gd name="connsiteX7" fmla="*/ 4854 w 70187"/>
                <a:gd name="connsiteY7" fmla="*/ 59687 h 80356"/>
                <a:gd name="connsiteX8" fmla="*/ 3 w 70187"/>
                <a:gd name="connsiteY8" fmla="*/ 6644 h 80356"/>
                <a:gd name="connsiteX0" fmla="*/ 3 w 70187"/>
                <a:gd name="connsiteY0" fmla="*/ 6644 h 80356"/>
                <a:gd name="connsiteX1" fmla="*/ 32130 w 70187"/>
                <a:gd name="connsiteY1" fmla="*/ 1576 h 80356"/>
                <a:gd name="connsiteX2" fmla="*/ 65917 w 70187"/>
                <a:gd name="connsiteY2" fmla="*/ 6644 h 80356"/>
                <a:gd name="connsiteX3" fmla="*/ 65916 w 70187"/>
                <a:gd name="connsiteY3" fmla="*/ 67235 h 80356"/>
                <a:gd name="connsiteX4" fmla="*/ 31367 w 70187"/>
                <a:gd name="connsiteY4" fmla="*/ 80356 h 80356"/>
                <a:gd name="connsiteX5" fmla="*/ 2 w 70187"/>
                <a:gd name="connsiteY5" fmla="*/ 67235 h 80356"/>
                <a:gd name="connsiteX6" fmla="*/ 3 w 70187"/>
                <a:gd name="connsiteY6" fmla="*/ 6644 h 80356"/>
                <a:gd name="connsiteX0" fmla="*/ 3 w 70187"/>
                <a:gd name="connsiteY0" fmla="*/ 6644 h 80356"/>
                <a:gd name="connsiteX1" fmla="*/ 32716 w 70187"/>
                <a:gd name="connsiteY1" fmla="*/ 2104 h 80356"/>
                <a:gd name="connsiteX2" fmla="*/ 65917 w 70187"/>
                <a:gd name="connsiteY2" fmla="*/ 6644 h 80356"/>
                <a:gd name="connsiteX3" fmla="*/ 32009 w 70187"/>
                <a:gd name="connsiteY3" fmla="*/ 8420 h 80356"/>
                <a:gd name="connsiteX4" fmla="*/ 3 w 70187"/>
                <a:gd name="connsiteY4" fmla="*/ 6644 h 80356"/>
                <a:gd name="connsiteX0" fmla="*/ 65916 w 70187"/>
                <a:gd name="connsiteY0" fmla="*/ 6644 h 80356"/>
                <a:gd name="connsiteX1" fmla="*/ 34521 w 70187"/>
                <a:gd name="connsiteY1" fmla="*/ 7105 h 80356"/>
                <a:gd name="connsiteX2" fmla="*/ 2 w 70187"/>
                <a:gd name="connsiteY2" fmla="*/ 6644 h 80356"/>
                <a:gd name="connsiteX3" fmla="*/ 35765 w 70187"/>
                <a:gd name="connsiteY3" fmla="*/ 5591 h 80356"/>
                <a:gd name="connsiteX4" fmla="*/ 65916 w 70187"/>
                <a:gd name="connsiteY4" fmla="*/ 6644 h 80356"/>
                <a:gd name="connsiteX5" fmla="*/ 60822 w 70187"/>
                <a:gd name="connsiteY5" fmla="*/ 63248 h 80356"/>
                <a:gd name="connsiteX6" fmla="*/ 29999 w 70187"/>
                <a:gd name="connsiteY6" fmla="*/ 79996 h 80356"/>
                <a:gd name="connsiteX7" fmla="*/ 4854 w 70187"/>
                <a:gd name="connsiteY7" fmla="*/ 59687 h 80356"/>
                <a:gd name="connsiteX8" fmla="*/ 3 w 70187"/>
                <a:gd name="connsiteY8" fmla="*/ 6644 h 80356"/>
                <a:gd name="connsiteX0" fmla="*/ 3 w 70187"/>
                <a:gd name="connsiteY0" fmla="*/ 6644 h 80356"/>
                <a:gd name="connsiteX1" fmla="*/ 32130 w 70187"/>
                <a:gd name="connsiteY1" fmla="*/ 1576 h 80356"/>
                <a:gd name="connsiteX2" fmla="*/ 65917 w 70187"/>
                <a:gd name="connsiteY2" fmla="*/ 6644 h 80356"/>
                <a:gd name="connsiteX3" fmla="*/ 65916 w 70187"/>
                <a:gd name="connsiteY3" fmla="*/ 67235 h 80356"/>
                <a:gd name="connsiteX4" fmla="*/ 31367 w 70187"/>
                <a:gd name="connsiteY4" fmla="*/ 80356 h 80356"/>
                <a:gd name="connsiteX5" fmla="*/ 4793 w 70187"/>
                <a:gd name="connsiteY5" fmla="*/ 56803 h 80356"/>
                <a:gd name="connsiteX6" fmla="*/ 3 w 70187"/>
                <a:gd name="connsiteY6" fmla="*/ 6644 h 80356"/>
                <a:gd name="connsiteX0" fmla="*/ 3 w 70187"/>
                <a:gd name="connsiteY0" fmla="*/ 6644 h 80356"/>
                <a:gd name="connsiteX1" fmla="*/ 32716 w 70187"/>
                <a:gd name="connsiteY1" fmla="*/ 2104 h 80356"/>
                <a:gd name="connsiteX2" fmla="*/ 65917 w 70187"/>
                <a:gd name="connsiteY2" fmla="*/ 6644 h 80356"/>
                <a:gd name="connsiteX3" fmla="*/ 32009 w 70187"/>
                <a:gd name="connsiteY3" fmla="*/ 8420 h 80356"/>
                <a:gd name="connsiteX4" fmla="*/ 3 w 70187"/>
                <a:gd name="connsiteY4" fmla="*/ 6644 h 80356"/>
                <a:gd name="connsiteX0" fmla="*/ 65916 w 70187"/>
                <a:gd name="connsiteY0" fmla="*/ 6644 h 80356"/>
                <a:gd name="connsiteX1" fmla="*/ 34521 w 70187"/>
                <a:gd name="connsiteY1" fmla="*/ 7105 h 80356"/>
                <a:gd name="connsiteX2" fmla="*/ 2 w 70187"/>
                <a:gd name="connsiteY2" fmla="*/ 6644 h 80356"/>
                <a:gd name="connsiteX3" fmla="*/ 35765 w 70187"/>
                <a:gd name="connsiteY3" fmla="*/ 5591 h 80356"/>
                <a:gd name="connsiteX4" fmla="*/ 65916 w 70187"/>
                <a:gd name="connsiteY4" fmla="*/ 6644 h 80356"/>
                <a:gd name="connsiteX5" fmla="*/ 60822 w 70187"/>
                <a:gd name="connsiteY5" fmla="*/ 63248 h 80356"/>
                <a:gd name="connsiteX6" fmla="*/ 29999 w 70187"/>
                <a:gd name="connsiteY6" fmla="*/ 79996 h 80356"/>
                <a:gd name="connsiteX7" fmla="*/ 4854 w 70187"/>
                <a:gd name="connsiteY7" fmla="*/ 59687 h 80356"/>
                <a:gd name="connsiteX8" fmla="*/ 3 w 70187"/>
                <a:gd name="connsiteY8" fmla="*/ 6644 h 80356"/>
                <a:gd name="connsiteX0" fmla="*/ 3 w 68266"/>
                <a:gd name="connsiteY0" fmla="*/ 6281 h 79993"/>
                <a:gd name="connsiteX1" fmla="*/ 32130 w 68266"/>
                <a:gd name="connsiteY1" fmla="*/ 1213 h 79993"/>
                <a:gd name="connsiteX2" fmla="*/ 65917 w 68266"/>
                <a:gd name="connsiteY2" fmla="*/ 6281 h 79993"/>
                <a:gd name="connsiteX3" fmla="*/ 61620 w 68266"/>
                <a:gd name="connsiteY3" fmla="*/ 61147 h 79993"/>
                <a:gd name="connsiteX4" fmla="*/ 31367 w 68266"/>
                <a:gd name="connsiteY4" fmla="*/ 79993 h 79993"/>
                <a:gd name="connsiteX5" fmla="*/ 4793 w 68266"/>
                <a:gd name="connsiteY5" fmla="*/ 56440 h 79993"/>
                <a:gd name="connsiteX6" fmla="*/ 3 w 68266"/>
                <a:gd name="connsiteY6" fmla="*/ 6281 h 79993"/>
                <a:gd name="connsiteX0" fmla="*/ 3 w 68266"/>
                <a:gd name="connsiteY0" fmla="*/ 6281 h 79993"/>
                <a:gd name="connsiteX1" fmla="*/ 32716 w 68266"/>
                <a:gd name="connsiteY1" fmla="*/ 1741 h 79993"/>
                <a:gd name="connsiteX2" fmla="*/ 65917 w 68266"/>
                <a:gd name="connsiteY2" fmla="*/ 6281 h 79993"/>
                <a:gd name="connsiteX3" fmla="*/ 32009 w 68266"/>
                <a:gd name="connsiteY3" fmla="*/ 8057 h 79993"/>
                <a:gd name="connsiteX4" fmla="*/ 3 w 68266"/>
                <a:gd name="connsiteY4" fmla="*/ 6281 h 79993"/>
                <a:gd name="connsiteX0" fmla="*/ 65916 w 68266"/>
                <a:gd name="connsiteY0" fmla="*/ 6281 h 79993"/>
                <a:gd name="connsiteX1" fmla="*/ 34521 w 68266"/>
                <a:gd name="connsiteY1" fmla="*/ 6742 h 79993"/>
                <a:gd name="connsiteX2" fmla="*/ 2 w 68266"/>
                <a:gd name="connsiteY2" fmla="*/ 6281 h 79993"/>
                <a:gd name="connsiteX3" fmla="*/ 35765 w 68266"/>
                <a:gd name="connsiteY3" fmla="*/ 5228 h 79993"/>
                <a:gd name="connsiteX4" fmla="*/ 65916 w 68266"/>
                <a:gd name="connsiteY4" fmla="*/ 6281 h 79993"/>
                <a:gd name="connsiteX5" fmla="*/ 60822 w 68266"/>
                <a:gd name="connsiteY5" fmla="*/ 62885 h 79993"/>
                <a:gd name="connsiteX6" fmla="*/ 29999 w 68266"/>
                <a:gd name="connsiteY6" fmla="*/ 79633 h 79993"/>
                <a:gd name="connsiteX7" fmla="*/ 4854 w 68266"/>
                <a:gd name="connsiteY7" fmla="*/ 59324 h 79993"/>
                <a:gd name="connsiteX8" fmla="*/ 3 w 68266"/>
                <a:gd name="connsiteY8" fmla="*/ 6281 h 7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266" h="79993" stroke="0" extrusionOk="0">
                  <a:moveTo>
                    <a:pt x="3" y="6281"/>
                  </a:moveTo>
                  <a:cubicBezTo>
                    <a:pt x="3" y="16349"/>
                    <a:pt x="13928" y="1213"/>
                    <a:pt x="32130" y="1213"/>
                  </a:cubicBezTo>
                  <a:cubicBezTo>
                    <a:pt x="50332" y="1213"/>
                    <a:pt x="61002" y="-3708"/>
                    <a:pt x="65917" y="6281"/>
                  </a:cubicBezTo>
                  <a:cubicBezTo>
                    <a:pt x="70832" y="16270"/>
                    <a:pt x="67378" y="48862"/>
                    <a:pt x="61620" y="61147"/>
                  </a:cubicBezTo>
                  <a:cubicBezTo>
                    <a:pt x="55862" y="73432"/>
                    <a:pt x="49569" y="79993"/>
                    <a:pt x="31367" y="79993"/>
                  </a:cubicBezTo>
                  <a:cubicBezTo>
                    <a:pt x="13165" y="79993"/>
                    <a:pt x="4793" y="66508"/>
                    <a:pt x="4793" y="56440"/>
                  </a:cubicBezTo>
                  <a:cubicBezTo>
                    <a:pt x="4793" y="36243"/>
                    <a:pt x="3" y="26478"/>
                    <a:pt x="3" y="6281"/>
                  </a:cubicBezTo>
                  <a:close/>
                </a:path>
                <a:path w="68266" h="79993" fill="lighten" stroke="0" extrusionOk="0">
                  <a:moveTo>
                    <a:pt x="3" y="6281"/>
                  </a:moveTo>
                  <a:cubicBezTo>
                    <a:pt x="121" y="5228"/>
                    <a:pt x="14514" y="1741"/>
                    <a:pt x="32716" y="1741"/>
                  </a:cubicBezTo>
                  <a:cubicBezTo>
                    <a:pt x="50918" y="1741"/>
                    <a:pt x="65917" y="-3787"/>
                    <a:pt x="65917" y="6281"/>
                  </a:cubicBezTo>
                  <a:cubicBezTo>
                    <a:pt x="65917" y="16349"/>
                    <a:pt x="50211" y="8057"/>
                    <a:pt x="32009" y="8057"/>
                  </a:cubicBezTo>
                  <a:cubicBezTo>
                    <a:pt x="13807" y="8057"/>
                    <a:pt x="-115" y="7334"/>
                    <a:pt x="3" y="6281"/>
                  </a:cubicBezTo>
                  <a:close/>
                </a:path>
                <a:path w="68266" h="79993" fill="none" extrusionOk="0">
                  <a:moveTo>
                    <a:pt x="65916" y="6281"/>
                  </a:moveTo>
                  <a:cubicBezTo>
                    <a:pt x="65916" y="16349"/>
                    <a:pt x="52723" y="6742"/>
                    <a:pt x="34521" y="6742"/>
                  </a:cubicBezTo>
                  <a:cubicBezTo>
                    <a:pt x="16319" y="6742"/>
                    <a:pt x="-205" y="6533"/>
                    <a:pt x="2" y="6281"/>
                  </a:cubicBezTo>
                  <a:cubicBezTo>
                    <a:pt x="209" y="6029"/>
                    <a:pt x="17563" y="5228"/>
                    <a:pt x="35765" y="5228"/>
                  </a:cubicBezTo>
                  <a:cubicBezTo>
                    <a:pt x="53967" y="5228"/>
                    <a:pt x="65916" y="-3787"/>
                    <a:pt x="65916" y="6281"/>
                  </a:cubicBezTo>
                  <a:cubicBezTo>
                    <a:pt x="65916" y="26478"/>
                    <a:pt x="60822" y="42688"/>
                    <a:pt x="60822" y="62885"/>
                  </a:cubicBezTo>
                  <a:cubicBezTo>
                    <a:pt x="60822" y="72953"/>
                    <a:pt x="48201" y="79633"/>
                    <a:pt x="29999" y="79633"/>
                  </a:cubicBezTo>
                  <a:cubicBezTo>
                    <a:pt x="11797" y="79633"/>
                    <a:pt x="4854" y="69392"/>
                    <a:pt x="4854" y="59324"/>
                  </a:cubicBezTo>
                  <a:cubicBezTo>
                    <a:pt x="4854" y="39127"/>
                    <a:pt x="3" y="26478"/>
                    <a:pt x="3" y="6281"/>
                  </a:cubicBezTo>
                </a:path>
              </a:pathLst>
            </a:cu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2558" name="Group 659">
              <a:extLst>
                <a:ext uri="{FF2B5EF4-FFF2-40B4-BE49-F238E27FC236}">
                  <a16:creationId xmlns:a16="http://schemas.microsoft.com/office/drawing/2014/main" xmlns="" id="{36354887-C5F9-4F14-8CD9-0465EFF2BD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898535" y="4895725"/>
              <a:ext cx="173959" cy="816204"/>
              <a:chOff x="2520787" y="4860866"/>
              <a:chExt cx="327282" cy="1135947"/>
            </a:xfrm>
          </p:grpSpPr>
          <p:sp>
            <p:nvSpPr>
              <p:cNvPr id="664" name="Can 7">
                <a:extLst>
                  <a:ext uri="{FF2B5EF4-FFF2-40B4-BE49-F238E27FC236}">
                    <a16:creationId xmlns:a16="http://schemas.microsoft.com/office/drawing/2014/main" xmlns="" id="{65135C9B-97AA-4A9A-ACC5-695266178394}"/>
                  </a:ext>
                </a:extLst>
              </p:cNvPr>
              <p:cNvSpPr/>
              <p:nvPr/>
            </p:nvSpPr>
            <p:spPr bwMode="auto">
              <a:xfrm rot="3526285" flipV="1">
                <a:off x="2708478" y="5049867"/>
                <a:ext cx="88381" cy="192562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5" name="Cube 664">
                <a:extLst>
                  <a:ext uri="{FF2B5EF4-FFF2-40B4-BE49-F238E27FC236}">
                    <a16:creationId xmlns:a16="http://schemas.microsoft.com/office/drawing/2014/main" xmlns="" id="{7CBA1709-5906-4AA1-950C-F13F0B225FF1}"/>
                  </a:ext>
                </a:extLst>
              </p:cNvPr>
              <p:cNvSpPr/>
              <p:nvPr/>
            </p:nvSpPr>
            <p:spPr>
              <a:xfrm>
                <a:off x="2519309" y="4861121"/>
                <a:ext cx="287210" cy="1135692"/>
              </a:xfrm>
              <a:prstGeom prst="cube">
                <a:avLst>
                  <a:gd name="adj" fmla="val 22039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2559" name="Group 660">
              <a:extLst>
                <a:ext uri="{FF2B5EF4-FFF2-40B4-BE49-F238E27FC236}">
                  <a16:creationId xmlns:a16="http://schemas.microsoft.com/office/drawing/2014/main" xmlns="" id="{42145079-A539-4BC8-A60A-9052C02470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54834" y="4819704"/>
              <a:ext cx="263686" cy="149010"/>
              <a:chOff x="2490939" y="5043396"/>
              <a:chExt cx="357130" cy="901784"/>
            </a:xfrm>
          </p:grpSpPr>
          <p:sp>
            <p:nvSpPr>
              <p:cNvPr id="662" name="Can 7">
                <a:extLst>
                  <a:ext uri="{FF2B5EF4-FFF2-40B4-BE49-F238E27FC236}">
                    <a16:creationId xmlns:a16="http://schemas.microsoft.com/office/drawing/2014/main" xmlns="" id="{AA4A6D42-0C21-4F01-8F7D-F7D797AF09A4}"/>
                  </a:ext>
                </a:extLst>
              </p:cNvPr>
              <p:cNvSpPr/>
              <p:nvPr/>
            </p:nvSpPr>
            <p:spPr bwMode="auto">
              <a:xfrm rot="3526285" flipV="1">
                <a:off x="2709677" y="5049120"/>
                <a:ext cx="86473" cy="190312"/>
              </a:xfrm>
              <a:custGeom>
                <a:avLst/>
                <a:gdLst>
                  <a:gd name="connsiteX0" fmla="*/ 0 w 65913"/>
                  <a:gd name="connsiteY0" fmla="*/ 18229 h 97049"/>
                  <a:gd name="connsiteX1" fmla="*/ 32957 w 65913"/>
                  <a:gd name="connsiteY1" fmla="*/ 36458 h 97049"/>
                  <a:gd name="connsiteX2" fmla="*/ 65914 w 65913"/>
                  <a:gd name="connsiteY2" fmla="*/ 18229 h 97049"/>
                  <a:gd name="connsiteX3" fmla="*/ 65913 w 65913"/>
                  <a:gd name="connsiteY3" fmla="*/ 78820 h 97049"/>
                  <a:gd name="connsiteX4" fmla="*/ 32956 w 65913"/>
                  <a:gd name="connsiteY4" fmla="*/ 97049 h 97049"/>
                  <a:gd name="connsiteX5" fmla="*/ -1 w 65913"/>
                  <a:gd name="connsiteY5" fmla="*/ 78820 h 97049"/>
                  <a:gd name="connsiteX6" fmla="*/ 0 w 65913"/>
                  <a:gd name="connsiteY6" fmla="*/ 18229 h 97049"/>
                  <a:gd name="connsiteX0" fmla="*/ 0 w 65913"/>
                  <a:gd name="connsiteY0" fmla="*/ 18229 h 97049"/>
                  <a:gd name="connsiteX1" fmla="*/ 32957 w 65913"/>
                  <a:gd name="connsiteY1" fmla="*/ 0 h 97049"/>
                  <a:gd name="connsiteX2" fmla="*/ 65914 w 65913"/>
                  <a:gd name="connsiteY2" fmla="*/ 18229 h 97049"/>
                  <a:gd name="connsiteX3" fmla="*/ 32957 w 65913"/>
                  <a:gd name="connsiteY3" fmla="*/ 36458 h 97049"/>
                  <a:gd name="connsiteX4" fmla="*/ 0 w 65913"/>
                  <a:gd name="connsiteY4" fmla="*/ 18229 h 97049"/>
                  <a:gd name="connsiteX0" fmla="*/ 65913 w 65913"/>
                  <a:gd name="connsiteY0" fmla="*/ 18229 h 97049"/>
                  <a:gd name="connsiteX1" fmla="*/ 32956 w 65913"/>
                  <a:gd name="connsiteY1" fmla="*/ 36458 h 97049"/>
                  <a:gd name="connsiteX2" fmla="*/ -1 w 65913"/>
                  <a:gd name="connsiteY2" fmla="*/ 18229 h 97049"/>
                  <a:gd name="connsiteX3" fmla="*/ 32956 w 65913"/>
                  <a:gd name="connsiteY3" fmla="*/ 0 h 97049"/>
                  <a:gd name="connsiteX4" fmla="*/ 65913 w 65913"/>
                  <a:gd name="connsiteY4" fmla="*/ 18229 h 97049"/>
                  <a:gd name="connsiteX5" fmla="*/ 65913 w 65913"/>
                  <a:gd name="connsiteY5" fmla="*/ 78820 h 97049"/>
                  <a:gd name="connsiteX6" fmla="*/ 32956 w 65913"/>
                  <a:gd name="connsiteY6" fmla="*/ 97049 h 97049"/>
                  <a:gd name="connsiteX7" fmla="*/ -1 w 65913"/>
                  <a:gd name="connsiteY7" fmla="*/ 78820 h 97049"/>
                  <a:gd name="connsiteX8" fmla="*/ 0 w 65913"/>
                  <a:gd name="connsiteY8" fmla="*/ 18229 h 97049"/>
                  <a:gd name="connsiteX0" fmla="*/ 1 w 65915"/>
                  <a:gd name="connsiteY0" fmla="*/ 18229 h 130052"/>
                  <a:gd name="connsiteX1" fmla="*/ 32958 w 65915"/>
                  <a:gd name="connsiteY1" fmla="*/ 36458 h 130052"/>
                  <a:gd name="connsiteX2" fmla="*/ 65915 w 65915"/>
                  <a:gd name="connsiteY2" fmla="*/ 18229 h 130052"/>
                  <a:gd name="connsiteX3" fmla="*/ 65914 w 65915"/>
                  <a:gd name="connsiteY3" fmla="*/ 78820 h 130052"/>
                  <a:gd name="connsiteX4" fmla="*/ 32957 w 65915"/>
                  <a:gd name="connsiteY4" fmla="*/ 97049 h 130052"/>
                  <a:gd name="connsiteX5" fmla="*/ 0 w 65915"/>
                  <a:gd name="connsiteY5" fmla="*/ 78820 h 130052"/>
                  <a:gd name="connsiteX6" fmla="*/ 1 w 65915"/>
                  <a:gd name="connsiteY6" fmla="*/ 18229 h 130052"/>
                  <a:gd name="connsiteX0" fmla="*/ 1 w 65915"/>
                  <a:gd name="connsiteY0" fmla="*/ 18229 h 130052"/>
                  <a:gd name="connsiteX1" fmla="*/ 32958 w 65915"/>
                  <a:gd name="connsiteY1" fmla="*/ 0 h 130052"/>
                  <a:gd name="connsiteX2" fmla="*/ 65915 w 65915"/>
                  <a:gd name="connsiteY2" fmla="*/ 18229 h 130052"/>
                  <a:gd name="connsiteX3" fmla="*/ 32958 w 65915"/>
                  <a:gd name="connsiteY3" fmla="*/ 36458 h 130052"/>
                  <a:gd name="connsiteX4" fmla="*/ 1 w 65915"/>
                  <a:gd name="connsiteY4" fmla="*/ 18229 h 130052"/>
                  <a:gd name="connsiteX0" fmla="*/ 65914 w 65915"/>
                  <a:gd name="connsiteY0" fmla="*/ 18229 h 130052"/>
                  <a:gd name="connsiteX1" fmla="*/ 32957 w 65915"/>
                  <a:gd name="connsiteY1" fmla="*/ 36458 h 130052"/>
                  <a:gd name="connsiteX2" fmla="*/ 0 w 65915"/>
                  <a:gd name="connsiteY2" fmla="*/ 18229 h 130052"/>
                  <a:gd name="connsiteX3" fmla="*/ 32957 w 65915"/>
                  <a:gd name="connsiteY3" fmla="*/ 0 h 130052"/>
                  <a:gd name="connsiteX4" fmla="*/ 65914 w 65915"/>
                  <a:gd name="connsiteY4" fmla="*/ 18229 h 130052"/>
                  <a:gd name="connsiteX5" fmla="*/ 65914 w 65915"/>
                  <a:gd name="connsiteY5" fmla="*/ 78820 h 130052"/>
                  <a:gd name="connsiteX6" fmla="*/ 35240 w 65915"/>
                  <a:gd name="connsiteY6" fmla="*/ 130052 h 130052"/>
                  <a:gd name="connsiteX7" fmla="*/ 0 w 65915"/>
                  <a:gd name="connsiteY7" fmla="*/ 78820 h 130052"/>
                  <a:gd name="connsiteX8" fmla="*/ 1 w 65915"/>
                  <a:gd name="connsiteY8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36458 h 130052"/>
                  <a:gd name="connsiteX2" fmla="*/ 65915 w 68028"/>
                  <a:gd name="connsiteY2" fmla="*/ 18229 h 130052"/>
                  <a:gd name="connsiteX3" fmla="*/ 65914 w 68028"/>
                  <a:gd name="connsiteY3" fmla="*/ 78820 h 130052"/>
                  <a:gd name="connsiteX4" fmla="*/ 37374 w 68028"/>
                  <a:gd name="connsiteY4" fmla="*/ 128641 h 130052"/>
                  <a:gd name="connsiteX5" fmla="*/ 0 w 68028"/>
                  <a:gd name="connsiteY5" fmla="*/ 78820 h 130052"/>
                  <a:gd name="connsiteX6" fmla="*/ 1 w 68028"/>
                  <a:gd name="connsiteY6" fmla="*/ 18229 h 130052"/>
                  <a:gd name="connsiteX0" fmla="*/ 1 w 68028"/>
                  <a:gd name="connsiteY0" fmla="*/ 18229 h 130052"/>
                  <a:gd name="connsiteX1" fmla="*/ 32958 w 68028"/>
                  <a:gd name="connsiteY1" fmla="*/ 0 h 130052"/>
                  <a:gd name="connsiteX2" fmla="*/ 65915 w 68028"/>
                  <a:gd name="connsiteY2" fmla="*/ 18229 h 130052"/>
                  <a:gd name="connsiteX3" fmla="*/ 32958 w 68028"/>
                  <a:gd name="connsiteY3" fmla="*/ 36458 h 130052"/>
                  <a:gd name="connsiteX4" fmla="*/ 1 w 68028"/>
                  <a:gd name="connsiteY4" fmla="*/ 18229 h 130052"/>
                  <a:gd name="connsiteX0" fmla="*/ 65914 w 68028"/>
                  <a:gd name="connsiteY0" fmla="*/ 18229 h 130052"/>
                  <a:gd name="connsiteX1" fmla="*/ 32957 w 68028"/>
                  <a:gd name="connsiteY1" fmla="*/ 36458 h 130052"/>
                  <a:gd name="connsiteX2" fmla="*/ 0 w 68028"/>
                  <a:gd name="connsiteY2" fmla="*/ 18229 h 130052"/>
                  <a:gd name="connsiteX3" fmla="*/ 32957 w 68028"/>
                  <a:gd name="connsiteY3" fmla="*/ 0 h 130052"/>
                  <a:gd name="connsiteX4" fmla="*/ 65914 w 68028"/>
                  <a:gd name="connsiteY4" fmla="*/ 18229 h 130052"/>
                  <a:gd name="connsiteX5" fmla="*/ 65914 w 68028"/>
                  <a:gd name="connsiteY5" fmla="*/ 78820 h 130052"/>
                  <a:gd name="connsiteX6" fmla="*/ 35240 w 68028"/>
                  <a:gd name="connsiteY6" fmla="*/ 130052 h 130052"/>
                  <a:gd name="connsiteX7" fmla="*/ 0 w 68028"/>
                  <a:gd name="connsiteY7" fmla="*/ 78820 h 130052"/>
                  <a:gd name="connsiteX8" fmla="*/ 1 w 68028"/>
                  <a:gd name="connsiteY8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36458 h 130052"/>
                  <a:gd name="connsiteX2" fmla="*/ 65918 w 68031"/>
                  <a:gd name="connsiteY2" fmla="*/ 18229 h 130052"/>
                  <a:gd name="connsiteX3" fmla="*/ 65917 w 68031"/>
                  <a:gd name="connsiteY3" fmla="*/ 78820 h 130052"/>
                  <a:gd name="connsiteX4" fmla="*/ 37377 w 68031"/>
                  <a:gd name="connsiteY4" fmla="*/ 128641 h 130052"/>
                  <a:gd name="connsiteX5" fmla="*/ 3 w 68031"/>
                  <a:gd name="connsiteY5" fmla="*/ 78820 h 130052"/>
                  <a:gd name="connsiteX6" fmla="*/ 4 w 68031"/>
                  <a:gd name="connsiteY6" fmla="*/ 18229 h 130052"/>
                  <a:gd name="connsiteX0" fmla="*/ 4 w 68031"/>
                  <a:gd name="connsiteY0" fmla="*/ 18229 h 130052"/>
                  <a:gd name="connsiteX1" fmla="*/ 32961 w 68031"/>
                  <a:gd name="connsiteY1" fmla="*/ 0 h 130052"/>
                  <a:gd name="connsiteX2" fmla="*/ 65918 w 68031"/>
                  <a:gd name="connsiteY2" fmla="*/ 18229 h 130052"/>
                  <a:gd name="connsiteX3" fmla="*/ 32961 w 68031"/>
                  <a:gd name="connsiteY3" fmla="*/ 36458 h 130052"/>
                  <a:gd name="connsiteX4" fmla="*/ 4 w 68031"/>
                  <a:gd name="connsiteY4" fmla="*/ 18229 h 130052"/>
                  <a:gd name="connsiteX0" fmla="*/ 65917 w 68031"/>
                  <a:gd name="connsiteY0" fmla="*/ 18229 h 130052"/>
                  <a:gd name="connsiteX1" fmla="*/ 34522 w 68031"/>
                  <a:gd name="connsiteY1" fmla="*/ 18690 h 130052"/>
                  <a:gd name="connsiteX2" fmla="*/ 3 w 68031"/>
                  <a:gd name="connsiteY2" fmla="*/ 18229 h 130052"/>
                  <a:gd name="connsiteX3" fmla="*/ 32960 w 68031"/>
                  <a:gd name="connsiteY3" fmla="*/ 0 h 130052"/>
                  <a:gd name="connsiteX4" fmla="*/ 65917 w 68031"/>
                  <a:gd name="connsiteY4" fmla="*/ 18229 h 130052"/>
                  <a:gd name="connsiteX5" fmla="*/ 65917 w 68031"/>
                  <a:gd name="connsiteY5" fmla="*/ 78820 h 130052"/>
                  <a:gd name="connsiteX6" fmla="*/ 35243 w 68031"/>
                  <a:gd name="connsiteY6" fmla="*/ 130052 h 130052"/>
                  <a:gd name="connsiteX7" fmla="*/ 3 w 68031"/>
                  <a:gd name="connsiteY7" fmla="*/ 78820 h 130052"/>
                  <a:gd name="connsiteX8" fmla="*/ 4 w 68031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960 w 68030"/>
                  <a:gd name="connsiteY3" fmla="*/ 36458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36458 h 130052"/>
                  <a:gd name="connsiteX2" fmla="*/ 65917 w 68030"/>
                  <a:gd name="connsiteY2" fmla="*/ 18229 h 130052"/>
                  <a:gd name="connsiteX3" fmla="*/ 65916 w 68030"/>
                  <a:gd name="connsiteY3" fmla="*/ 78820 h 130052"/>
                  <a:gd name="connsiteX4" fmla="*/ 37376 w 68030"/>
                  <a:gd name="connsiteY4" fmla="*/ 128641 h 130052"/>
                  <a:gd name="connsiteX5" fmla="*/ 2 w 68030"/>
                  <a:gd name="connsiteY5" fmla="*/ 78820 h 130052"/>
                  <a:gd name="connsiteX6" fmla="*/ 3 w 68030"/>
                  <a:gd name="connsiteY6" fmla="*/ 18229 h 130052"/>
                  <a:gd name="connsiteX0" fmla="*/ 3 w 68030"/>
                  <a:gd name="connsiteY0" fmla="*/ 18229 h 130052"/>
                  <a:gd name="connsiteX1" fmla="*/ 32960 w 68030"/>
                  <a:gd name="connsiteY1" fmla="*/ 0 h 130052"/>
                  <a:gd name="connsiteX2" fmla="*/ 65917 w 68030"/>
                  <a:gd name="connsiteY2" fmla="*/ 18229 h 130052"/>
                  <a:gd name="connsiteX3" fmla="*/ 32009 w 68030"/>
                  <a:gd name="connsiteY3" fmla="*/ 20005 h 130052"/>
                  <a:gd name="connsiteX4" fmla="*/ 3 w 68030"/>
                  <a:gd name="connsiteY4" fmla="*/ 18229 h 130052"/>
                  <a:gd name="connsiteX0" fmla="*/ 65916 w 68030"/>
                  <a:gd name="connsiteY0" fmla="*/ 18229 h 130052"/>
                  <a:gd name="connsiteX1" fmla="*/ 34521 w 68030"/>
                  <a:gd name="connsiteY1" fmla="*/ 18690 h 130052"/>
                  <a:gd name="connsiteX2" fmla="*/ 2 w 68030"/>
                  <a:gd name="connsiteY2" fmla="*/ 18229 h 130052"/>
                  <a:gd name="connsiteX3" fmla="*/ 35765 w 68030"/>
                  <a:gd name="connsiteY3" fmla="*/ 17176 h 130052"/>
                  <a:gd name="connsiteX4" fmla="*/ 65916 w 68030"/>
                  <a:gd name="connsiteY4" fmla="*/ 18229 h 130052"/>
                  <a:gd name="connsiteX5" fmla="*/ 65916 w 68030"/>
                  <a:gd name="connsiteY5" fmla="*/ 78820 h 130052"/>
                  <a:gd name="connsiteX6" fmla="*/ 35242 w 68030"/>
                  <a:gd name="connsiteY6" fmla="*/ 130052 h 130052"/>
                  <a:gd name="connsiteX7" fmla="*/ 2 w 68030"/>
                  <a:gd name="connsiteY7" fmla="*/ 78820 h 130052"/>
                  <a:gd name="connsiteX8" fmla="*/ 3 w 68030"/>
                  <a:gd name="connsiteY8" fmla="*/ 18229 h 130052"/>
                  <a:gd name="connsiteX0" fmla="*/ 3 w 69818"/>
                  <a:gd name="connsiteY0" fmla="*/ 18229 h 130052"/>
                  <a:gd name="connsiteX1" fmla="*/ 32130 w 69818"/>
                  <a:gd name="connsiteY1" fmla="*/ 13161 h 130052"/>
                  <a:gd name="connsiteX2" fmla="*/ 65917 w 69818"/>
                  <a:gd name="connsiteY2" fmla="*/ 18229 h 130052"/>
                  <a:gd name="connsiteX3" fmla="*/ 65916 w 69818"/>
                  <a:gd name="connsiteY3" fmla="*/ 78820 h 130052"/>
                  <a:gd name="connsiteX4" fmla="*/ 37376 w 69818"/>
                  <a:gd name="connsiteY4" fmla="*/ 128641 h 130052"/>
                  <a:gd name="connsiteX5" fmla="*/ 2 w 69818"/>
                  <a:gd name="connsiteY5" fmla="*/ 78820 h 130052"/>
                  <a:gd name="connsiteX6" fmla="*/ 3 w 69818"/>
                  <a:gd name="connsiteY6" fmla="*/ 18229 h 130052"/>
                  <a:gd name="connsiteX0" fmla="*/ 3 w 69818"/>
                  <a:gd name="connsiteY0" fmla="*/ 18229 h 130052"/>
                  <a:gd name="connsiteX1" fmla="*/ 32960 w 69818"/>
                  <a:gd name="connsiteY1" fmla="*/ 0 h 130052"/>
                  <a:gd name="connsiteX2" fmla="*/ 65917 w 69818"/>
                  <a:gd name="connsiteY2" fmla="*/ 18229 h 130052"/>
                  <a:gd name="connsiteX3" fmla="*/ 32009 w 69818"/>
                  <a:gd name="connsiteY3" fmla="*/ 20005 h 130052"/>
                  <a:gd name="connsiteX4" fmla="*/ 3 w 69818"/>
                  <a:gd name="connsiteY4" fmla="*/ 18229 h 130052"/>
                  <a:gd name="connsiteX0" fmla="*/ 65916 w 69818"/>
                  <a:gd name="connsiteY0" fmla="*/ 18229 h 130052"/>
                  <a:gd name="connsiteX1" fmla="*/ 34521 w 69818"/>
                  <a:gd name="connsiteY1" fmla="*/ 18690 h 130052"/>
                  <a:gd name="connsiteX2" fmla="*/ 2 w 69818"/>
                  <a:gd name="connsiteY2" fmla="*/ 18229 h 130052"/>
                  <a:gd name="connsiteX3" fmla="*/ 35765 w 69818"/>
                  <a:gd name="connsiteY3" fmla="*/ 17176 h 130052"/>
                  <a:gd name="connsiteX4" fmla="*/ 65916 w 69818"/>
                  <a:gd name="connsiteY4" fmla="*/ 18229 h 130052"/>
                  <a:gd name="connsiteX5" fmla="*/ 65916 w 69818"/>
                  <a:gd name="connsiteY5" fmla="*/ 78820 h 130052"/>
                  <a:gd name="connsiteX6" fmla="*/ 35242 w 69818"/>
                  <a:gd name="connsiteY6" fmla="*/ 130052 h 130052"/>
                  <a:gd name="connsiteX7" fmla="*/ 2 w 69818"/>
                  <a:gd name="connsiteY7" fmla="*/ 78820 h 130052"/>
                  <a:gd name="connsiteX8" fmla="*/ 3 w 69818"/>
                  <a:gd name="connsiteY8" fmla="*/ 18229 h 130052"/>
                  <a:gd name="connsiteX0" fmla="*/ 3 w 69818"/>
                  <a:gd name="connsiteY0" fmla="*/ 6644 h 118467"/>
                  <a:gd name="connsiteX1" fmla="*/ 32130 w 69818"/>
                  <a:gd name="connsiteY1" fmla="*/ 1576 h 118467"/>
                  <a:gd name="connsiteX2" fmla="*/ 65917 w 69818"/>
                  <a:gd name="connsiteY2" fmla="*/ 6644 h 118467"/>
                  <a:gd name="connsiteX3" fmla="*/ 65916 w 69818"/>
                  <a:gd name="connsiteY3" fmla="*/ 67235 h 118467"/>
                  <a:gd name="connsiteX4" fmla="*/ 37376 w 69818"/>
                  <a:gd name="connsiteY4" fmla="*/ 117056 h 118467"/>
                  <a:gd name="connsiteX5" fmla="*/ 2 w 69818"/>
                  <a:gd name="connsiteY5" fmla="*/ 67235 h 118467"/>
                  <a:gd name="connsiteX6" fmla="*/ 3 w 69818"/>
                  <a:gd name="connsiteY6" fmla="*/ 6644 h 118467"/>
                  <a:gd name="connsiteX0" fmla="*/ 3 w 69818"/>
                  <a:gd name="connsiteY0" fmla="*/ 6644 h 118467"/>
                  <a:gd name="connsiteX1" fmla="*/ 32716 w 69818"/>
                  <a:gd name="connsiteY1" fmla="*/ 2104 h 118467"/>
                  <a:gd name="connsiteX2" fmla="*/ 65917 w 69818"/>
                  <a:gd name="connsiteY2" fmla="*/ 6644 h 118467"/>
                  <a:gd name="connsiteX3" fmla="*/ 32009 w 69818"/>
                  <a:gd name="connsiteY3" fmla="*/ 8420 h 118467"/>
                  <a:gd name="connsiteX4" fmla="*/ 3 w 69818"/>
                  <a:gd name="connsiteY4" fmla="*/ 6644 h 118467"/>
                  <a:gd name="connsiteX0" fmla="*/ 65916 w 69818"/>
                  <a:gd name="connsiteY0" fmla="*/ 6644 h 118467"/>
                  <a:gd name="connsiteX1" fmla="*/ 34521 w 69818"/>
                  <a:gd name="connsiteY1" fmla="*/ 7105 h 118467"/>
                  <a:gd name="connsiteX2" fmla="*/ 2 w 69818"/>
                  <a:gd name="connsiteY2" fmla="*/ 6644 h 118467"/>
                  <a:gd name="connsiteX3" fmla="*/ 35765 w 69818"/>
                  <a:gd name="connsiteY3" fmla="*/ 5591 h 118467"/>
                  <a:gd name="connsiteX4" fmla="*/ 65916 w 69818"/>
                  <a:gd name="connsiteY4" fmla="*/ 6644 h 118467"/>
                  <a:gd name="connsiteX5" fmla="*/ 65916 w 69818"/>
                  <a:gd name="connsiteY5" fmla="*/ 67235 h 118467"/>
                  <a:gd name="connsiteX6" fmla="*/ 35242 w 69818"/>
                  <a:gd name="connsiteY6" fmla="*/ 118467 h 118467"/>
                  <a:gd name="connsiteX7" fmla="*/ 2 w 69818"/>
                  <a:gd name="connsiteY7" fmla="*/ 67235 h 118467"/>
                  <a:gd name="connsiteX8" fmla="*/ 3 w 69818"/>
                  <a:gd name="connsiteY8" fmla="*/ 6644 h 118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18" h="118467" stroke="0" extrusionOk="0">
                    <a:moveTo>
                      <a:pt x="3" y="6644"/>
                    </a:moveTo>
                    <a:cubicBezTo>
                      <a:pt x="3" y="16712"/>
                      <a:pt x="13928" y="1576"/>
                      <a:pt x="32130" y="1576"/>
                    </a:cubicBezTo>
                    <a:cubicBezTo>
                      <a:pt x="50332" y="1576"/>
                      <a:pt x="60286" y="-4299"/>
                      <a:pt x="65917" y="6644"/>
                    </a:cubicBezTo>
                    <a:cubicBezTo>
                      <a:pt x="71548" y="17587"/>
                      <a:pt x="70673" y="48833"/>
                      <a:pt x="65916" y="67235"/>
                    </a:cubicBezTo>
                    <a:cubicBezTo>
                      <a:pt x="61159" y="85637"/>
                      <a:pt x="55578" y="117056"/>
                      <a:pt x="37376" y="117056"/>
                    </a:cubicBezTo>
                    <a:cubicBezTo>
                      <a:pt x="19174" y="117056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  <a:close/>
                  </a:path>
                  <a:path w="69818" h="118467" fill="lighten" stroke="0" extrusionOk="0">
                    <a:moveTo>
                      <a:pt x="3" y="6644"/>
                    </a:moveTo>
                    <a:cubicBezTo>
                      <a:pt x="121" y="5591"/>
                      <a:pt x="14514" y="2104"/>
                      <a:pt x="32716" y="2104"/>
                    </a:cubicBezTo>
                    <a:cubicBezTo>
                      <a:pt x="50918" y="2104"/>
                      <a:pt x="65917" y="-3424"/>
                      <a:pt x="65917" y="6644"/>
                    </a:cubicBezTo>
                    <a:cubicBezTo>
                      <a:pt x="65917" y="16712"/>
                      <a:pt x="50211" y="8420"/>
                      <a:pt x="32009" y="8420"/>
                    </a:cubicBezTo>
                    <a:cubicBezTo>
                      <a:pt x="13807" y="8420"/>
                      <a:pt x="-115" y="7697"/>
                      <a:pt x="3" y="6644"/>
                    </a:cubicBezTo>
                    <a:close/>
                  </a:path>
                  <a:path w="69818" h="118467" fill="none" extrusionOk="0">
                    <a:moveTo>
                      <a:pt x="65916" y="6644"/>
                    </a:moveTo>
                    <a:cubicBezTo>
                      <a:pt x="65916" y="16712"/>
                      <a:pt x="52723" y="7105"/>
                      <a:pt x="34521" y="7105"/>
                    </a:cubicBezTo>
                    <a:cubicBezTo>
                      <a:pt x="16319" y="7105"/>
                      <a:pt x="-205" y="6896"/>
                      <a:pt x="2" y="6644"/>
                    </a:cubicBezTo>
                    <a:cubicBezTo>
                      <a:pt x="209" y="6392"/>
                      <a:pt x="17563" y="5591"/>
                      <a:pt x="35765" y="5591"/>
                    </a:cubicBezTo>
                    <a:cubicBezTo>
                      <a:pt x="53967" y="5591"/>
                      <a:pt x="65916" y="-3424"/>
                      <a:pt x="65916" y="6644"/>
                    </a:cubicBezTo>
                    <a:lnTo>
                      <a:pt x="65916" y="67235"/>
                    </a:lnTo>
                    <a:cubicBezTo>
                      <a:pt x="65916" y="77303"/>
                      <a:pt x="53444" y="118467"/>
                      <a:pt x="35242" y="118467"/>
                    </a:cubicBezTo>
                    <a:cubicBezTo>
                      <a:pt x="17040" y="118467"/>
                      <a:pt x="2" y="77303"/>
                      <a:pt x="2" y="67235"/>
                    </a:cubicBezTo>
                    <a:cubicBezTo>
                      <a:pt x="2" y="47038"/>
                      <a:pt x="3" y="26841"/>
                      <a:pt x="3" y="6644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3" name="Cube 662">
                <a:extLst>
                  <a:ext uri="{FF2B5EF4-FFF2-40B4-BE49-F238E27FC236}">
                    <a16:creationId xmlns:a16="http://schemas.microsoft.com/office/drawing/2014/main" xmlns="" id="{989C78DB-9280-4BEC-AAD1-FDF4314C1C3A}"/>
                  </a:ext>
                </a:extLst>
              </p:cNvPr>
              <p:cNvSpPr/>
              <p:nvPr/>
            </p:nvSpPr>
            <p:spPr>
              <a:xfrm>
                <a:off x="2490939" y="5043396"/>
                <a:ext cx="343033" cy="903134"/>
              </a:xfrm>
              <a:prstGeom prst="cube">
                <a:avLst>
                  <a:gd name="adj" fmla="val 22039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12338" name="Group 5">
            <a:extLst>
              <a:ext uri="{FF2B5EF4-FFF2-40B4-BE49-F238E27FC236}">
                <a16:creationId xmlns:a16="http://schemas.microsoft.com/office/drawing/2014/main" xmlns="" id="{B6000499-6C0E-4387-ABAF-6563DB02AF5B}"/>
              </a:ext>
            </a:extLst>
          </p:cNvPr>
          <p:cNvGrpSpPr>
            <a:grpSpLocks/>
          </p:cNvGrpSpPr>
          <p:nvPr/>
        </p:nvGrpSpPr>
        <p:grpSpPr bwMode="auto">
          <a:xfrm>
            <a:off x="5338762" y="2706291"/>
            <a:ext cx="3777854" cy="900113"/>
            <a:chOff x="5332413" y="3699641"/>
            <a:chExt cx="3778250" cy="1199355"/>
          </a:xfrm>
        </p:grpSpPr>
        <p:sp>
          <p:nvSpPr>
            <p:cNvPr id="667" name="Cube 666">
              <a:extLst>
                <a:ext uri="{FF2B5EF4-FFF2-40B4-BE49-F238E27FC236}">
                  <a16:creationId xmlns:a16="http://schemas.microsoft.com/office/drawing/2014/main" xmlns="" id="{195EE051-61D0-431C-B81A-F6C9C89710C2}"/>
                </a:ext>
              </a:extLst>
            </p:cNvPr>
            <p:cNvSpPr/>
            <p:nvPr/>
          </p:nvSpPr>
          <p:spPr bwMode="auto">
            <a:xfrm>
              <a:off x="5552702" y="3699641"/>
              <a:ext cx="52393" cy="950282"/>
            </a:xfrm>
            <a:prstGeom prst="cube">
              <a:avLst>
                <a:gd name="adj" fmla="val 3746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8" name="Cube 667">
              <a:extLst>
                <a:ext uri="{FF2B5EF4-FFF2-40B4-BE49-F238E27FC236}">
                  <a16:creationId xmlns:a16="http://schemas.microsoft.com/office/drawing/2014/main" xmlns="" id="{E7955B68-FF1B-4355-AC84-E81BC54A4268}"/>
                </a:ext>
              </a:extLst>
            </p:cNvPr>
            <p:cNvSpPr/>
            <p:nvPr/>
          </p:nvSpPr>
          <p:spPr bwMode="auto">
            <a:xfrm>
              <a:off x="5343130" y="4618194"/>
              <a:ext cx="246485" cy="250659"/>
            </a:xfrm>
            <a:prstGeom prst="cube">
              <a:avLst>
                <a:gd name="adj" fmla="val 8561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9" name="Cube 668">
              <a:extLst>
                <a:ext uri="{FF2B5EF4-FFF2-40B4-BE49-F238E27FC236}">
                  <a16:creationId xmlns:a16="http://schemas.microsoft.com/office/drawing/2014/main" xmlns="" id="{3ACDBBD6-98D0-40C2-8482-0676F0A1F43F}"/>
                </a:ext>
              </a:extLst>
            </p:cNvPr>
            <p:cNvSpPr/>
            <p:nvPr/>
          </p:nvSpPr>
          <p:spPr bwMode="auto">
            <a:xfrm>
              <a:off x="5343130" y="3718678"/>
              <a:ext cx="246485" cy="249072"/>
            </a:xfrm>
            <a:prstGeom prst="cube">
              <a:avLst>
                <a:gd name="adj" fmla="val 8561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0" name="Cube 669">
              <a:extLst>
                <a:ext uri="{FF2B5EF4-FFF2-40B4-BE49-F238E27FC236}">
                  <a16:creationId xmlns:a16="http://schemas.microsoft.com/office/drawing/2014/main" xmlns="" id="{FF553AB4-B7BF-4BD0-8C9D-5783130F2908}"/>
                </a:ext>
              </a:extLst>
            </p:cNvPr>
            <p:cNvSpPr/>
            <p:nvPr/>
          </p:nvSpPr>
          <p:spPr bwMode="auto">
            <a:xfrm>
              <a:off x="5343130" y="4134328"/>
              <a:ext cx="246485" cy="249072"/>
            </a:xfrm>
            <a:prstGeom prst="cube">
              <a:avLst>
                <a:gd name="adj" fmla="val 8561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71" name="Straight Connector 670">
              <a:extLst>
                <a:ext uri="{FF2B5EF4-FFF2-40B4-BE49-F238E27FC236}">
                  <a16:creationId xmlns:a16="http://schemas.microsoft.com/office/drawing/2014/main" xmlns="" id="{F9E41227-1B73-4D76-8424-9F96461DA8D0}"/>
                </a:ext>
              </a:extLst>
            </p:cNvPr>
            <p:cNvCxnSpPr/>
            <p:nvPr/>
          </p:nvCxnSpPr>
          <p:spPr bwMode="auto">
            <a:xfrm flipV="1">
              <a:off x="5374090" y="4037554"/>
              <a:ext cx="215525" cy="209411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Connector 671">
              <a:extLst>
                <a:ext uri="{FF2B5EF4-FFF2-40B4-BE49-F238E27FC236}">
                  <a16:creationId xmlns:a16="http://schemas.microsoft.com/office/drawing/2014/main" xmlns="" id="{FE48B78E-67D4-4367-AB7C-7C976AB16D69}"/>
                </a:ext>
              </a:extLst>
            </p:cNvPr>
            <p:cNvCxnSpPr/>
            <p:nvPr/>
          </p:nvCxnSpPr>
          <p:spPr bwMode="auto">
            <a:xfrm flipV="1">
              <a:off x="5374090" y="4270762"/>
              <a:ext cx="215525" cy="209411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3" name="Straight Connector 672">
              <a:extLst>
                <a:ext uri="{FF2B5EF4-FFF2-40B4-BE49-F238E27FC236}">
                  <a16:creationId xmlns:a16="http://schemas.microsoft.com/office/drawing/2014/main" xmlns="" id="{FC93F9B9-DD99-41BF-9ABB-5C8A24D50571}"/>
                </a:ext>
              </a:extLst>
            </p:cNvPr>
            <p:cNvCxnSpPr/>
            <p:nvPr/>
          </p:nvCxnSpPr>
          <p:spPr bwMode="auto">
            <a:xfrm flipV="1">
              <a:off x="5374090" y="4383400"/>
              <a:ext cx="215525" cy="209411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4" name="Straight Connector 673">
              <a:extLst>
                <a:ext uri="{FF2B5EF4-FFF2-40B4-BE49-F238E27FC236}">
                  <a16:creationId xmlns:a16="http://schemas.microsoft.com/office/drawing/2014/main" xmlns="" id="{C401DD06-3214-4762-9272-833121478E4F}"/>
                </a:ext>
              </a:extLst>
            </p:cNvPr>
            <p:cNvCxnSpPr/>
            <p:nvPr/>
          </p:nvCxnSpPr>
          <p:spPr bwMode="auto">
            <a:xfrm flipV="1">
              <a:off x="5374090" y="4497624"/>
              <a:ext cx="215525" cy="209411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5" name="Cube 674">
              <a:extLst>
                <a:ext uri="{FF2B5EF4-FFF2-40B4-BE49-F238E27FC236}">
                  <a16:creationId xmlns:a16="http://schemas.microsoft.com/office/drawing/2014/main" xmlns="" id="{55DBCA56-8D84-4B3B-9DD3-74D76A7FFC2B}"/>
                </a:ext>
              </a:extLst>
            </p:cNvPr>
            <p:cNvSpPr/>
            <p:nvPr/>
          </p:nvSpPr>
          <p:spPr bwMode="auto">
            <a:xfrm>
              <a:off x="7299532" y="3948713"/>
              <a:ext cx="52393" cy="950283"/>
            </a:xfrm>
            <a:prstGeom prst="cube">
              <a:avLst>
                <a:gd name="adj" fmla="val 3746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6" name="Cube 675">
              <a:extLst>
                <a:ext uri="{FF2B5EF4-FFF2-40B4-BE49-F238E27FC236}">
                  <a16:creationId xmlns:a16="http://schemas.microsoft.com/office/drawing/2014/main" xmlns="" id="{5C12E1FB-2E49-45FC-BB47-4686408CEC17}"/>
                </a:ext>
              </a:extLst>
            </p:cNvPr>
            <p:cNvSpPr/>
            <p:nvPr/>
          </p:nvSpPr>
          <p:spPr bwMode="auto">
            <a:xfrm>
              <a:off x="5332413" y="3915398"/>
              <a:ext cx="52393" cy="950282"/>
            </a:xfrm>
            <a:prstGeom prst="cube">
              <a:avLst>
                <a:gd name="adj" fmla="val 3746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7" name="Cube 676">
              <a:extLst>
                <a:ext uri="{FF2B5EF4-FFF2-40B4-BE49-F238E27FC236}">
                  <a16:creationId xmlns:a16="http://schemas.microsoft.com/office/drawing/2014/main" xmlns="" id="{743FD52A-6F76-4C6E-9B09-F3AB36B95791}"/>
                </a:ext>
              </a:extLst>
            </p:cNvPr>
            <p:cNvSpPr/>
            <p:nvPr/>
          </p:nvSpPr>
          <p:spPr bwMode="auto">
            <a:xfrm>
              <a:off x="6300493" y="3940781"/>
              <a:ext cx="64300" cy="950282"/>
            </a:xfrm>
            <a:prstGeom prst="cube">
              <a:avLst>
                <a:gd name="adj" fmla="val 3746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8" name="Cube 677">
              <a:extLst>
                <a:ext uri="{FF2B5EF4-FFF2-40B4-BE49-F238E27FC236}">
                  <a16:creationId xmlns:a16="http://schemas.microsoft.com/office/drawing/2014/main" xmlns="" id="{4FBF4C14-35B0-4A8E-BB0A-920BF1A28A0E}"/>
                </a:ext>
              </a:extLst>
            </p:cNvPr>
            <p:cNvSpPr/>
            <p:nvPr/>
          </p:nvSpPr>
          <p:spPr bwMode="auto">
            <a:xfrm>
              <a:off x="5374090" y="3923330"/>
              <a:ext cx="2688713" cy="52353"/>
            </a:xfrm>
            <a:prstGeom prst="cube">
              <a:avLst>
                <a:gd name="adj" fmla="val 3654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79" name="Straight Connector 678">
              <a:extLst>
                <a:ext uri="{FF2B5EF4-FFF2-40B4-BE49-F238E27FC236}">
                  <a16:creationId xmlns:a16="http://schemas.microsoft.com/office/drawing/2014/main" xmlns="" id="{11CC1CDD-D238-4CBD-A93E-B4C34EBDE731}"/>
                </a:ext>
              </a:extLst>
            </p:cNvPr>
            <p:cNvCxnSpPr/>
            <p:nvPr/>
          </p:nvCxnSpPr>
          <p:spPr bwMode="auto">
            <a:xfrm>
              <a:off x="5390760" y="4047073"/>
              <a:ext cx="9097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0" name="Straight Connector 679">
              <a:extLst>
                <a:ext uri="{FF2B5EF4-FFF2-40B4-BE49-F238E27FC236}">
                  <a16:creationId xmlns:a16="http://schemas.microsoft.com/office/drawing/2014/main" xmlns="" id="{A10CF56B-4EB8-4F77-BB2F-E81CC20448F1}"/>
                </a:ext>
              </a:extLst>
            </p:cNvPr>
            <p:cNvCxnSpPr/>
            <p:nvPr/>
          </p:nvCxnSpPr>
          <p:spPr bwMode="auto">
            <a:xfrm>
              <a:off x="5390760" y="4253311"/>
              <a:ext cx="9097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1" name="Straight Connector 680">
              <a:extLst>
                <a:ext uri="{FF2B5EF4-FFF2-40B4-BE49-F238E27FC236}">
                  <a16:creationId xmlns:a16="http://schemas.microsoft.com/office/drawing/2014/main" xmlns="" id="{88D6E622-0C5C-4030-9D30-89F3995BA2F5}"/>
                </a:ext>
              </a:extLst>
            </p:cNvPr>
            <p:cNvCxnSpPr/>
            <p:nvPr/>
          </p:nvCxnSpPr>
          <p:spPr bwMode="auto">
            <a:xfrm>
              <a:off x="5390760" y="4475414"/>
              <a:ext cx="9097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2" name="Straight Connector 681">
              <a:extLst>
                <a:ext uri="{FF2B5EF4-FFF2-40B4-BE49-F238E27FC236}">
                  <a16:creationId xmlns:a16="http://schemas.microsoft.com/office/drawing/2014/main" xmlns="" id="{62BE711B-D04C-4522-96D7-A325D3BD3EFC}"/>
                </a:ext>
              </a:extLst>
            </p:cNvPr>
            <p:cNvCxnSpPr/>
            <p:nvPr/>
          </p:nvCxnSpPr>
          <p:spPr bwMode="auto">
            <a:xfrm>
              <a:off x="5390760" y="4588052"/>
              <a:ext cx="9097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3" name="Straight Connector 682">
              <a:extLst>
                <a:ext uri="{FF2B5EF4-FFF2-40B4-BE49-F238E27FC236}">
                  <a16:creationId xmlns:a16="http://schemas.microsoft.com/office/drawing/2014/main" xmlns="" id="{A28CC710-81C9-41A3-9D05-56BB36E7F827}"/>
                </a:ext>
              </a:extLst>
            </p:cNvPr>
            <p:cNvCxnSpPr/>
            <p:nvPr/>
          </p:nvCxnSpPr>
          <p:spPr bwMode="auto">
            <a:xfrm rot="5400000">
              <a:off x="5121968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4" name="Straight Connector 683">
              <a:extLst>
                <a:ext uri="{FF2B5EF4-FFF2-40B4-BE49-F238E27FC236}">
                  <a16:creationId xmlns:a16="http://schemas.microsoft.com/office/drawing/2014/main" xmlns="" id="{A8A2F0AD-142E-4661-BE42-05ACC5A5B119}"/>
                </a:ext>
              </a:extLst>
            </p:cNvPr>
            <p:cNvCxnSpPr/>
            <p:nvPr/>
          </p:nvCxnSpPr>
          <p:spPr bwMode="auto">
            <a:xfrm rot="5400000">
              <a:off x="5469667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5" name="Straight Connector 684">
              <a:extLst>
                <a:ext uri="{FF2B5EF4-FFF2-40B4-BE49-F238E27FC236}">
                  <a16:creationId xmlns:a16="http://schemas.microsoft.com/office/drawing/2014/main" xmlns="" id="{9B546E18-4865-4BC3-9563-3D457719F233}"/>
                </a:ext>
              </a:extLst>
            </p:cNvPr>
            <p:cNvCxnSpPr/>
            <p:nvPr/>
          </p:nvCxnSpPr>
          <p:spPr bwMode="auto">
            <a:xfrm rot="5400000">
              <a:off x="5618511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Connector 685">
              <a:extLst>
                <a:ext uri="{FF2B5EF4-FFF2-40B4-BE49-F238E27FC236}">
                  <a16:creationId xmlns:a16="http://schemas.microsoft.com/office/drawing/2014/main" xmlns="" id="{37487D8C-4195-4075-A434-0126371B20CD}"/>
                </a:ext>
              </a:extLst>
            </p:cNvPr>
            <p:cNvCxnSpPr/>
            <p:nvPr/>
          </p:nvCxnSpPr>
          <p:spPr bwMode="auto">
            <a:xfrm>
              <a:off x="5390760" y="4702276"/>
              <a:ext cx="9097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>
              <a:extLst>
                <a:ext uri="{FF2B5EF4-FFF2-40B4-BE49-F238E27FC236}">
                  <a16:creationId xmlns:a16="http://schemas.microsoft.com/office/drawing/2014/main" xmlns="" id="{742411B5-45B7-414F-B0AE-C1E75F17EE1F}"/>
                </a:ext>
              </a:extLst>
            </p:cNvPr>
            <p:cNvCxnSpPr/>
            <p:nvPr/>
          </p:nvCxnSpPr>
          <p:spPr bwMode="auto">
            <a:xfrm rot="5400000">
              <a:off x="5295818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>
              <a:extLst>
                <a:ext uri="{FF2B5EF4-FFF2-40B4-BE49-F238E27FC236}">
                  <a16:creationId xmlns:a16="http://schemas.microsoft.com/office/drawing/2014/main" xmlns="" id="{8489B794-F15A-4129-8452-EB59F60C1979}"/>
                </a:ext>
              </a:extLst>
            </p:cNvPr>
            <p:cNvCxnSpPr/>
            <p:nvPr/>
          </p:nvCxnSpPr>
          <p:spPr bwMode="auto">
            <a:xfrm rot="5400000">
              <a:off x="5776881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Straight Connector 688">
              <a:extLst>
                <a:ext uri="{FF2B5EF4-FFF2-40B4-BE49-F238E27FC236}">
                  <a16:creationId xmlns:a16="http://schemas.microsoft.com/office/drawing/2014/main" xmlns="" id="{9EDB3432-4F23-40FE-B55B-0A195CEA91DD}"/>
                </a:ext>
              </a:extLst>
            </p:cNvPr>
            <p:cNvCxnSpPr/>
            <p:nvPr/>
          </p:nvCxnSpPr>
          <p:spPr bwMode="auto">
            <a:xfrm>
              <a:off x="5390760" y="4147019"/>
              <a:ext cx="90973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Straight Connector 689">
              <a:extLst>
                <a:ext uri="{FF2B5EF4-FFF2-40B4-BE49-F238E27FC236}">
                  <a16:creationId xmlns:a16="http://schemas.microsoft.com/office/drawing/2014/main" xmlns="" id="{16923BB0-D863-47F5-BFBA-1EE5D4E4617E}"/>
                </a:ext>
              </a:extLst>
            </p:cNvPr>
            <p:cNvCxnSpPr/>
            <p:nvPr/>
          </p:nvCxnSpPr>
          <p:spPr bwMode="auto">
            <a:xfrm rot="5400000">
              <a:off x="6066233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Straight Connector 690">
              <a:extLst>
                <a:ext uri="{FF2B5EF4-FFF2-40B4-BE49-F238E27FC236}">
                  <a16:creationId xmlns:a16="http://schemas.microsoft.com/office/drawing/2014/main" xmlns="" id="{7BBF35AB-4DAE-41FF-9D06-4369D90E87F5}"/>
                </a:ext>
              </a:extLst>
            </p:cNvPr>
            <p:cNvCxnSpPr/>
            <p:nvPr/>
          </p:nvCxnSpPr>
          <p:spPr bwMode="auto">
            <a:xfrm rot="5400000">
              <a:off x="6413932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2" name="Straight Connector 691">
              <a:extLst>
                <a:ext uri="{FF2B5EF4-FFF2-40B4-BE49-F238E27FC236}">
                  <a16:creationId xmlns:a16="http://schemas.microsoft.com/office/drawing/2014/main" xmlns="" id="{1FEC296D-0558-4CEB-8454-F584B5B3CCB4}"/>
                </a:ext>
              </a:extLst>
            </p:cNvPr>
            <p:cNvCxnSpPr/>
            <p:nvPr/>
          </p:nvCxnSpPr>
          <p:spPr bwMode="auto">
            <a:xfrm rot="5400000">
              <a:off x="6561585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Straight Connector 692">
              <a:extLst>
                <a:ext uri="{FF2B5EF4-FFF2-40B4-BE49-F238E27FC236}">
                  <a16:creationId xmlns:a16="http://schemas.microsoft.com/office/drawing/2014/main" xmlns="" id="{276A2E27-82BE-43E3-BBC2-B28498CB2379}"/>
                </a:ext>
              </a:extLst>
            </p:cNvPr>
            <p:cNvCxnSpPr/>
            <p:nvPr/>
          </p:nvCxnSpPr>
          <p:spPr bwMode="auto">
            <a:xfrm rot="5400000">
              <a:off x="6241273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Straight Connector 693">
              <a:extLst>
                <a:ext uri="{FF2B5EF4-FFF2-40B4-BE49-F238E27FC236}">
                  <a16:creationId xmlns:a16="http://schemas.microsoft.com/office/drawing/2014/main" xmlns="" id="{FA50583B-978D-4509-A540-15865280B6A8}"/>
                </a:ext>
              </a:extLst>
            </p:cNvPr>
            <p:cNvCxnSpPr/>
            <p:nvPr/>
          </p:nvCxnSpPr>
          <p:spPr bwMode="auto">
            <a:xfrm rot="5400000">
              <a:off x="6722336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Straight Connector 694">
              <a:extLst>
                <a:ext uri="{FF2B5EF4-FFF2-40B4-BE49-F238E27FC236}">
                  <a16:creationId xmlns:a16="http://schemas.microsoft.com/office/drawing/2014/main" xmlns="" id="{1EA3A616-3E98-401F-ACB8-51FFB56FF176}"/>
                </a:ext>
              </a:extLst>
            </p:cNvPr>
            <p:cNvCxnSpPr/>
            <p:nvPr/>
          </p:nvCxnSpPr>
          <p:spPr bwMode="auto">
            <a:xfrm>
              <a:off x="6383846" y="4058178"/>
              <a:ext cx="91092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6" name="Straight Connector 695">
              <a:extLst>
                <a:ext uri="{FF2B5EF4-FFF2-40B4-BE49-F238E27FC236}">
                  <a16:creationId xmlns:a16="http://schemas.microsoft.com/office/drawing/2014/main" xmlns="" id="{DDAB308C-752B-4030-8403-530C45EB0D35}"/>
                </a:ext>
              </a:extLst>
            </p:cNvPr>
            <p:cNvCxnSpPr/>
            <p:nvPr/>
          </p:nvCxnSpPr>
          <p:spPr bwMode="auto">
            <a:xfrm>
              <a:off x="6383846" y="4264417"/>
              <a:ext cx="91092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7" name="Straight Connector 696">
              <a:extLst>
                <a:ext uri="{FF2B5EF4-FFF2-40B4-BE49-F238E27FC236}">
                  <a16:creationId xmlns:a16="http://schemas.microsoft.com/office/drawing/2014/main" xmlns="" id="{54177DB4-CF2D-40F2-BE42-A50ED2B6D8F8}"/>
                </a:ext>
              </a:extLst>
            </p:cNvPr>
            <p:cNvCxnSpPr/>
            <p:nvPr/>
          </p:nvCxnSpPr>
          <p:spPr bwMode="auto">
            <a:xfrm>
              <a:off x="6383846" y="4486519"/>
              <a:ext cx="91092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8" name="Straight Connector 697">
              <a:extLst>
                <a:ext uri="{FF2B5EF4-FFF2-40B4-BE49-F238E27FC236}">
                  <a16:creationId xmlns:a16="http://schemas.microsoft.com/office/drawing/2014/main" xmlns="" id="{52CFF858-47A6-4D12-B51F-6FF4C9246DD9}"/>
                </a:ext>
              </a:extLst>
            </p:cNvPr>
            <p:cNvCxnSpPr/>
            <p:nvPr/>
          </p:nvCxnSpPr>
          <p:spPr bwMode="auto">
            <a:xfrm>
              <a:off x="6383846" y="4599157"/>
              <a:ext cx="91092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9" name="Straight Connector 698">
              <a:extLst>
                <a:ext uri="{FF2B5EF4-FFF2-40B4-BE49-F238E27FC236}">
                  <a16:creationId xmlns:a16="http://schemas.microsoft.com/office/drawing/2014/main" xmlns="" id="{E9EBEC40-583D-4E68-BA01-25A627B03C52}"/>
                </a:ext>
              </a:extLst>
            </p:cNvPr>
            <p:cNvCxnSpPr/>
            <p:nvPr/>
          </p:nvCxnSpPr>
          <p:spPr bwMode="auto">
            <a:xfrm>
              <a:off x="6383846" y="4702276"/>
              <a:ext cx="91092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0" name="Straight Connector 699">
              <a:extLst>
                <a:ext uri="{FF2B5EF4-FFF2-40B4-BE49-F238E27FC236}">
                  <a16:creationId xmlns:a16="http://schemas.microsoft.com/office/drawing/2014/main" xmlns="" id="{FF0FB76D-179F-4326-A542-3B60A297FA97}"/>
                </a:ext>
              </a:extLst>
            </p:cNvPr>
            <p:cNvCxnSpPr/>
            <p:nvPr/>
          </p:nvCxnSpPr>
          <p:spPr bwMode="auto">
            <a:xfrm>
              <a:off x="6383846" y="4158124"/>
              <a:ext cx="91092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1" name="Cube 700">
              <a:extLst>
                <a:ext uri="{FF2B5EF4-FFF2-40B4-BE49-F238E27FC236}">
                  <a16:creationId xmlns:a16="http://schemas.microsoft.com/office/drawing/2014/main" xmlns="" id="{79AA1FB4-C757-4BFE-8FB8-E4F9ADDB5434}"/>
                </a:ext>
              </a:extLst>
            </p:cNvPr>
            <p:cNvSpPr/>
            <p:nvPr/>
          </p:nvSpPr>
          <p:spPr bwMode="auto">
            <a:xfrm>
              <a:off x="5374090" y="4841884"/>
              <a:ext cx="2688713" cy="52352"/>
            </a:xfrm>
            <a:prstGeom prst="cube">
              <a:avLst>
                <a:gd name="adj" fmla="val 3654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02" name="Straight Connector 701">
              <a:extLst>
                <a:ext uri="{FF2B5EF4-FFF2-40B4-BE49-F238E27FC236}">
                  <a16:creationId xmlns:a16="http://schemas.microsoft.com/office/drawing/2014/main" xmlns="" id="{6F6E4173-0360-4B83-8914-409B575408DA}"/>
                </a:ext>
              </a:extLst>
            </p:cNvPr>
            <p:cNvCxnSpPr/>
            <p:nvPr/>
          </p:nvCxnSpPr>
          <p:spPr bwMode="auto">
            <a:xfrm>
              <a:off x="7136400" y="4058178"/>
              <a:ext cx="90854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3" name="Straight Connector 702">
              <a:extLst>
                <a:ext uri="{FF2B5EF4-FFF2-40B4-BE49-F238E27FC236}">
                  <a16:creationId xmlns:a16="http://schemas.microsoft.com/office/drawing/2014/main" xmlns="" id="{2D788392-1096-45C0-8B1C-BDED5EC3C8DD}"/>
                </a:ext>
              </a:extLst>
            </p:cNvPr>
            <p:cNvCxnSpPr/>
            <p:nvPr/>
          </p:nvCxnSpPr>
          <p:spPr bwMode="auto">
            <a:xfrm>
              <a:off x="7136400" y="4264417"/>
              <a:ext cx="90854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4" name="Straight Connector 703">
              <a:extLst>
                <a:ext uri="{FF2B5EF4-FFF2-40B4-BE49-F238E27FC236}">
                  <a16:creationId xmlns:a16="http://schemas.microsoft.com/office/drawing/2014/main" xmlns="" id="{987DF17B-8EA6-4125-BD74-E9238E3FC4B2}"/>
                </a:ext>
              </a:extLst>
            </p:cNvPr>
            <p:cNvCxnSpPr/>
            <p:nvPr/>
          </p:nvCxnSpPr>
          <p:spPr bwMode="auto">
            <a:xfrm>
              <a:off x="7136400" y="4486519"/>
              <a:ext cx="90854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Connector 704">
              <a:extLst>
                <a:ext uri="{FF2B5EF4-FFF2-40B4-BE49-F238E27FC236}">
                  <a16:creationId xmlns:a16="http://schemas.microsoft.com/office/drawing/2014/main" xmlns="" id="{01D0DC9B-23A9-44F1-B290-6A1050C62B92}"/>
                </a:ext>
              </a:extLst>
            </p:cNvPr>
            <p:cNvCxnSpPr/>
            <p:nvPr/>
          </p:nvCxnSpPr>
          <p:spPr bwMode="auto">
            <a:xfrm>
              <a:off x="7136400" y="4599157"/>
              <a:ext cx="90854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6" name="Straight Connector 705">
              <a:extLst>
                <a:ext uri="{FF2B5EF4-FFF2-40B4-BE49-F238E27FC236}">
                  <a16:creationId xmlns:a16="http://schemas.microsoft.com/office/drawing/2014/main" xmlns="" id="{98D813A4-67C3-4D49-BB70-240C8480373E}"/>
                </a:ext>
              </a:extLst>
            </p:cNvPr>
            <p:cNvCxnSpPr/>
            <p:nvPr/>
          </p:nvCxnSpPr>
          <p:spPr bwMode="auto">
            <a:xfrm>
              <a:off x="7136400" y="4702276"/>
              <a:ext cx="90854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7" name="Straight Connector 706">
              <a:extLst>
                <a:ext uri="{FF2B5EF4-FFF2-40B4-BE49-F238E27FC236}">
                  <a16:creationId xmlns:a16="http://schemas.microsoft.com/office/drawing/2014/main" xmlns="" id="{4A524E75-CBD0-451D-8BFE-67F61523A3C5}"/>
                </a:ext>
              </a:extLst>
            </p:cNvPr>
            <p:cNvCxnSpPr/>
            <p:nvPr/>
          </p:nvCxnSpPr>
          <p:spPr bwMode="auto">
            <a:xfrm>
              <a:off x="7136400" y="4158124"/>
              <a:ext cx="90854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Straight Connector 707">
              <a:extLst>
                <a:ext uri="{FF2B5EF4-FFF2-40B4-BE49-F238E27FC236}">
                  <a16:creationId xmlns:a16="http://schemas.microsoft.com/office/drawing/2014/main" xmlns="" id="{2E9F2138-3A06-44A0-9833-AD3AD50B4580}"/>
                </a:ext>
              </a:extLst>
            </p:cNvPr>
            <p:cNvCxnSpPr/>
            <p:nvPr/>
          </p:nvCxnSpPr>
          <p:spPr bwMode="auto">
            <a:xfrm rot="5400000">
              <a:off x="7237931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Connector 708">
              <a:extLst>
                <a:ext uri="{FF2B5EF4-FFF2-40B4-BE49-F238E27FC236}">
                  <a16:creationId xmlns:a16="http://schemas.microsoft.com/office/drawing/2014/main" xmlns="" id="{145CAD10-67B5-4E08-BC43-1CBF4026C65B}"/>
                </a:ext>
              </a:extLst>
            </p:cNvPr>
            <p:cNvCxnSpPr/>
            <p:nvPr/>
          </p:nvCxnSpPr>
          <p:spPr bwMode="auto">
            <a:xfrm rot="5400000">
              <a:off x="7385584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Connector 709">
              <a:extLst>
                <a:ext uri="{FF2B5EF4-FFF2-40B4-BE49-F238E27FC236}">
                  <a16:creationId xmlns:a16="http://schemas.microsoft.com/office/drawing/2014/main" xmlns="" id="{F2FB5CB4-31A5-49FE-9EB7-53EA617BF4FB}"/>
                </a:ext>
              </a:extLst>
            </p:cNvPr>
            <p:cNvCxnSpPr/>
            <p:nvPr/>
          </p:nvCxnSpPr>
          <p:spPr bwMode="auto">
            <a:xfrm rot="5400000">
              <a:off x="7064081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Connector 710">
              <a:extLst>
                <a:ext uri="{FF2B5EF4-FFF2-40B4-BE49-F238E27FC236}">
                  <a16:creationId xmlns:a16="http://schemas.microsoft.com/office/drawing/2014/main" xmlns="" id="{D116C586-7F17-481E-A732-9917E533EA7F}"/>
                </a:ext>
              </a:extLst>
            </p:cNvPr>
            <p:cNvCxnSpPr/>
            <p:nvPr/>
          </p:nvCxnSpPr>
          <p:spPr bwMode="auto">
            <a:xfrm rot="5400000">
              <a:off x="7545144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2" name="Cube 711">
              <a:extLst>
                <a:ext uri="{FF2B5EF4-FFF2-40B4-BE49-F238E27FC236}">
                  <a16:creationId xmlns:a16="http://schemas.microsoft.com/office/drawing/2014/main" xmlns="" id="{7C0CBA74-F893-49DE-9F83-4154F437F892}"/>
                </a:ext>
              </a:extLst>
            </p:cNvPr>
            <p:cNvSpPr/>
            <p:nvPr/>
          </p:nvSpPr>
          <p:spPr bwMode="auto">
            <a:xfrm>
              <a:off x="5374090" y="4335806"/>
              <a:ext cx="2688713" cy="53939"/>
            </a:xfrm>
            <a:prstGeom prst="cube">
              <a:avLst>
                <a:gd name="adj" fmla="val 3654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3" name="Cube 712">
              <a:extLst>
                <a:ext uri="{FF2B5EF4-FFF2-40B4-BE49-F238E27FC236}">
                  <a16:creationId xmlns:a16="http://schemas.microsoft.com/office/drawing/2014/main" xmlns="" id="{C3DB5E67-367F-4625-8BC2-84E46444DD86}"/>
                </a:ext>
              </a:extLst>
            </p:cNvPr>
            <p:cNvSpPr/>
            <p:nvPr/>
          </p:nvSpPr>
          <p:spPr bwMode="auto">
            <a:xfrm>
              <a:off x="8056849" y="3923330"/>
              <a:ext cx="1038334" cy="52353"/>
            </a:xfrm>
            <a:prstGeom prst="cube">
              <a:avLst>
                <a:gd name="adj" fmla="val 36540"/>
              </a:avLst>
            </a:prstGeom>
            <a:noFill/>
            <a:ln w="31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4" name="Cube 713">
              <a:extLst>
                <a:ext uri="{FF2B5EF4-FFF2-40B4-BE49-F238E27FC236}">
                  <a16:creationId xmlns:a16="http://schemas.microsoft.com/office/drawing/2014/main" xmlns="" id="{0BDD894D-ECFC-49F3-963B-23EA9805D09F}"/>
                </a:ext>
              </a:extLst>
            </p:cNvPr>
            <p:cNvSpPr/>
            <p:nvPr/>
          </p:nvSpPr>
          <p:spPr bwMode="auto">
            <a:xfrm>
              <a:off x="8072329" y="4335806"/>
              <a:ext cx="1038334" cy="52353"/>
            </a:xfrm>
            <a:prstGeom prst="cube">
              <a:avLst>
                <a:gd name="adj" fmla="val 36540"/>
              </a:avLst>
            </a:prstGeom>
            <a:noFill/>
            <a:ln w="31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15" name="Cube 714">
              <a:extLst>
                <a:ext uri="{FF2B5EF4-FFF2-40B4-BE49-F238E27FC236}">
                  <a16:creationId xmlns:a16="http://schemas.microsoft.com/office/drawing/2014/main" xmlns="" id="{7AADDEAA-E86B-40E2-A8E5-30AF59865452}"/>
                </a:ext>
              </a:extLst>
            </p:cNvPr>
            <p:cNvSpPr/>
            <p:nvPr/>
          </p:nvSpPr>
          <p:spPr bwMode="auto">
            <a:xfrm>
              <a:off x="8056849" y="4811741"/>
              <a:ext cx="1038334" cy="53939"/>
            </a:xfrm>
            <a:prstGeom prst="cube">
              <a:avLst>
                <a:gd name="adj" fmla="val 36540"/>
              </a:avLst>
            </a:prstGeom>
            <a:noFill/>
            <a:ln w="3175"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716" name="Straight Connector 715">
              <a:extLst>
                <a:ext uri="{FF2B5EF4-FFF2-40B4-BE49-F238E27FC236}">
                  <a16:creationId xmlns:a16="http://schemas.microsoft.com/office/drawing/2014/main" xmlns="" id="{D5348061-303D-4603-8E87-E7012EA1F685}"/>
                </a:ext>
              </a:extLst>
            </p:cNvPr>
            <p:cNvCxnSpPr/>
            <p:nvPr/>
          </p:nvCxnSpPr>
          <p:spPr bwMode="auto">
            <a:xfrm>
              <a:off x="8028271" y="4058178"/>
              <a:ext cx="100261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7" name="Straight Connector 716">
              <a:extLst>
                <a:ext uri="{FF2B5EF4-FFF2-40B4-BE49-F238E27FC236}">
                  <a16:creationId xmlns:a16="http://schemas.microsoft.com/office/drawing/2014/main" xmlns="" id="{7F6C6572-C461-44E4-B852-887703026BD5}"/>
                </a:ext>
              </a:extLst>
            </p:cNvPr>
            <p:cNvCxnSpPr/>
            <p:nvPr/>
          </p:nvCxnSpPr>
          <p:spPr bwMode="auto">
            <a:xfrm>
              <a:off x="8028271" y="4159711"/>
              <a:ext cx="100261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Connector 717">
              <a:extLst>
                <a:ext uri="{FF2B5EF4-FFF2-40B4-BE49-F238E27FC236}">
                  <a16:creationId xmlns:a16="http://schemas.microsoft.com/office/drawing/2014/main" xmlns="" id="{7BAF460D-6C00-4506-A246-BAC8CEFB5EFE}"/>
                </a:ext>
              </a:extLst>
            </p:cNvPr>
            <p:cNvCxnSpPr/>
            <p:nvPr/>
          </p:nvCxnSpPr>
          <p:spPr bwMode="auto">
            <a:xfrm>
              <a:off x="8028271" y="4264417"/>
              <a:ext cx="100261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Connector 718">
              <a:extLst>
                <a:ext uri="{FF2B5EF4-FFF2-40B4-BE49-F238E27FC236}">
                  <a16:creationId xmlns:a16="http://schemas.microsoft.com/office/drawing/2014/main" xmlns="" id="{46F0FD88-18EE-4FA0-A2CB-49CBE55A2B02}"/>
                </a:ext>
              </a:extLst>
            </p:cNvPr>
            <p:cNvCxnSpPr/>
            <p:nvPr/>
          </p:nvCxnSpPr>
          <p:spPr bwMode="auto">
            <a:xfrm>
              <a:off x="8028271" y="4491278"/>
              <a:ext cx="100261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0" name="Straight Connector 719">
              <a:extLst>
                <a:ext uri="{FF2B5EF4-FFF2-40B4-BE49-F238E27FC236}">
                  <a16:creationId xmlns:a16="http://schemas.microsoft.com/office/drawing/2014/main" xmlns="" id="{DBC122E5-AA39-44A2-B4EA-4DEC0403322A}"/>
                </a:ext>
              </a:extLst>
            </p:cNvPr>
            <p:cNvCxnSpPr/>
            <p:nvPr/>
          </p:nvCxnSpPr>
          <p:spPr bwMode="auto">
            <a:xfrm>
              <a:off x="8028271" y="4599157"/>
              <a:ext cx="100261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1" name="Straight Connector 720">
              <a:extLst>
                <a:ext uri="{FF2B5EF4-FFF2-40B4-BE49-F238E27FC236}">
                  <a16:creationId xmlns:a16="http://schemas.microsoft.com/office/drawing/2014/main" xmlns="" id="{9F754B83-CC92-4FAA-AED7-9BBC9011879C}"/>
                </a:ext>
              </a:extLst>
            </p:cNvPr>
            <p:cNvCxnSpPr/>
            <p:nvPr/>
          </p:nvCxnSpPr>
          <p:spPr bwMode="auto">
            <a:xfrm>
              <a:off x="8028271" y="4705449"/>
              <a:ext cx="1002611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2" name="Straight Connector 721">
              <a:extLst>
                <a:ext uri="{FF2B5EF4-FFF2-40B4-BE49-F238E27FC236}">
                  <a16:creationId xmlns:a16="http://schemas.microsoft.com/office/drawing/2014/main" xmlns="" id="{5FEEF077-F0D7-46D8-9328-78ABB5769A0D}"/>
                </a:ext>
              </a:extLst>
            </p:cNvPr>
            <p:cNvCxnSpPr/>
            <p:nvPr/>
          </p:nvCxnSpPr>
          <p:spPr bwMode="auto">
            <a:xfrm rot="5400000">
              <a:off x="7699941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3" name="Straight Connector 722">
              <a:extLst>
                <a:ext uri="{FF2B5EF4-FFF2-40B4-BE49-F238E27FC236}">
                  <a16:creationId xmlns:a16="http://schemas.microsoft.com/office/drawing/2014/main" xmlns="" id="{33858420-5FD3-4FDB-875C-53DAE56D461E}"/>
                </a:ext>
              </a:extLst>
            </p:cNvPr>
            <p:cNvCxnSpPr/>
            <p:nvPr/>
          </p:nvCxnSpPr>
          <p:spPr bwMode="auto">
            <a:xfrm rot="5400000">
              <a:off x="7871409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4" name="Straight Connector 723">
              <a:extLst>
                <a:ext uri="{FF2B5EF4-FFF2-40B4-BE49-F238E27FC236}">
                  <a16:creationId xmlns:a16="http://schemas.microsoft.com/office/drawing/2014/main" xmlns="" id="{CF8644C4-7EBF-4819-9FFB-0DCCF493BB0E}"/>
                </a:ext>
              </a:extLst>
            </p:cNvPr>
            <p:cNvCxnSpPr/>
            <p:nvPr/>
          </p:nvCxnSpPr>
          <p:spPr bwMode="auto">
            <a:xfrm rot="5400000">
              <a:off x="8030970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Connector 724">
              <a:extLst>
                <a:ext uri="{FF2B5EF4-FFF2-40B4-BE49-F238E27FC236}">
                  <a16:creationId xmlns:a16="http://schemas.microsoft.com/office/drawing/2014/main" xmlns="" id="{F13C87E6-FB9E-4FC9-9FC7-874CB59A4F0A}"/>
                </a:ext>
              </a:extLst>
            </p:cNvPr>
            <p:cNvCxnSpPr/>
            <p:nvPr/>
          </p:nvCxnSpPr>
          <p:spPr bwMode="auto">
            <a:xfrm rot="5400000">
              <a:off x="8197675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Connector 725">
              <a:extLst>
                <a:ext uri="{FF2B5EF4-FFF2-40B4-BE49-F238E27FC236}">
                  <a16:creationId xmlns:a16="http://schemas.microsoft.com/office/drawing/2014/main" xmlns="" id="{13389F3D-2FC9-4F4D-8FF2-37B7B11DA02D}"/>
                </a:ext>
              </a:extLst>
            </p:cNvPr>
            <p:cNvCxnSpPr/>
            <p:nvPr/>
          </p:nvCxnSpPr>
          <p:spPr bwMode="auto">
            <a:xfrm rot="5400000">
              <a:off x="8342946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Connector 726">
              <a:extLst>
                <a:ext uri="{FF2B5EF4-FFF2-40B4-BE49-F238E27FC236}">
                  <a16:creationId xmlns:a16="http://schemas.microsoft.com/office/drawing/2014/main" xmlns="" id="{6514B521-7A13-4E9F-99AA-1728A6B2B066}"/>
                </a:ext>
              </a:extLst>
            </p:cNvPr>
            <p:cNvCxnSpPr/>
            <p:nvPr/>
          </p:nvCxnSpPr>
          <p:spPr bwMode="auto">
            <a:xfrm rot="5400000">
              <a:off x="8492981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Connector 727">
              <a:extLst>
                <a:ext uri="{FF2B5EF4-FFF2-40B4-BE49-F238E27FC236}">
                  <a16:creationId xmlns:a16="http://schemas.microsoft.com/office/drawing/2014/main" xmlns="" id="{B6A08C41-5627-4ADF-8047-05B15BA1A582}"/>
                </a:ext>
              </a:extLst>
            </p:cNvPr>
            <p:cNvCxnSpPr/>
            <p:nvPr/>
          </p:nvCxnSpPr>
          <p:spPr bwMode="auto">
            <a:xfrm rot="5400000">
              <a:off x="8629918" y="4397678"/>
              <a:ext cx="82812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39" name="Group 730">
            <a:extLst>
              <a:ext uri="{FF2B5EF4-FFF2-40B4-BE49-F238E27FC236}">
                <a16:creationId xmlns:a16="http://schemas.microsoft.com/office/drawing/2014/main" xmlns="" id="{A06A50CB-8233-422B-9EA3-B16B815825B8}"/>
              </a:ext>
            </a:extLst>
          </p:cNvPr>
          <p:cNvGrpSpPr>
            <a:grpSpLocks/>
          </p:cNvGrpSpPr>
          <p:nvPr/>
        </p:nvGrpSpPr>
        <p:grpSpPr bwMode="auto">
          <a:xfrm>
            <a:off x="2597944" y="2537223"/>
            <a:ext cx="444104" cy="959644"/>
            <a:chOff x="0" y="0"/>
            <a:chExt cx="437930" cy="1343987"/>
          </a:xfrm>
        </p:grpSpPr>
        <p:sp>
          <p:nvSpPr>
            <p:cNvPr id="732" name="AutoShape 382">
              <a:extLst>
                <a:ext uri="{FF2B5EF4-FFF2-40B4-BE49-F238E27FC236}">
                  <a16:creationId xmlns:a16="http://schemas.microsoft.com/office/drawing/2014/main" xmlns="" id="{07FE7275-2EFA-42EF-8D26-5083A00193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0720" flipV="1">
              <a:off x="254468" y="151859"/>
              <a:ext cx="10005" cy="16437"/>
            </a:xfrm>
            <a:prstGeom prst="can">
              <a:avLst>
                <a:gd name="adj" fmla="val 45830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33" name="Freeform 732">
              <a:extLst>
                <a:ext uri="{FF2B5EF4-FFF2-40B4-BE49-F238E27FC236}">
                  <a16:creationId xmlns:a16="http://schemas.microsoft.com/office/drawing/2014/main" xmlns="" id="{3303C156-7158-4244-88C1-E0BDCE8C009F}"/>
                </a:ext>
              </a:extLst>
            </p:cNvPr>
            <p:cNvSpPr>
              <a:spLocks/>
            </p:cNvSpPr>
            <p:nvPr/>
          </p:nvSpPr>
          <p:spPr bwMode="auto">
            <a:xfrm rot="-5350089" flipH="1" flipV="1">
              <a:off x="176725" y="168924"/>
              <a:ext cx="95047" cy="54007"/>
            </a:xfrm>
            <a:custGeom>
              <a:avLst/>
              <a:gdLst>
                <a:gd name="T0" fmla="*/ 0 w 55"/>
                <a:gd name="T1" fmla="*/ 2147483647 h 35"/>
                <a:gd name="T2" fmla="*/ 2147483647 w 55"/>
                <a:gd name="T3" fmla="*/ 0 h 35"/>
                <a:gd name="T4" fmla="*/ 2147483647 w 55"/>
                <a:gd name="T5" fmla="*/ 2147483647 h 35"/>
                <a:gd name="T6" fmla="*/ 2147483647 w 55"/>
                <a:gd name="T7" fmla="*/ 2147483647 h 35"/>
                <a:gd name="T8" fmla="*/ 2147483647 w 55"/>
                <a:gd name="T9" fmla="*/ 2147483647 h 35"/>
                <a:gd name="T10" fmla="*/ 2147483647 w 55"/>
                <a:gd name="T11" fmla="*/ 2147483647 h 35"/>
                <a:gd name="T12" fmla="*/ 2147483647 w 55"/>
                <a:gd name="T13" fmla="*/ 2147483647 h 35"/>
                <a:gd name="T14" fmla="*/ 2147483647 w 55"/>
                <a:gd name="T15" fmla="*/ 2147483647 h 35"/>
                <a:gd name="T16" fmla="*/ 2147483647 w 55"/>
                <a:gd name="T17" fmla="*/ 2147483647 h 35"/>
                <a:gd name="T18" fmla="*/ 0 w 55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0" y="12"/>
                  </a:moveTo>
                  <a:lnTo>
                    <a:pt x="1" y="0"/>
                  </a:lnTo>
                  <a:lnTo>
                    <a:pt x="30" y="15"/>
                  </a:lnTo>
                  <a:lnTo>
                    <a:pt x="38" y="19"/>
                  </a:lnTo>
                  <a:lnTo>
                    <a:pt x="48" y="19"/>
                  </a:lnTo>
                  <a:lnTo>
                    <a:pt x="55" y="26"/>
                  </a:lnTo>
                  <a:lnTo>
                    <a:pt x="46" y="35"/>
                  </a:lnTo>
                  <a:lnTo>
                    <a:pt x="28" y="32"/>
                  </a:lnTo>
                  <a:lnTo>
                    <a:pt x="15" y="21"/>
                  </a:lnTo>
                  <a:lnTo>
                    <a:pt x="0" y="12"/>
                  </a:lnTo>
                  <a:close/>
                </a:path>
              </a:pathLst>
            </a:cu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34" name="AutoShape 384">
              <a:extLst>
                <a:ext uri="{FF2B5EF4-FFF2-40B4-BE49-F238E27FC236}">
                  <a16:creationId xmlns:a16="http://schemas.microsoft.com/office/drawing/2014/main" xmlns="" id="{2D67B406-38AF-4C59-B5F7-96A67AC0D8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0720" flipV="1">
              <a:off x="204511" y="173196"/>
              <a:ext cx="18342" cy="18785"/>
            </a:xfrm>
            <a:prstGeom prst="can">
              <a:avLst>
                <a:gd name="adj" fmla="val 27085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35" name="Freeform 734">
              <a:extLst>
                <a:ext uri="{FF2B5EF4-FFF2-40B4-BE49-F238E27FC236}">
                  <a16:creationId xmlns:a16="http://schemas.microsoft.com/office/drawing/2014/main" xmlns="" id="{BA4A7640-9B19-497C-AD26-EABB4D9A4794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142063" y="233447"/>
              <a:ext cx="82185" cy="63364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36" name="Freeform 735">
              <a:extLst>
                <a:ext uri="{FF2B5EF4-FFF2-40B4-BE49-F238E27FC236}">
                  <a16:creationId xmlns:a16="http://schemas.microsoft.com/office/drawing/2014/main" xmlns="" id="{AFC0F830-BADD-4581-9805-8F410C3EB2C8}"/>
                </a:ext>
              </a:extLst>
            </p:cNvPr>
            <p:cNvSpPr>
              <a:spLocks/>
            </p:cNvSpPr>
            <p:nvPr/>
          </p:nvSpPr>
          <p:spPr bwMode="auto">
            <a:xfrm rot="-5350089" flipH="1" flipV="1">
              <a:off x="114968" y="195017"/>
              <a:ext cx="111720" cy="55182"/>
            </a:xfrm>
            <a:custGeom>
              <a:avLst/>
              <a:gdLst>
                <a:gd name="T0" fmla="*/ 0 w 55"/>
                <a:gd name="T1" fmla="*/ 2147483647 h 35"/>
                <a:gd name="T2" fmla="*/ 2147483647 w 55"/>
                <a:gd name="T3" fmla="*/ 0 h 35"/>
                <a:gd name="T4" fmla="*/ 2147483647 w 55"/>
                <a:gd name="T5" fmla="*/ 2147483647 h 35"/>
                <a:gd name="T6" fmla="*/ 2147483647 w 55"/>
                <a:gd name="T7" fmla="*/ 2147483647 h 35"/>
                <a:gd name="T8" fmla="*/ 2147483647 w 55"/>
                <a:gd name="T9" fmla="*/ 2147483647 h 35"/>
                <a:gd name="T10" fmla="*/ 2147483647 w 55"/>
                <a:gd name="T11" fmla="*/ 2147483647 h 35"/>
                <a:gd name="T12" fmla="*/ 2147483647 w 55"/>
                <a:gd name="T13" fmla="*/ 2147483647 h 35"/>
                <a:gd name="T14" fmla="*/ 2147483647 w 55"/>
                <a:gd name="T15" fmla="*/ 2147483647 h 35"/>
                <a:gd name="T16" fmla="*/ 2147483647 w 55"/>
                <a:gd name="T17" fmla="*/ 2147483647 h 35"/>
                <a:gd name="T18" fmla="*/ 0 w 55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0" y="12"/>
                  </a:moveTo>
                  <a:lnTo>
                    <a:pt x="1" y="0"/>
                  </a:lnTo>
                  <a:lnTo>
                    <a:pt x="30" y="15"/>
                  </a:lnTo>
                  <a:lnTo>
                    <a:pt x="38" y="19"/>
                  </a:lnTo>
                  <a:lnTo>
                    <a:pt x="48" y="19"/>
                  </a:lnTo>
                  <a:lnTo>
                    <a:pt x="55" y="26"/>
                  </a:lnTo>
                  <a:lnTo>
                    <a:pt x="46" y="35"/>
                  </a:lnTo>
                  <a:lnTo>
                    <a:pt x="28" y="32"/>
                  </a:lnTo>
                  <a:lnTo>
                    <a:pt x="15" y="21"/>
                  </a:lnTo>
                  <a:lnTo>
                    <a:pt x="0" y="12"/>
                  </a:lnTo>
                  <a:close/>
                </a:path>
              </a:pathLst>
            </a:cu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37" name="Freeform 736">
              <a:extLst>
                <a:ext uri="{FF2B5EF4-FFF2-40B4-BE49-F238E27FC236}">
                  <a16:creationId xmlns:a16="http://schemas.microsoft.com/office/drawing/2014/main" xmlns="" id="{6490199B-ADDC-4AA2-9CE3-5630279A6EB6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125626" y="251789"/>
              <a:ext cx="79837" cy="61697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38" name="AutoShape 388">
              <a:extLst>
                <a:ext uri="{FF2B5EF4-FFF2-40B4-BE49-F238E27FC236}">
                  <a16:creationId xmlns:a16="http://schemas.microsoft.com/office/drawing/2014/main" xmlns="" id="{D996DE9D-E25C-4E89-B237-51ABA52F19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4151" flipV="1">
              <a:off x="217204" y="225109"/>
              <a:ext cx="7044" cy="26680"/>
            </a:xfrm>
            <a:prstGeom prst="can">
              <a:avLst>
                <a:gd name="adj" fmla="val 85002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39" name="AutoShape 389">
              <a:extLst>
                <a:ext uri="{FF2B5EF4-FFF2-40B4-BE49-F238E27FC236}">
                  <a16:creationId xmlns:a16="http://schemas.microsoft.com/office/drawing/2014/main" xmlns="" id="{5B9D1FB3-EA12-40F7-A3EA-44EF1E97EC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0720" flipV="1">
              <a:off x="153345" y="199382"/>
              <a:ext cx="15007" cy="16437"/>
            </a:xfrm>
            <a:prstGeom prst="can">
              <a:avLst>
                <a:gd name="adj" fmla="val 27498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40" name="Freeform 739">
              <a:extLst>
                <a:ext uri="{FF2B5EF4-FFF2-40B4-BE49-F238E27FC236}">
                  <a16:creationId xmlns:a16="http://schemas.microsoft.com/office/drawing/2014/main" xmlns="" id="{DE59C798-BB53-48D0-9E69-5ED2D7AFB327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98622" y="260127"/>
              <a:ext cx="79837" cy="53359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41" name="Freeform 740">
              <a:extLst>
                <a:ext uri="{FF2B5EF4-FFF2-40B4-BE49-F238E27FC236}">
                  <a16:creationId xmlns:a16="http://schemas.microsoft.com/office/drawing/2014/main" xmlns="" id="{63F63B84-8D7F-45B8-81C3-9ECD7A749A6A}"/>
                </a:ext>
              </a:extLst>
            </p:cNvPr>
            <p:cNvSpPr>
              <a:spLocks/>
            </p:cNvSpPr>
            <p:nvPr/>
          </p:nvSpPr>
          <p:spPr bwMode="auto">
            <a:xfrm rot="-5350089" flipH="1" flipV="1">
              <a:off x="73687" y="216694"/>
              <a:ext cx="105052" cy="55182"/>
            </a:xfrm>
            <a:custGeom>
              <a:avLst/>
              <a:gdLst>
                <a:gd name="T0" fmla="*/ 0 w 55"/>
                <a:gd name="T1" fmla="*/ 2147483647 h 35"/>
                <a:gd name="T2" fmla="*/ 2147483647 w 55"/>
                <a:gd name="T3" fmla="*/ 0 h 35"/>
                <a:gd name="T4" fmla="*/ 2147483647 w 55"/>
                <a:gd name="T5" fmla="*/ 2147483647 h 35"/>
                <a:gd name="T6" fmla="*/ 2147483647 w 55"/>
                <a:gd name="T7" fmla="*/ 2147483647 h 35"/>
                <a:gd name="T8" fmla="*/ 2147483647 w 55"/>
                <a:gd name="T9" fmla="*/ 2147483647 h 35"/>
                <a:gd name="T10" fmla="*/ 2147483647 w 55"/>
                <a:gd name="T11" fmla="*/ 2147483647 h 35"/>
                <a:gd name="T12" fmla="*/ 2147483647 w 55"/>
                <a:gd name="T13" fmla="*/ 2147483647 h 35"/>
                <a:gd name="T14" fmla="*/ 2147483647 w 55"/>
                <a:gd name="T15" fmla="*/ 2147483647 h 35"/>
                <a:gd name="T16" fmla="*/ 2147483647 w 55"/>
                <a:gd name="T17" fmla="*/ 2147483647 h 35"/>
                <a:gd name="T18" fmla="*/ 0 w 55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0" y="12"/>
                  </a:moveTo>
                  <a:lnTo>
                    <a:pt x="1" y="0"/>
                  </a:lnTo>
                  <a:lnTo>
                    <a:pt x="30" y="15"/>
                  </a:lnTo>
                  <a:lnTo>
                    <a:pt x="38" y="19"/>
                  </a:lnTo>
                  <a:lnTo>
                    <a:pt x="48" y="19"/>
                  </a:lnTo>
                  <a:lnTo>
                    <a:pt x="55" y="26"/>
                  </a:lnTo>
                  <a:lnTo>
                    <a:pt x="46" y="35"/>
                  </a:lnTo>
                  <a:lnTo>
                    <a:pt x="28" y="32"/>
                  </a:lnTo>
                  <a:lnTo>
                    <a:pt x="15" y="21"/>
                  </a:lnTo>
                  <a:lnTo>
                    <a:pt x="0" y="12"/>
                  </a:lnTo>
                  <a:close/>
                </a:path>
              </a:pathLst>
            </a:cu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42" name="Freeform 741">
              <a:extLst>
                <a:ext uri="{FF2B5EF4-FFF2-40B4-BE49-F238E27FC236}">
                  <a16:creationId xmlns:a16="http://schemas.microsoft.com/office/drawing/2014/main" xmlns="" id="{314AE87A-57C0-4C17-937C-5B43C92909F0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71619" y="268463"/>
              <a:ext cx="82185" cy="61697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43" name="Freeform 742">
              <a:extLst>
                <a:ext uri="{FF2B5EF4-FFF2-40B4-BE49-F238E27FC236}">
                  <a16:creationId xmlns:a16="http://schemas.microsoft.com/office/drawing/2014/main" xmlns="" id="{BA803022-2C8B-4EEC-9AD6-AD51CA1A577B}"/>
                </a:ext>
              </a:extLst>
            </p:cNvPr>
            <p:cNvSpPr>
              <a:spLocks/>
            </p:cNvSpPr>
            <p:nvPr/>
          </p:nvSpPr>
          <p:spPr bwMode="auto">
            <a:xfrm rot="-1738282" flipH="1" flipV="1">
              <a:off x="241859" y="431876"/>
              <a:ext cx="136193" cy="80039"/>
            </a:xfrm>
            <a:custGeom>
              <a:avLst/>
              <a:gdLst>
                <a:gd name="T0" fmla="*/ 2147483647 w 34"/>
                <a:gd name="T1" fmla="*/ 2147483647 h 19"/>
                <a:gd name="T2" fmla="*/ 2147483647 w 34"/>
                <a:gd name="T3" fmla="*/ 2147483647 h 19"/>
                <a:gd name="T4" fmla="*/ 2147483647 w 34"/>
                <a:gd name="T5" fmla="*/ 0 h 19"/>
                <a:gd name="T6" fmla="*/ 2147483647 w 34"/>
                <a:gd name="T7" fmla="*/ 2147483647 h 19"/>
                <a:gd name="T8" fmla="*/ 2147483647 w 34"/>
                <a:gd name="T9" fmla="*/ 2147483647 h 19"/>
                <a:gd name="T10" fmla="*/ 2147483647 w 34"/>
                <a:gd name="T11" fmla="*/ 2147483647 h 19"/>
                <a:gd name="T12" fmla="*/ 0 w 34"/>
                <a:gd name="T13" fmla="*/ 2147483647 h 19"/>
                <a:gd name="T14" fmla="*/ 0 w 34"/>
                <a:gd name="T15" fmla="*/ 2147483647 h 19"/>
                <a:gd name="T16" fmla="*/ 2147483647 w 34"/>
                <a:gd name="T17" fmla="*/ 2147483647 h 19"/>
                <a:gd name="T18" fmla="*/ 2147483647 w 34"/>
                <a:gd name="T19" fmla="*/ 2147483647 h 19"/>
                <a:gd name="T20" fmla="*/ 2147483647 w 34"/>
                <a:gd name="T21" fmla="*/ 2147483647 h 19"/>
                <a:gd name="T22" fmla="*/ 2147483647 w 34"/>
                <a:gd name="T23" fmla="*/ 2147483647 h 19"/>
                <a:gd name="T24" fmla="*/ 2147483647 w 34"/>
                <a:gd name="T25" fmla="*/ 2147483647 h 19"/>
                <a:gd name="T26" fmla="*/ 2147483647 w 34"/>
                <a:gd name="T27" fmla="*/ 2147483647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"/>
                <a:gd name="T43" fmla="*/ 0 h 19"/>
                <a:gd name="T44" fmla="*/ 34 w 34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" h="19">
                  <a:moveTo>
                    <a:pt x="31" y="1"/>
                  </a:moveTo>
                  <a:lnTo>
                    <a:pt x="18" y="4"/>
                  </a:lnTo>
                  <a:lnTo>
                    <a:pt x="4" y="0"/>
                  </a:lnTo>
                  <a:lnTo>
                    <a:pt x="4" y="3"/>
                  </a:lnTo>
                  <a:lnTo>
                    <a:pt x="8" y="5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9" y="19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34" y="14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44" name="Oval 743">
              <a:extLst>
                <a:ext uri="{FF2B5EF4-FFF2-40B4-BE49-F238E27FC236}">
                  <a16:creationId xmlns:a16="http://schemas.microsoft.com/office/drawing/2014/main" xmlns="" id="{E8A1D983-CC4C-4239-BBE4-536365C87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26" y="78371"/>
              <a:ext cx="0" cy="0"/>
            </a:xfrm>
            <a:prstGeom prst="ellipse">
              <a:avLst/>
            </a:prstGeom>
            <a:solidFill>
              <a:srgbClr val="FFFFC8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45" name="Freeform 744">
              <a:extLst>
                <a:ext uri="{FF2B5EF4-FFF2-40B4-BE49-F238E27FC236}">
                  <a16:creationId xmlns:a16="http://schemas.microsoft.com/office/drawing/2014/main" xmlns="" id="{9010179B-94B7-490D-AAF9-47EE15F1656C}"/>
                </a:ext>
              </a:extLst>
            </p:cNvPr>
            <p:cNvSpPr>
              <a:spLocks/>
            </p:cNvSpPr>
            <p:nvPr/>
          </p:nvSpPr>
          <p:spPr bwMode="auto">
            <a:xfrm rot="2854677" flipH="1">
              <a:off x="-22047" y="325819"/>
              <a:ext cx="375183" cy="173763"/>
            </a:xfrm>
            <a:custGeom>
              <a:avLst/>
              <a:gdLst>
                <a:gd name="T0" fmla="*/ 2147483647 w 77"/>
                <a:gd name="T1" fmla="*/ 0 h 43"/>
                <a:gd name="T2" fmla="*/ 2147483647 w 77"/>
                <a:gd name="T3" fmla="*/ 2147483647 h 43"/>
                <a:gd name="T4" fmla="*/ 2147483647 w 77"/>
                <a:gd name="T5" fmla="*/ 2147483647 h 43"/>
                <a:gd name="T6" fmla="*/ 2147483647 w 77"/>
                <a:gd name="T7" fmla="*/ 2147483647 h 43"/>
                <a:gd name="T8" fmla="*/ 2147483647 w 77"/>
                <a:gd name="T9" fmla="*/ 2147483647 h 43"/>
                <a:gd name="T10" fmla="*/ 2147483647 w 77"/>
                <a:gd name="T11" fmla="*/ 2147483647 h 43"/>
                <a:gd name="T12" fmla="*/ 2147483647 w 77"/>
                <a:gd name="T13" fmla="*/ 2147483647 h 43"/>
                <a:gd name="T14" fmla="*/ 2147483647 w 77"/>
                <a:gd name="T15" fmla="*/ 2147483647 h 43"/>
                <a:gd name="T16" fmla="*/ 0 w 77"/>
                <a:gd name="T17" fmla="*/ 2147483647 h 43"/>
                <a:gd name="T18" fmla="*/ 2147483647 w 77"/>
                <a:gd name="T19" fmla="*/ 2147483647 h 43"/>
                <a:gd name="T20" fmla="*/ 2147483647 w 77"/>
                <a:gd name="T21" fmla="*/ 2147483647 h 43"/>
                <a:gd name="T22" fmla="*/ 2147483647 w 77"/>
                <a:gd name="T23" fmla="*/ 2147483647 h 43"/>
                <a:gd name="T24" fmla="*/ 2147483647 w 77"/>
                <a:gd name="T25" fmla="*/ 2147483647 h 43"/>
                <a:gd name="T26" fmla="*/ 2147483647 w 77"/>
                <a:gd name="T27" fmla="*/ 2147483647 h 43"/>
                <a:gd name="T28" fmla="*/ 2147483647 w 77"/>
                <a:gd name="T29" fmla="*/ 2147483647 h 43"/>
                <a:gd name="T30" fmla="*/ 2147483647 w 77"/>
                <a:gd name="T31" fmla="*/ 2147483647 h 43"/>
                <a:gd name="T32" fmla="*/ 2147483647 w 77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43"/>
                <a:gd name="T53" fmla="*/ 77 w 7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43">
                  <a:moveTo>
                    <a:pt x="68" y="0"/>
                  </a:moveTo>
                  <a:lnTo>
                    <a:pt x="75" y="5"/>
                  </a:lnTo>
                  <a:lnTo>
                    <a:pt x="77" y="12"/>
                  </a:lnTo>
                  <a:lnTo>
                    <a:pt x="73" y="20"/>
                  </a:lnTo>
                  <a:lnTo>
                    <a:pt x="66" y="28"/>
                  </a:lnTo>
                  <a:lnTo>
                    <a:pt x="53" y="38"/>
                  </a:lnTo>
                  <a:lnTo>
                    <a:pt x="37" y="43"/>
                  </a:lnTo>
                  <a:lnTo>
                    <a:pt x="15" y="37"/>
                  </a:lnTo>
                  <a:lnTo>
                    <a:pt x="0" y="26"/>
                  </a:lnTo>
                  <a:lnTo>
                    <a:pt x="6" y="17"/>
                  </a:lnTo>
                  <a:lnTo>
                    <a:pt x="24" y="23"/>
                  </a:lnTo>
                  <a:lnTo>
                    <a:pt x="36" y="26"/>
                  </a:lnTo>
                  <a:lnTo>
                    <a:pt x="45" y="23"/>
                  </a:lnTo>
                  <a:lnTo>
                    <a:pt x="51" y="16"/>
                  </a:lnTo>
                  <a:lnTo>
                    <a:pt x="58" y="5"/>
                  </a:lnTo>
                  <a:lnTo>
                    <a:pt x="63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46" name="Oval 745">
              <a:extLst>
                <a:ext uri="{FF2B5EF4-FFF2-40B4-BE49-F238E27FC236}">
                  <a16:creationId xmlns:a16="http://schemas.microsoft.com/office/drawing/2014/main" xmlns="" id="{66B9A6E2-AB68-4359-8EA0-CA4009E9C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26" y="68366"/>
              <a:ext cx="0" cy="0"/>
            </a:xfrm>
            <a:prstGeom prst="ellipse">
              <a:avLst/>
            </a:prstGeom>
            <a:solidFill>
              <a:srgbClr val="FFFFC8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47" name="Freeform 746">
              <a:extLst>
                <a:ext uri="{FF2B5EF4-FFF2-40B4-BE49-F238E27FC236}">
                  <a16:creationId xmlns:a16="http://schemas.microsoft.com/office/drawing/2014/main" xmlns="" id="{BE0AD96B-61FB-4AA8-A07A-80D8A4752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7" y="623637"/>
              <a:ext cx="71619" cy="88376"/>
            </a:xfrm>
            <a:custGeom>
              <a:avLst/>
              <a:gdLst>
                <a:gd name="T0" fmla="*/ 2147483647 w 13"/>
                <a:gd name="T1" fmla="*/ 0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w 13"/>
                <a:gd name="T11" fmla="*/ 2147483647 h 11"/>
                <a:gd name="T12" fmla="*/ 0 w 13"/>
                <a:gd name="T13" fmla="*/ 2147483647 h 11"/>
                <a:gd name="T14" fmla="*/ 2147483647 w 13"/>
                <a:gd name="T15" fmla="*/ 2147483647 h 11"/>
                <a:gd name="T16" fmla="*/ 2147483647 w 13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4" y="0"/>
                  </a:moveTo>
                  <a:lnTo>
                    <a:pt x="12" y="1"/>
                  </a:lnTo>
                  <a:lnTo>
                    <a:pt x="13" y="3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48" name="Freeform 747">
              <a:extLst>
                <a:ext uri="{FF2B5EF4-FFF2-40B4-BE49-F238E27FC236}">
                  <a16:creationId xmlns:a16="http://schemas.microsoft.com/office/drawing/2014/main" xmlns="" id="{25D128D9-9501-4C81-BD3D-5200F850A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0" y="623637"/>
              <a:ext cx="78663" cy="88376"/>
            </a:xfrm>
            <a:custGeom>
              <a:avLst/>
              <a:gdLst>
                <a:gd name="T0" fmla="*/ 2147483647 w 13"/>
                <a:gd name="T1" fmla="*/ 0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w 13"/>
                <a:gd name="T11" fmla="*/ 2147483647 h 11"/>
                <a:gd name="T12" fmla="*/ 0 w 13"/>
                <a:gd name="T13" fmla="*/ 2147483647 h 11"/>
                <a:gd name="T14" fmla="*/ 2147483647 w 13"/>
                <a:gd name="T15" fmla="*/ 2147483647 h 11"/>
                <a:gd name="T16" fmla="*/ 2147483647 w 13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4" y="0"/>
                  </a:moveTo>
                  <a:lnTo>
                    <a:pt x="12" y="1"/>
                  </a:lnTo>
                  <a:lnTo>
                    <a:pt x="13" y="3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CC00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xmlns="" id="{01F6C009-587B-4949-927E-DC15A60BB5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2635">
              <a:off x="63400" y="763705"/>
              <a:ext cx="78663" cy="105051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50" name="Oval 749">
              <a:extLst>
                <a:ext uri="{FF2B5EF4-FFF2-40B4-BE49-F238E27FC236}">
                  <a16:creationId xmlns:a16="http://schemas.microsoft.com/office/drawing/2014/main" xmlns="" id="{1FC261E7-51FA-41D4-8E5C-E898266C92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2635">
              <a:off x="63400" y="780380"/>
              <a:ext cx="78663" cy="88376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51" name="Freeform 750">
              <a:extLst>
                <a:ext uri="{FF2B5EF4-FFF2-40B4-BE49-F238E27FC236}">
                  <a16:creationId xmlns:a16="http://schemas.microsoft.com/office/drawing/2014/main" xmlns="" id="{407C62EC-28D8-4631-A2EC-6AC1685544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222" y="201764"/>
              <a:ext cx="206637" cy="440214"/>
            </a:xfrm>
            <a:custGeom>
              <a:avLst/>
              <a:gdLst>
                <a:gd name="T0" fmla="*/ 2147483647 w 55"/>
                <a:gd name="T1" fmla="*/ 0 h 101"/>
                <a:gd name="T2" fmla="*/ 2147483647 w 55"/>
                <a:gd name="T3" fmla="*/ 2147483647 h 101"/>
                <a:gd name="T4" fmla="*/ 2147483647 w 55"/>
                <a:gd name="T5" fmla="*/ 2147483647 h 101"/>
                <a:gd name="T6" fmla="*/ 2147483647 w 55"/>
                <a:gd name="T7" fmla="*/ 2147483647 h 101"/>
                <a:gd name="T8" fmla="*/ 2147483647 w 55"/>
                <a:gd name="T9" fmla="*/ 2147483647 h 101"/>
                <a:gd name="T10" fmla="*/ 2147483647 w 55"/>
                <a:gd name="T11" fmla="*/ 2147483647 h 101"/>
                <a:gd name="T12" fmla="*/ 2147483647 w 55"/>
                <a:gd name="T13" fmla="*/ 2147483647 h 101"/>
                <a:gd name="T14" fmla="*/ 2147483647 w 55"/>
                <a:gd name="T15" fmla="*/ 2147483647 h 101"/>
                <a:gd name="T16" fmla="*/ 2147483647 w 55"/>
                <a:gd name="T17" fmla="*/ 2147483647 h 101"/>
                <a:gd name="T18" fmla="*/ 2147483647 w 55"/>
                <a:gd name="T19" fmla="*/ 2147483647 h 101"/>
                <a:gd name="T20" fmla="*/ 2147483647 w 55"/>
                <a:gd name="T21" fmla="*/ 2147483647 h 101"/>
                <a:gd name="T22" fmla="*/ 2147483647 w 55"/>
                <a:gd name="T23" fmla="*/ 2147483647 h 101"/>
                <a:gd name="T24" fmla="*/ 0 w 55"/>
                <a:gd name="T25" fmla="*/ 2147483647 h 101"/>
                <a:gd name="T26" fmla="*/ 2147483647 w 55"/>
                <a:gd name="T27" fmla="*/ 2147483647 h 101"/>
                <a:gd name="T28" fmla="*/ 2147483647 w 55"/>
                <a:gd name="T29" fmla="*/ 2147483647 h 101"/>
                <a:gd name="T30" fmla="*/ 2147483647 w 55"/>
                <a:gd name="T31" fmla="*/ 2147483647 h 101"/>
                <a:gd name="T32" fmla="*/ 2147483647 w 55"/>
                <a:gd name="T33" fmla="*/ 2147483647 h 101"/>
                <a:gd name="T34" fmla="*/ 2147483647 w 55"/>
                <a:gd name="T35" fmla="*/ 0 h 1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"/>
                <a:gd name="T55" fmla="*/ 0 h 101"/>
                <a:gd name="T56" fmla="*/ 55 w 55"/>
                <a:gd name="T57" fmla="*/ 101 h 1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" h="101">
                  <a:moveTo>
                    <a:pt x="45" y="0"/>
                  </a:moveTo>
                  <a:lnTo>
                    <a:pt x="52" y="18"/>
                  </a:lnTo>
                  <a:lnTo>
                    <a:pt x="54" y="30"/>
                  </a:lnTo>
                  <a:lnTo>
                    <a:pt x="55" y="43"/>
                  </a:lnTo>
                  <a:lnTo>
                    <a:pt x="55" y="63"/>
                  </a:lnTo>
                  <a:lnTo>
                    <a:pt x="55" y="96"/>
                  </a:lnTo>
                  <a:lnTo>
                    <a:pt x="54" y="100"/>
                  </a:lnTo>
                  <a:lnTo>
                    <a:pt x="47" y="101"/>
                  </a:lnTo>
                  <a:lnTo>
                    <a:pt x="38" y="101"/>
                  </a:lnTo>
                  <a:lnTo>
                    <a:pt x="33" y="101"/>
                  </a:lnTo>
                  <a:lnTo>
                    <a:pt x="23" y="101"/>
                  </a:lnTo>
                  <a:lnTo>
                    <a:pt x="9" y="101"/>
                  </a:lnTo>
                  <a:lnTo>
                    <a:pt x="0" y="100"/>
                  </a:lnTo>
                  <a:lnTo>
                    <a:pt x="2" y="63"/>
                  </a:lnTo>
                  <a:lnTo>
                    <a:pt x="6" y="32"/>
                  </a:lnTo>
                  <a:lnTo>
                    <a:pt x="12" y="15"/>
                  </a:lnTo>
                  <a:lnTo>
                    <a:pt x="28" y="1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52" name="Freeform 751">
              <a:extLst>
                <a:ext uri="{FF2B5EF4-FFF2-40B4-BE49-F238E27FC236}">
                  <a16:creationId xmlns:a16="http://schemas.microsoft.com/office/drawing/2014/main" xmlns="" id="{813DAE2D-D17A-4CD5-A457-CCBA4663B426}"/>
                </a:ext>
              </a:extLst>
            </p:cNvPr>
            <p:cNvSpPr>
              <a:spLocks/>
            </p:cNvSpPr>
            <p:nvPr/>
          </p:nvSpPr>
          <p:spPr bwMode="auto">
            <a:xfrm rot="1944164" flipH="1">
              <a:off x="63400" y="208434"/>
              <a:ext cx="142063" cy="51692"/>
            </a:xfrm>
            <a:custGeom>
              <a:avLst/>
              <a:gdLst>
                <a:gd name="T0" fmla="*/ 2147483647 w 40"/>
                <a:gd name="T1" fmla="*/ 2147483647 h 14"/>
                <a:gd name="T2" fmla="*/ 0 w 40"/>
                <a:gd name="T3" fmla="*/ 2147483647 h 14"/>
                <a:gd name="T4" fmla="*/ 2147483647 w 40"/>
                <a:gd name="T5" fmla="*/ 2147483647 h 14"/>
                <a:gd name="T6" fmla="*/ 2147483647 w 40"/>
                <a:gd name="T7" fmla="*/ 2147483647 h 14"/>
                <a:gd name="T8" fmla="*/ 2147483647 w 40"/>
                <a:gd name="T9" fmla="*/ 0 h 14"/>
                <a:gd name="T10" fmla="*/ 2147483647 w 40"/>
                <a:gd name="T11" fmla="*/ 2147483647 h 14"/>
                <a:gd name="T12" fmla="*/ 2147483647 w 40"/>
                <a:gd name="T13" fmla="*/ 2147483647 h 14"/>
                <a:gd name="T14" fmla="*/ 2147483647 w 40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14"/>
                <a:gd name="T26" fmla="*/ 40 w 4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14">
                  <a:moveTo>
                    <a:pt x="2" y="2"/>
                  </a:moveTo>
                  <a:lnTo>
                    <a:pt x="0" y="14"/>
                  </a:lnTo>
                  <a:lnTo>
                    <a:pt x="21" y="14"/>
                  </a:lnTo>
                  <a:lnTo>
                    <a:pt x="40" y="10"/>
                  </a:lnTo>
                  <a:lnTo>
                    <a:pt x="38" y="0"/>
                  </a:lnTo>
                  <a:lnTo>
                    <a:pt x="24" y="3"/>
                  </a:lnTo>
                  <a:lnTo>
                    <a:pt x="15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53" name="Freeform 752">
              <a:extLst>
                <a:ext uri="{FF2B5EF4-FFF2-40B4-BE49-F238E27FC236}">
                  <a16:creationId xmlns:a16="http://schemas.microsoft.com/office/drawing/2014/main" xmlns="" id="{08899BD1-6A82-41B8-887B-F6C1B8ACDA4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222" y="737025"/>
              <a:ext cx="106841" cy="371847"/>
            </a:xfrm>
            <a:custGeom>
              <a:avLst/>
              <a:gdLst>
                <a:gd name="T0" fmla="*/ 2147483647 w 28"/>
                <a:gd name="T1" fmla="*/ 0 h 83"/>
                <a:gd name="T2" fmla="*/ 2147483647 w 28"/>
                <a:gd name="T3" fmla="*/ 2147483647 h 83"/>
                <a:gd name="T4" fmla="*/ 2147483647 w 28"/>
                <a:gd name="T5" fmla="*/ 2147483647 h 83"/>
                <a:gd name="T6" fmla="*/ 0 w 28"/>
                <a:gd name="T7" fmla="*/ 2147483647 h 83"/>
                <a:gd name="T8" fmla="*/ 2147483647 w 28"/>
                <a:gd name="T9" fmla="*/ 2147483647 h 83"/>
                <a:gd name="T10" fmla="*/ 2147483647 w 28"/>
                <a:gd name="T11" fmla="*/ 2147483647 h 83"/>
                <a:gd name="T12" fmla="*/ 2147483647 w 28"/>
                <a:gd name="T13" fmla="*/ 2147483647 h 83"/>
                <a:gd name="T14" fmla="*/ 2147483647 w 28"/>
                <a:gd name="T15" fmla="*/ 0 h 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83"/>
                <a:gd name="T26" fmla="*/ 28 w 28"/>
                <a:gd name="T27" fmla="*/ 83 h 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83">
                  <a:moveTo>
                    <a:pt x="26" y="0"/>
                  </a:moveTo>
                  <a:lnTo>
                    <a:pt x="28" y="81"/>
                  </a:lnTo>
                  <a:lnTo>
                    <a:pt x="5" y="83"/>
                  </a:lnTo>
                  <a:lnTo>
                    <a:pt x="0" y="39"/>
                  </a:lnTo>
                  <a:lnTo>
                    <a:pt x="2" y="28"/>
                  </a:lnTo>
                  <a:lnTo>
                    <a:pt x="12" y="10"/>
                  </a:lnTo>
                  <a:lnTo>
                    <a:pt x="19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54" name="Freeform 753">
              <a:extLst>
                <a:ext uri="{FF2B5EF4-FFF2-40B4-BE49-F238E27FC236}">
                  <a16:creationId xmlns:a16="http://schemas.microsoft.com/office/drawing/2014/main" xmlns="" id="{48664D23-8D47-4C8B-B75B-9E1E4CF557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222" y="641978"/>
              <a:ext cx="260644" cy="501911"/>
            </a:xfrm>
            <a:custGeom>
              <a:avLst/>
              <a:gdLst>
                <a:gd name="T0" fmla="*/ 2147483647 w 81"/>
                <a:gd name="T1" fmla="*/ 0 h 129"/>
                <a:gd name="T2" fmla="*/ 2147483647 w 81"/>
                <a:gd name="T3" fmla="*/ 2147483647 h 129"/>
                <a:gd name="T4" fmla="*/ 2147483647 w 81"/>
                <a:gd name="T5" fmla="*/ 2147483647 h 129"/>
                <a:gd name="T6" fmla="*/ 2147483647 w 81"/>
                <a:gd name="T7" fmla="*/ 2147483647 h 129"/>
                <a:gd name="T8" fmla="*/ 2147483647 w 81"/>
                <a:gd name="T9" fmla="*/ 2147483647 h 129"/>
                <a:gd name="T10" fmla="*/ 2147483647 w 81"/>
                <a:gd name="T11" fmla="*/ 2147483647 h 129"/>
                <a:gd name="T12" fmla="*/ 2147483647 w 81"/>
                <a:gd name="T13" fmla="*/ 2147483647 h 129"/>
                <a:gd name="T14" fmla="*/ 2147483647 w 81"/>
                <a:gd name="T15" fmla="*/ 2147483647 h 129"/>
                <a:gd name="T16" fmla="*/ 0 w 81"/>
                <a:gd name="T17" fmla="*/ 2147483647 h 129"/>
                <a:gd name="T18" fmla="*/ 2147483647 w 81"/>
                <a:gd name="T19" fmla="*/ 2147483647 h 129"/>
                <a:gd name="T20" fmla="*/ 2147483647 w 81"/>
                <a:gd name="T21" fmla="*/ 2147483647 h 129"/>
                <a:gd name="T22" fmla="*/ 2147483647 w 81"/>
                <a:gd name="T23" fmla="*/ 0 h 1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1"/>
                <a:gd name="T37" fmla="*/ 0 h 129"/>
                <a:gd name="T38" fmla="*/ 81 w 81"/>
                <a:gd name="T39" fmla="*/ 129 h 1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1" h="129">
                  <a:moveTo>
                    <a:pt x="81" y="0"/>
                  </a:moveTo>
                  <a:lnTo>
                    <a:pt x="80" y="21"/>
                  </a:lnTo>
                  <a:lnTo>
                    <a:pt x="76" y="36"/>
                  </a:lnTo>
                  <a:lnTo>
                    <a:pt x="68" y="46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6" y="90"/>
                  </a:lnTo>
                  <a:lnTo>
                    <a:pt x="29" y="129"/>
                  </a:lnTo>
                  <a:lnTo>
                    <a:pt x="0" y="126"/>
                  </a:lnTo>
                  <a:lnTo>
                    <a:pt x="2" y="64"/>
                  </a:lnTo>
                  <a:lnTo>
                    <a:pt x="17" y="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55" name="Freeform 754">
              <a:extLst>
                <a:ext uri="{FF2B5EF4-FFF2-40B4-BE49-F238E27FC236}">
                  <a16:creationId xmlns:a16="http://schemas.microsoft.com/office/drawing/2014/main" xmlns="" id="{F0DF53DF-4897-445F-9DFC-4718FC7D07DE}"/>
                </a:ext>
              </a:extLst>
            </p:cNvPr>
            <p:cNvSpPr>
              <a:spLocks/>
            </p:cNvSpPr>
            <p:nvPr/>
          </p:nvSpPr>
          <p:spPr bwMode="auto">
            <a:xfrm rot="661026" flipH="1">
              <a:off x="18785" y="1075523"/>
              <a:ext cx="223074" cy="251790"/>
            </a:xfrm>
            <a:custGeom>
              <a:avLst/>
              <a:gdLst>
                <a:gd name="T0" fmla="*/ 2147483647 w 71"/>
                <a:gd name="T1" fmla="*/ 0 h 64"/>
                <a:gd name="T2" fmla="*/ 2147483647 w 71"/>
                <a:gd name="T3" fmla="*/ 2147483647 h 64"/>
                <a:gd name="T4" fmla="*/ 2147483647 w 71"/>
                <a:gd name="T5" fmla="*/ 2147483647 h 64"/>
                <a:gd name="T6" fmla="*/ 2147483647 w 71"/>
                <a:gd name="T7" fmla="*/ 2147483647 h 64"/>
                <a:gd name="T8" fmla="*/ 2147483647 w 71"/>
                <a:gd name="T9" fmla="*/ 2147483647 h 64"/>
                <a:gd name="T10" fmla="*/ 2147483647 w 71"/>
                <a:gd name="T11" fmla="*/ 2147483647 h 64"/>
                <a:gd name="T12" fmla="*/ 2147483647 w 71"/>
                <a:gd name="T13" fmla="*/ 2147483647 h 64"/>
                <a:gd name="T14" fmla="*/ 0 w 71"/>
                <a:gd name="T15" fmla="*/ 2147483647 h 64"/>
                <a:gd name="T16" fmla="*/ 2147483647 w 71"/>
                <a:gd name="T17" fmla="*/ 2147483647 h 64"/>
                <a:gd name="T18" fmla="*/ 2147483647 w 71"/>
                <a:gd name="T19" fmla="*/ 2147483647 h 64"/>
                <a:gd name="T20" fmla="*/ 2147483647 w 71"/>
                <a:gd name="T21" fmla="*/ 2147483647 h 64"/>
                <a:gd name="T22" fmla="*/ 2147483647 w 71"/>
                <a:gd name="T23" fmla="*/ 2147483647 h 64"/>
                <a:gd name="T24" fmla="*/ 2147483647 w 71"/>
                <a:gd name="T25" fmla="*/ 2147483647 h 64"/>
                <a:gd name="T26" fmla="*/ 2147483647 w 71"/>
                <a:gd name="T27" fmla="*/ 2147483647 h 64"/>
                <a:gd name="T28" fmla="*/ 2147483647 w 71"/>
                <a:gd name="T29" fmla="*/ 2147483647 h 64"/>
                <a:gd name="T30" fmla="*/ 2147483647 w 71"/>
                <a:gd name="T31" fmla="*/ 2147483647 h 64"/>
                <a:gd name="T32" fmla="*/ 2147483647 w 71"/>
                <a:gd name="T33" fmla="*/ 2147483647 h 64"/>
                <a:gd name="T34" fmla="*/ 2147483647 w 71"/>
                <a:gd name="T35" fmla="*/ 2147483647 h 64"/>
                <a:gd name="T36" fmla="*/ 2147483647 w 71"/>
                <a:gd name="T37" fmla="*/ 2147483647 h 64"/>
                <a:gd name="T38" fmla="*/ 2147483647 w 71"/>
                <a:gd name="T39" fmla="*/ 2147483647 h 64"/>
                <a:gd name="T40" fmla="*/ 2147483647 w 71"/>
                <a:gd name="T41" fmla="*/ 0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"/>
                <a:gd name="T64" fmla="*/ 0 h 64"/>
                <a:gd name="T65" fmla="*/ 71 w 71"/>
                <a:gd name="T66" fmla="*/ 64 h 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" h="64">
                  <a:moveTo>
                    <a:pt x="38" y="0"/>
                  </a:moveTo>
                  <a:lnTo>
                    <a:pt x="36" y="36"/>
                  </a:lnTo>
                  <a:lnTo>
                    <a:pt x="32" y="43"/>
                  </a:lnTo>
                  <a:lnTo>
                    <a:pt x="21" y="46"/>
                  </a:lnTo>
                  <a:lnTo>
                    <a:pt x="14" y="45"/>
                  </a:lnTo>
                  <a:lnTo>
                    <a:pt x="7" y="48"/>
                  </a:lnTo>
                  <a:lnTo>
                    <a:pt x="3" y="52"/>
                  </a:lnTo>
                  <a:lnTo>
                    <a:pt x="0" y="57"/>
                  </a:lnTo>
                  <a:lnTo>
                    <a:pt x="4" y="64"/>
                  </a:lnTo>
                  <a:lnTo>
                    <a:pt x="25" y="63"/>
                  </a:lnTo>
                  <a:lnTo>
                    <a:pt x="36" y="62"/>
                  </a:lnTo>
                  <a:lnTo>
                    <a:pt x="40" y="60"/>
                  </a:lnTo>
                  <a:lnTo>
                    <a:pt x="46" y="57"/>
                  </a:lnTo>
                  <a:lnTo>
                    <a:pt x="51" y="58"/>
                  </a:lnTo>
                  <a:lnTo>
                    <a:pt x="52" y="63"/>
                  </a:lnTo>
                  <a:lnTo>
                    <a:pt x="61" y="64"/>
                  </a:lnTo>
                  <a:lnTo>
                    <a:pt x="65" y="57"/>
                  </a:lnTo>
                  <a:lnTo>
                    <a:pt x="66" y="49"/>
                  </a:lnTo>
                  <a:lnTo>
                    <a:pt x="64" y="38"/>
                  </a:lnTo>
                  <a:lnTo>
                    <a:pt x="71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56" name="Freeform 755">
              <a:extLst>
                <a:ext uri="{FF2B5EF4-FFF2-40B4-BE49-F238E27FC236}">
                  <a16:creationId xmlns:a16="http://schemas.microsoft.com/office/drawing/2014/main" xmlns="" id="{6407173B-DA14-4EDA-AEF6-CA71C5A8665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841" y="278468"/>
              <a:ext cx="207811" cy="745363"/>
            </a:xfrm>
            <a:custGeom>
              <a:avLst/>
              <a:gdLst>
                <a:gd name="T0" fmla="*/ 2147483647 w 61"/>
                <a:gd name="T1" fmla="*/ 0 h 201"/>
                <a:gd name="T2" fmla="*/ 2147483647 w 61"/>
                <a:gd name="T3" fmla="*/ 2147483647 h 201"/>
                <a:gd name="T4" fmla="*/ 2147483647 w 61"/>
                <a:gd name="T5" fmla="*/ 2147483647 h 201"/>
                <a:gd name="T6" fmla="*/ 2147483647 w 61"/>
                <a:gd name="T7" fmla="*/ 2147483647 h 201"/>
                <a:gd name="T8" fmla="*/ 2147483647 w 61"/>
                <a:gd name="T9" fmla="*/ 2147483647 h 201"/>
                <a:gd name="T10" fmla="*/ 2147483647 w 61"/>
                <a:gd name="T11" fmla="*/ 2147483647 h 201"/>
                <a:gd name="T12" fmla="*/ 2147483647 w 61"/>
                <a:gd name="T13" fmla="*/ 2147483647 h 201"/>
                <a:gd name="T14" fmla="*/ 2147483647 w 61"/>
                <a:gd name="T15" fmla="*/ 2147483647 h 201"/>
                <a:gd name="T16" fmla="*/ 2147483647 w 61"/>
                <a:gd name="T17" fmla="*/ 2147483647 h 201"/>
                <a:gd name="T18" fmla="*/ 2147483647 w 61"/>
                <a:gd name="T19" fmla="*/ 2147483647 h 201"/>
                <a:gd name="T20" fmla="*/ 2147483647 w 61"/>
                <a:gd name="T21" fmla="*/ 2147483647 h 201"/>
                <a:gd name="T22" fmla="*/ 0 w 61"/>
                <a:gd name="T23" fmla="*/ 2147483647 h 201"/>
                <a:gd name="T24" fmla="*/ 2147483647 w 61"/>
                <a:gd name="T25" fmla="*/ 2147483647 h 201"/>
                <a:gd name="T26" fmla="*/ 2147483647 w 61"/>
                <a:gd name="T27" fmla="*/ 2147483647 h 201"/>
                <a:gd name="T28" fmla="*/ 2147483647 w 61"/>
                <a:gd name="T29" fmla="*/ 2147483647 h 201"/>
                <a:gd name="T30" fmla="*/ 2147483647 w 61"/>
                <a:gd name="T31" fmla="*/ 2147483647 h 201"/>
                <a:gd name="T32" fmla="*/ 2147483647 w 61"/>
                <a:gd name="T33" fmla="*/ 2147483647 h 201"/>
                <a:gd name="T34" fmla="*/ 2147483647 w 61"/>
                <a:gd name="T35" fmla="*/ 2147483647 h 201"/>
                <a:gd name="T36" fmla="*/ 2147483647 w 61"/>
                <a:gd name="T37" fmla="*/ 2147483647 h 201"/>
                <a:gd name="T38" fmla="*/ 2147483647 w 61"/>
                <a:gd name="T39" fmla="*/ 0 h 2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1"/>
                <a:gd name="T61" fmla="*/ 0 h 201"/>
                <a:gd name="T62" fmla="*/ 61 w 61"/>
                <a:gd name="T63" fmla="*/ 201 h 2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1" h="201">
                  <a:moveTo>
                    <a:pt x="34" y="0"/>
                  </a:moveTo>
                  <a:lnTo>
                    <a:pt x="44" y="5"/>
                  </a:lnTo>
                  <a:lnTo>
                    <a:pt x="40" y="12"/>
                  </a:lnTo>
                  <a:lnTo>
                    <a:pt x="40" y="54"/>
                  </a:lnTo>
                  <a:lnTo>
                    <a:pt x="44" y="64"/>
                  </a:lnTo>
                  <a:lnTo>
                    <a:pt x="55" y="68"/>
                  </a:lnTo>
                  <a:lnTo>
                    <a:pt x="61" y="68"/>
                  </a:lnTo>
                  <a:lnTo>
                    <a:pt x="60" y="109"/>
                  </a:lnTo>
                  <a:lnTo>
                    <a:pt x="47" y="134"/>
                  </a:lnTo>
                  <a:lnTo>
                    <a:pt x="29" y="181"/>
                  </a:lnTo>
                  <a:lnTo>
                    <a:pt x="26" y="201"/>
                  </a:lnTo>
                  <a:lnTo>
                    <a:pt x="0" y="197"/>
                  </a:lnTo>
                  <a:lnTo>
                    <a:pt x="4" y="140"/>
                  </a:lnTo>
                  <a:lnTo>
                    <a:pt x="18" y="102"/>
                  </a:lnTo>
                  <a:lnTo>
                    <a:pt x="19" y="64"/>
                  </a:lnTo>
                  <a:lnTo>
                    <a:pt x="25" y="30"/>
                  </a:lnTo>
                  <a:lnTo>
                    <a:pt x="27" y="19"/>
                  </a:lnTo>
                  <a:lnTo>
                    <a:pt x="30" y="12"/>
                  </a:lnTo>
                  <a:lnTo>
                    <a:pt x="32" y="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AEAEA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57" name="Oval 756">
              <a:extLst>
                <a:ext uri="{FF2B5EF4-FFF2-40B4-BE49-F238E27FC236}">
                  <a16:creationId xmlns:a16="http://schemas.microsoft.com/office/drawing/2014/main" xmlns="" id="{1423709D-DC3C-411A-998C-C7B7A233E8B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6841" y="546933"/>
              <a:ext cx="18785" cy="35017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58" name="Freeform 757">
              <a:extLst>
                <a:ext uri="{FF2B5EF4-FFF2-40B4-BE49-F238E27FC236}">
                  <a16:creationId xmlns:a16="http://schemas.microsoft.com/office/drawing/2014/main" xmlns="" id="{FD8AD41B-D67A-4958-8574-9E7D5000DB3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565274"/>
              <a:ext cx="106841" cy="76704"/>
            </a:xfrm>
            <a:custGeom>
              <a:avLst/>
              <a:gdLst>
                <a:gd name="T0" fmla="*/ 0 w 30"/>
                <a:gd name="T1" fmla="*/ 2147483647 h 21"/>
                <a:gd name="T2" fmla="*/ 2147483647 w 30"/>
                <a:gd name="T3" fmla="*/ 2147483647 h 21"/>
                <a:gd name="T4" fmla="*/ 2147483647 w 30"/>
                <a:gd name="T5" fmla="*/ 2147483647 h 21"/>
                <a:gd name="T6" fmla="*/ 2147483647 w 30"/>
                <a:gd name="T7" fmla="*/ 2147483647 h 21"/>
                <a:gd name="T8" fmla="*/ 2147483647 w 30"/>
                <a:gd name="T9" fmla="*/ 2147483647 h 21"/>
                <a:gd name="T10" fmla="*/ 2147483647 w 30"/>
                <a:gd name="T11" fmla="*/ 0 h 21"/>
                <a:gd name="T12" fmla="*/ 2147483647 w 30"/>
                <a:gd name="T13" fmla="*/ 2147483647 h 21"/>
                <a:gd name="T14" fmla="*/ 2147483647 w 30"/>
                <a:gd name="T15" fmla="*/ 2147483647 h 21"/>
                <a:gd name="T16" fmla="*/ 2147483647 w 30"/>
                <a:gd name="T17" fmla="*/ 2147483647 h 21"/>
                <a:gd name="T18" fmla="*/ 2147483647 w 30"/>
                <a:gd name="T19" fmla="*/ 2147483647 h 21"/>
                <a:gd name="T20" fmla="*/ 2147483647 w 30"/>
                <a:gd name="T21" fmla="*/ 2147483647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21"/>
                <a:gd name="T35" fmla="*/ 30 w 30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21">
                  <a:moveTo>
                    <a:pt x="0" y="2"/>
                  </a:moveTo>
                  <a:lnTo>
                    <a:pt x="20" y="2"/>
                  </a:lnTo>
                  <a:lnTo>
                    <a:pt x="22" y="3"/>
                  </a:lnTo>
                  <a:lnTo>
                    <a:pt x="28" y="5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13"/>
                  </a:lnTo>
                  <a:lnTo>
                    <a:pt x="28" y="17"/>
                  </a:lnTo>
                  <a:lnTo>
                    <a:pt x="30" y="21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59" name="Oval 758">
              <a:extLst>
                <a:ext uri="{FF2B5EF4-FFF2-40B4-BE49-F238E27FC236}">
                  <a16:creationId xmlns:a16="http://schemas.microsoft.com/office/drawing/2014/main" xmlns="" id="{3E2E12CE-28EC-402A-827D-B499104DEC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18775" flipH="1">
              <a:off x="170241" y="296811"/>
              <a:ext cx="18785" cy="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60" name="Freeform 759">
              <a:extLst>
                <a:ext uri="{FF2B5EF4-FFF2-40B4-BE49-F238E27FC236}">
                  <a16:creationId xmlns:a16="http://schemas.microsoft.com/office/drawing/2014/main" xmlns="" id="{BE920CC9-2BB7-4C0F-B42F-2540AEFE56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85" y="201764"/>
              <a:ext cx="170241" cy="95047"/>
            </a:xfrm>
            <a:custGeom>
              <a:avLst/>
              <a:gdLst>
                <a:gd name="T0" fmla="*/ 0 w 40"/>
                <a:gd name="T1" fmla="*/ 2147483647 h 19"/>
                <a:gd name="T2" fmla="*/ 2147483647 w 40"/>
                <a:gd name="T3" fmla="*/ 2147483647 h 19"/>
                <a:gd name="T4" fmla="*/ 2147483647 w 40"/>
                <a:gd name="T5" fmla="*/ 2147483647 h 19"/>
                <a:gd name="T6" fmla="*/ 2147483647 w 40"/>
                <a:gd name="T7" fmla="*/ 2147483647 h 19"/>
                <a:gd name="T8" fmla="*/ 2147483647 w 40"/>
                <a:gd name="T9" fmla="*/ 2147483647 h 19"/>
                <a:gd name="T10" fmla="*/ 2147483647 w 40"/>
                <a:gd name="T11" fmla="*/ 2147483647 h 19"/>
                <a:gd name="T12" fmla="*/ 2147483647 w 40"/>
                <a:gd name="T13" fmla="*/ 2147483647 h 19"/>
                <a:gd name="T14" fmla="*/ 2147483647 w 40"/>
                <a:gd name="T15" fmla="*/ 2147483647 h 19"/>
                <a:gd name="T16" fmla="*/ 2147483647 w 40"/>
                <a:gd name="T17" fmla="*/ 2147483647 h 19"/>
                <a:gd name="T18" fmla="*/ 2147483647 w 40"/>
                <a:gd name="T19" fmla="*/ 2147483647 h 19"/>
                <a:gd name="T20" fmla="*/ 2147483647 w 40"/>
                <a:gd name="T21" fmla="*/ 2147483647 h 19"/>
                <a:gd name="T22" fmla="*/ 2147483647 w 40"/>
                <a:gd name="T23" fmla="*/ 0 h 19"/>
                <a:gd name="T24" fmla="*/ 2147483647 w 40"/>
                <a:gd name="T25" fmla="*/ 2147483647 h 19"/>
                <a:gd name="T26" fmla="*/ 2147483647 w 40"/>
                <a:gd name="T27" fmla="*/ 2147483647 h 19"/>
                <a:gd name="T28" fmla="*/ 2147483647 w 40"/>
                <a:gd name="T29" fmla="*/ 2147483647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0"/>
                <a:gd name="T46" fmla="*/ 0 h 19"/>
                <a:gd name="T47" fmla="*/ 40 w 40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0" h="19">
                  <a:moveTo>
                    <a:pt x="0" y="19"/>
                  </a:moveTo>
                  <a:lnTo>
                    <a:pt x="10" y="14"/>
                  </a:lnTo>
                  <a:lnTo>
                    <a:pt x="14" y="12"/>
                  </a:lnTo>
                  <a:lnTo>
                    <a:pt x="18" y="9"/>
                  </a:lnTo>
                  <a:lnTo>
                    <a:pt x="23" y="6"/>
                  </a:lnTo>
                  <a:lnTo>
                    <a:pt x="25" y="3"/>
                  </a:lnTo>
                  <a:lnTo>
                    <a:pt x="27" y="2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35" y="12"/>
                  </a:lnTo>
                  <a:lnTo>
                    <a:pt x="40" y="16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61" name="Freeform 760">
              <a:extLst>
                <a:ext uri="{FF2B5EF4-FFF2-40B4-BE49-F238E27FC236}">
                  <a16:creationId xmlns:a16="http://schemas.microsoft.com/office/drawing/2014/main" xmlns="" id="{C0EB8A6D-A730-4C5E-8152-FBA556B38BD4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06841" y="113388"/>
              <a:ext cx="160848" cy="146738"/>
            </a:xfrm>
            <a:custGeom>
              <a:avLst/>
              <a:gdLst>
                <a:gd name="T0" fmla="*/ 2147483647 w 64"/>
                <a:gd name="T1" fmla="*/ 2147483647 h 49"/>
                <a:gd name="T2" fmla="*/ 2147483647 w 64"/>
                <a:gd name="T3" fmla="*/ 2147483647 h 49"/>
                <a:gd name="T4" fmla="*/ 2147483647 w 64"/>
                <a:gd name="T5" fmla="*/ 2147483647 h 49"/>
                <a:gd name="T6" fmla="*/ 2147483647 w 64"/>
                <a:gd name="T7" fmla="*/ 2147483647 h 49"/>
                <a:gd name="T8" fmla="*/ 2147483647 w 64"/>
                <a:gd name="T9" fmla="*/ 2147483647 h 49"/>
                <a:gd name="T10" fmla="*/ 2147483647 w 64"/>
                <a:gd name="T11" fmla="*/ 2147483647 h 49"/>
                <a:gd name="T12" fmla="*/ 2147483647 w 64"/>
                <a:gd name="T13" fmla="*/ 2147483647 h 49"/>
                <a:gd name="T14" fmla="*/ 2147483647 w 64"/>
                <a:gd name="T15" fmla="*/ 2147483647 h 49"/>
                <a:gd name="T16" fmla="*/ 2147483647 w 64"/>
                <a:gd name="T17" fmla="*/ 2147483647 h 49"/>
                <a:gd name="T18" fmla="*/ 0 w 64"/>
                <a:gd name="T19" fmla="*/ 2147483647 h 49"/>
                <a:gd name="T20" fmla="*/ 2147483647 w 64"/>
                <a:gd name="T21" fmla="*/ 2147483647 h 49"/>
                <a:gd name="T22" fmla="*/ 2147483647 w 64"/>
                <a:gd name="T23" fmla="*/ 2147483647 h 49"/>
                <a:gd name="T24" fmla="*/ 2147483647 w 64"/>
                <a:gd name="T25" fmla="*/ 2147483647 h 49"/>
                <a:gd name="T26" fmla="*/ 2147483647 w 64"/>
                <a:gd name="T27" fmla="*/ 0 h 49"/>
                <a:gd name="T28" fmla="*/ 2147483647 w 64"/>
                <a:gd name="T29" fmla="*/ 2147483647 h 49"/>
                <a:gd name="T30" fmla="*/ 2147483647 w 64"/>
                <a:gd name="T31" fmla="*/ 2147483647 h 49"/>
                <a:gd name="T32" fmla="*/ 2147483647 w 64"/>
                <a:gd name="T33" fmla="*/ 2147483647 h 49"/>
                <a:gd name="T34" fmla="*/ 2147483647 w 64"/>
                <a:gd name="T35" fmla="*/ 2147483647 h 49"/>
                <a:gd name="T36" fmla="*/ 2147483647 w 64"/>
                <a:gd name="T37" fmla="*/ 2147483647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49"/>
                <a:gd name="T59" fmla="*/ 64 w 64"/>
                <a:gd name="T60" fmla="*/ 49 h 4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49">
                  <a:moveTo>
                    <a:pt x="64" y="15"/>
                  </a:moveTo>
                  <a:lnTo>
                    <a:pt x="61" y="33"/>
                  </a:lnTo>
                  <a:lnTo>
                    <a:pt x="62" y="44"/>
                  </a:lnTo>
                  <a:lnTo>
                    <a:pt x="42" y="49"/>
                  </a:lnTo>
                  <a:lnTo>
                    <a:pt x="19" y="48"/>
                  </a:lnTo>
                  <a:lnTo>
                    <a:pt x="20" y="39"/>
                  </a:lnTo>
                  <a:lnTo>
                    <a:pt x="9" y="38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0" y="19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7" y="9"/>
                  </a:lnTo>
                  <a:lnTo>
                    <a:pt x="17" y="0"/>
                  </a:lnTo>
                  <a:lnTo>
                    <a:pt x="31" y="2"/>
                  </a:lnTo>
                  <a:lnTo>
                    <a:pt x="40" y="8"/>
                  </a:lnTo>
                  <a:lnTo>
                    <a:pt x="46" y="20"/>
                  </a:lnTo>
                  <a:lnTo>
                    <a:pt x="56" y="20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62" name="Freeform 761">
              <a:extLst>
                <a:ext uri="{FF2B5EF4-FFF2-40B4-BE49-F238E27FC236}">
                  <a16:creationId xmlns:a16="http://schemas.microsoft.com/office/drawing/2014/main" xmlns="" id="{5D032A54-39ED-403F-A517-BD795EFB1A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9430" y="96714"/>
              <a:ext cx="70444" cy="68366"/>
            </a:xfrm>
            <a:custGeom>
              <a:avLst/>
              <a:gdLst>
                <a:gd name="T0" fmla="*/ 2147483647 w 19"/>
                <a:gd name="T1" fmla="*/ 2147483647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2147483647 w 19"/>
                <a:gd name="T7" fmla="*/ 2147483647 h 17"/>
                <a:gd name="T8" fmla="*/ 0 w 19"/>
                <a:gd name="T9" fmla="*/ 2147483647 h 17"/>
                <a:gd name="T10" fmla="*/ 0 w 19"/>
                <a:gd name="T11" fmla="*/ 2147483647 h 17"/>
                <a:gd name="T12" fmla="*/ 2147483647 w 19"/>
                <a:gd name="T13" fmla="*/ 2147483647 h 17"/>
                <a:gd name="T14" fmla="*/ 2147483647 w 19"/>
                <a:gd name="T15" fmla="*/ 0 h 17"/>
                <a:gd name="T16" fmla="*/ 2147483647 w 19"/>
                <a:gd name="T17" fmla="*/ 2147483647 h 17"/>
                <a:gd name="T18" fmla="*/ 2147483647 w 19"/>
                <a:gd name="T19" fmla="*/ 2147483647 h 17"/>
                <a:gd name="T20" fmla="*/ 2147483647 w 19"/>
                <a:gd name="T21" fmla="*/ 2147483647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17"/>
                <a:gd name="T35" fmla="*/ 19 w 19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17">
                  <a:moveTo>
                    <a:pt x="19" y="9"/>
                  </a:moveTo>
                  <a:lnTo>
                    <a:pt x="11" y="14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1" y="4"/>
                  </a:lnTo>
                  <a:lnTo>
                    <a:pt x="8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9" y="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63" name="Freeform 762">
              <a:extLst>
                <a:ext uri="{FF2B5EF4-FFF2-40B4-BE49-F238E27FC236}">
                  <a16:creationId xmlns:a16="http://schemas.microsoft.com/office/drawing/2014/main" xmlns="" id="{D5C03CDD-30F6-4EA1-A3C2-2B60B2EE0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626" y="35017"/>
              <a:ext cx="98622" cy="113388"/>
            </a:xfrm>
            <a:custGeom>
              <a:avLst/>
              <a:gdLst>
                <a:gd name="T0" fmla="*/ 2147483647 w 16"/>
                <a:gd name="T1" fmla="*/ 2147483647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2147483647 w 16"/>
                <a:gd name="T7" fmla="*/ 2147483647 h 15"/>
                <a:gd name="T8" fmla="*/ 0 w 16"/>
                <a:gd name="T9" fmla="*/ 2147483647 h 15"/>
                <a:gd name="T10" fmla="*/ 2147483647 w 16"/>
                <a:gd name="T11" fmla="*/ 0 h 15"/>
                <a:gd name="T12" fmla="*/ 2147483647 w 16"/>
                <a:gd name="T13" fmla="*/ 2147483647 h 15"/>
                <a:gd name="T14" fmla="*/ 2147483647 w 16"/>
                <a:gd name="T15" fmla="*/ 2147483647 h 15"/>
                <a:gd name="T16" fmla="*/ 2147483647 w 16"/>
                <a:gd name="T17" fmla="*/ 2147483647 h 15"/>
                <a:gd name="T18" fmla="*/ 2147483647 w 16"/>
                <a:gd name="T19" fmla="*/ 2147483647 h 15"/>
                <a:gd name="T20" fmla="*/ 2147483647 w 16"/>
                <a:gd name="T21" fmla="*/ 2147483647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15"/>
                <a:gd name="T35" fmla="*/ 16 w 16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15">
                  <a:moveTo>
                    <a:pt x="16" y="11"/>
                  </a:moveTo>
                  <a:lnTo>
                    <a:pt x="11" y="11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6" y="0"/>
                  </a:lnTo>
                  <a:lnTo>
                    <a:pt x="8" y="1"/>
                  </a:lnTo>
                  <a:lnTo>
                    <a:pt x="10" y="5"/>
                  </a:lnTo>
                  <a:lnTo>
                    <a:pt x="12" y="8"/>
                  </a:lnTo>
                  <a:lnTo>
                    <a:pt x="13" y="10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accent1"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64" name="Freeform 763">
              <a:extLst>
                <a:ext uri="{FF2B5EF4-FFF2-40B4-BE49-F238E27FC236}">
                  <a16:creationId xmlns:a16="http://schemas.microsoft.com/office/drawing/2014/main" xmlns="" id="{13EBB5C3-3408-4791-9014-5D6103F37167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241859" y="148405"/>
              <a:ext cx="37570" cy="33350"/>
            </a:xfrm>
            <a:custGeom>
              <a:avLst/>
              <a:gdLst>
                <a:gd name="T0" fmla="*/ 0 w 14"/>
                <a:gd name="T1" fmla="*/ 0 h 11"/>
                <a:gd name="T2" fmla="*/ 0 w 14"/>
                <a:gd name="T3" fmla="*/ 2147483647 h 11"/>
                <a:gd name="T4" fmla="*/ 2147483647 w 14"/>
                <a:gd name="T5" fmla="*/ 2147483647 h 11"/>
                <a:gd name="T6" fmla="*/ 2147483647 w 14"/>
                <a:gd name="T7" fmla="*/ 2147483647 h 11"/>
                <a:gd name="T8" fmla="*/ 2147483647 w 14"/>
                <a:gd name="T9" fmla="*/ 0 h 11"/>
                <a:gd name="T10" fmla="*/ 0 w 1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1"/>
                <a:gd name="T20" fmla="*/ 14 w 1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1">
                  <a:moveTo>
                    <a:pt x="0" y="0"/>
                  </a:moveTo>
                  <a:lnTo>
                    <a:pt x="0" y="10"/>
                  </a:lnTo>
                  <a:lnTo>
                    <a:pt x="5" y="11"/>
                  </a:lnTo>
                  <a:lnTo>
                    <a:pt x="13" y="8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65" name="Freeform 764">
              <a:extLst>
                <a:ext uri="{FF2B5EF4-FFF2-40B4-BE49-F238E27FC236}">
                  <a16:creationId xmlns:a16="http://schemas.microsoft.com/office/drawing/2014/main" xmlns="" id="{A8FE6D64-8341-45E2-B01F-A2564C79E46D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06841" y="113388"/>
              <a:ext cx="0" cy="88376"/>
            </a:xfrm>
            <a:custGeom>
              <a:avLst/>
              <a:gdLst>
                <a:gd name="T0" fmla="*/ 0 w 3"/>
                <a:gd name="T1" fmla="*/ 0 h 30"/>
                <a:gd name="T2" fmla="*/ 0 w 3"/>
                <a:gd name="T3" fmla="*/ 2147483647 h 30"/>
                <a:gd name="T4" fmla="*/ 0 w 3"/>
                <a:gd name="T5" fmla="*/ 2147483647 h 30"/>
                <a:gd name="T6" fmla="*/ 0 60000 65536"/>
                <a:gd name="T7" fmla="*/ 0 60000 65536"/>
                <a:gd name="T8" fmla="*/ 0 60000 65536"/>
                <a:gd name="T9" fmla="*/ 0 w 3"/>
                <a:gd name="T10" fmla="*/ 0 h 30"/>
                <a:gd name="T11" fmla="*/ 0 w 3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0">
                  <a:moveTo>
                    <a:pt x="3" y="0"/>
                  </a:moveTo>
                  <a:lnTo>
                    <a:pt x="0" y="16"/>
                  </a:lnTo>
                  <a:lnTo>
                    <a:pt x="2" y="30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66" name="Freeform 765">
              <a:extLst>
                <a:ext uri="{FF2B5EF4-FFF2-40B4-BE49-F238E27FC236}">
                  <a16:creationId xmlns:a16="http://schemas.microsoft.com/office/drawing/2014/main" xmlns="" id="{60CE96B2-A72E-4BC4-B05A-50F55BA779B8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78663" y="201764"/>
              <a:ext cx="126800" cy="23345"/>
            </a:xfrm>
            <a:custGeom>
              <a:avLst/>
              <a:gdLst>
                <a:gd name="T0" fmla="*/ 2147483647 w 43"/>
                <a:gd name="T1" fmla="*/ 2147483647 h 10"/>
                <a:gd name="T2" fmla="*/ 2147483647 w 43"/>
                <a:gd name="T3" fmla="*/ 2147483647 h 10"/>
                <a:gd name="T4" fmla="*/ 0 w 43"/>
                <a:gd name="T5" fmla="*/ 2147483647 h 10"/>
                <a:gd name="T6" fmla="*/ 2147483647 w 43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10"/>
                <a:gd name="T14" fmla="*/ 43 w 43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10">
                  <a:moveTo>
                    <a:pt x="43" y="5"/>
                  </a:moveTo>
                  <a:lnTo>
                    <a:pt x="21" y="10"/>
                  </a:lnTo>
                  <a:lnTo>
                    <a:pt x="0" y="8"/>
                  </a:lnTo>
                  <a:lnTo>
                    <a:pt x="1" y="0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67" name="Freeform 766">
              <a:extLst>
                <a:ext uri="{FF2B5EF4-FFF2-40B4-BE49-F238E27FC236}">
                  <a16:creationId xmlns:a16="http://schemas.microsoft.com/office/drawing/2014/main" xmlns="" id="{F14AB995-3E01-4440-8C87-B49CB4CC1456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224249" y="128395"/>
              <a:ext cx="0" cy="20010"/>
            </a:xfrm>
            <a:custGeom>
              <a:avLst/>
              <a:gdLst>
                <a:gd name="T0" fmla="*/ 0 w 5"/>
                <a:gd name="T1" fmla="*/ 0 h 10"/>
                <a:gd name="T2" fmla="*/ 0 w 5"/>
                <a:gd name="T3" fmla="*/ 2147483647 h 10"/>
                <a:gd name="T4" fmla="*/ 0 w 5"/>
                <a:gd name="T5" fmla="*/ 2147483647 h 10"/>
                <a:gd name="T6" fmla="*/ 0 w 5"/>
                <a:gd name="T7" fmla="*/ 2147483647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0"/>
                <a:gd name="T14" fmla="*/ 0 w 5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0">
                  <a:moveTo>
                    <a:pt x="0" y="0"/>
                  </a:moveTo>
                  <a:lnTo>
                    <a:pt x="5" y="1"/>
                  </a:lnTo>
                  <a:lnTo>
                    <a:pt x="5" y="8"/>
                  </a:lnTo>
                  <a:lnTo>
                    <a:pt x="0" y="10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68" name="Freeform 767">
              <a:extLst>
                <a:ext uri="{FF2B5EF4-FFF2-40B4-BE49-F238E27FC236}">
                  <a16:creationId xmlns:a16="http://schemas.microsoft.com/office/drawing/2014/main" xmlns="" id="{5FB5AB13-7BD8-439C-B9DF-E5911526D64B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224249" y="128395"/>
              <a:ext cx="28178" cy="20010"/>
            </a:xfrm>
            <a:custGeom>
              <a:avLst/>
              <a:gdLst>
                <a:gd name="T0" fmla="*/ 0 w 16"/>
                <a:gd name="T1" fmla="*/ 0 h 4"/>
                <a:gd name="T2" fmla="*/ 2147483647 w 16"/>
                <a:gd name="T3" fmla="*/ 2147483647 h 4"/>
                <a:gd name="T4" fmla="*/ 2147483647 w 16"/>
                <a:gd name="T5" fmla="*/ 2147483647 h 4"/>
                <a:gd name="T6" fmla="*/ 0 60000 65536"/>
                <a:gd name="T7" fmla="*/ 0 60000 65536"/>
                <a:gd name="T8" fmla="*/ 0 60000 65536"/>
                <a:gd name="T9" fmla="*/ 0 w 16"/>
                <a:gd name="T10" fmla="*/ 0 h 4"/>
                <a:gd name="T11" fmla="*/ 16 w 1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4">
                  <a:moveTo>
                    <a:pt x="0" y="0"/>
                  </a:moveTo>
                  <a:lnTo>
                    <a:pt x="12" y="1"/>
                  </a:lnTo>
                  <a:lnTo>
                    <a:pt x="16" y="4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69" name="Freeform 768">
              <a:extLst>
                <a:ext uri="{FF2B5EF4-FFF2-40B4-BE49-F238E27FC236}">
                  <a16:creationId xmlns:a16="http://schemas.microsoft.com/office/drawing/2014/main" xmlns="" id="{D8E3FF19-B78C-48F5-B9DC-4011923F2D8A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60849" y="0"/>
              <a:ext cx="170240" cy="128395"/>
            </a:xfrm>
            <a:custGeom>
              <a:avLst/>
              <a:gdLst>
                <a:gd name="T0" fmla="*/ 0 w 63"/>
                <a:gd name="T1" fmla="*/ 2147483647 h 42"/>
                <a:gd name="T2" fmla="*/ 0 w 63"/>
                <a:gd name="T3" fmla="*/ 2147483647 h 42"/>
                <a:gd name="T4" fmla="*/ 2147483647 w 63"/>
                <a:gd name="T5" fmla="*/ 2147483647 h 42"/>
                <a:gd name="T6" fmla="*/ 2147483647 w 63"/>
                <a:gd name="T7" fmla="*/ 2147483647 h 42"/>
                <a:gd name="T8" fmla="*/ 2147483647 w 63"/>
                <a:gd name="T9" fmla="*/ 2147483647 h 42"/>
                <a:gd name="T10" fmla="*/ 2147483647 w 63"/>
                <a:gd name="T11" fmla="*/ 2147483647 h 42"/>
                <a:gd name="T12" fmla="*/ 2147483647 w 63"/>
                <a:gd name="T13" fmla="*/ 0 h 42"/>
                <a:gd name="T14" fmla="*/ 2147483647 w 63"/>
                <a:gd name="T15" fmla="*/ 2147483647 h 42"/>
                <a:gd name="T16" fmla="*/ 2147483647 w 63"/>
                <a:gd name="T17" fmla="*/ 2147483647 h 42"/>
                <a:gd name="T18" fmla="*/ 2147483647 w 63"/>
                <a:gd name="T19" fmla="*/ 2147483647 h 42"/>
                <a:gd name="T20" fmla="*/ 2147483647 w 63"/>
                <a:gd name="T21" fmla="*/ 2147483647 h 42"/>
                <a:gd name="T22" fmla="*/ 2147483647 w 63"/>
                <a:gd name="T23" fmla="*/ 2147483647 h 42"/>
                <a:gd name="T24" fmla="*/ 2147483647 w 63"/>
                <a:gd name="T25" fmla="*/ 2147483647 h 42"/>
                <a:gd name="T26" fmla="*/ 2147483647 w 63"/>
                <a:gd name="T27" fmla="*/ 2147483647 h 42"/>
                <a:gd name="T28" fmla="*/ 2147483647 w 63"/>
                <a:gd name="T29" fmla="*/ 2147483647 h 42"/>
                <a:gd name="T30" fmla="*/ 2147483647 w 63"/>
                <a:gd name="T31" fmla="*/ 2147483647 h 42"/>
                <a:gd name="T32" fmla="*/ 2147483647 w 63"/>
                <a:gd name="T33" fmla="*/ 2147483647 h 42"/>
                <a:gd name="T34" fmla="*/ 2147483647 w 63"/>
                <a:gd name="T35" fmla="*/ 2147483647 h 42"/>
                <a:gd name="T36" fmla="*/ 2147483647 w 63"/>
                <a:gd name="T37" fmla="*/ 2147483647 h 42"/>
                <a:gd name="T38" fmla="*/ 0 w 63"/>
                <a:gd name="T39" fmla="*/ 2147483647 h 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42"/>
                <a:gd name="T62" fmla="*/ 63 w 63"/>
                <a:gd name="T63" fmla="*/ 42 h 4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42">
                  <a:moveTo>
                    <a:pt x="0" y="30"/>
                  </a:moveTo>
                  <a:lnTo>
                    <a:pt x="0" y="23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7" y="1"/>
                  </a:lnTo>
                  <a:lnTo>
                    <a:pt x="25" y="0"/>
                  </a:lnTo>
                  <a:lnTo>
                    <a:pt x="36" y="1"/>
                  </a:lnTo>
                  <a:lnTo>
                    <a:pt x="44" y="2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9" y="13"/>
                  </a:lnTo>
                  <a:lnTo>
                    <a:pt x="61" y="21"/>
                  </a:lnTo>
                  <a:lnTo>
                    <a:pt x="63" y="31"/>
                  </a:lnTo>
                  <a:lnTo>
                    <a:pt x="52" y="40"/>
                  </a:lnTo>
                  <a:lnTo>
                    <a:pt x="29" y="42"/>
                  </a:lnTo>
                  <a:lnTo>
                    <a:pt x="5" y="39"/>
                  </a:lnTo>
                  <a:lnTo>
                    <a:pt x="3" y="37"/>
                  </a:lnTo>
                  <a:lnTo>
                    <a:pt x="1" y="3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70" name="Freeform 769">
              <a:extLst>
                <a:ext uri="{FF2B5EF4-FFF2-40B4-BE49-F238E27FC236}">
                  <a16:creationId xmlns:a16="http://schemas.microsoft.com/office/drawing/2014/main" xmlns="" id="{8B41621D-4B3C-4AD2-A479-92577ED33392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89026" y="35017"/>
              <a:ext cx="125626" cy="78372"/>
            </a:xfrm>
            <a:custGeom>
              <a:avLst/>
              <a:gdLst>
                <a:gd name="T0" fmla="*/ 0 w 49"/>
                <a:gd name="T1" fmla="*/ 2147483647 h 30"/>
                <a:gd name="T2" fmla="*/ 2147483647 w 49"/>
                <a:gd name="T3" fmla="*/ 2147483647 h 30"/>
                <a:gd name="T4" fmla="*/ 2147483647 w 49"/>
                <a:gd name="T5" fmla="*/ 2147483647 h 30"/>
                <a:gd name="T6" fmla="*/ 2147483647 w 49"/>
                <a:gd name="T7" fmla="*/ 0 h 30"/>
                <a:gd name="T8" fmla="*/ 2147483647 w 49"/>
                <a:gd name="T9" fmla="*/ 2147483647 h 30"/>
                <a:gd name="T10" fmla="*/ 2147483647 w 49"/>
                <a:gd name="T11" fmla="*/ 2147483647 h 30"/>
                <a:gd name="T12" fmla="*/ 2147483647 w 49"/>
                <a:gd name="T13" fmla="*/ 2147483647 h 30"/>
                <a:gd name="T14" fmla="*/ 2147483647 w 49"/>
                <a:gd name="T15" fmla="*/ 2147483647 h 30"/>
                <a:gd name="T16" fmla="*/ 2147483647 w 49"/>
                <a:gd name="T17" fmla="*/ 2147483647 h 30"/>
                <a:gd name="T18" fmla="*/ 2147483647 w 49"/>
                <a:gd name="T19" fmla="*/ 2147483647 h 30"/>
                <a:gd name="T20" fmla="*/ 0 w 49"/>
                <a:gd name="T21" fmla="*/ 2147483647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30"/>
                <a:gd name="T35" fmla="*/ 49 w 49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30">
                  <a:moveTo>
                    <a:pt x="0" y="25"/>
                  </a:moveTo>
                  <a:lnTo>
                    <a:pt x="4" y="5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6" y="1"/>
                  </a:lnTo>
                  <a:lnTo>
                    <a:pt x="36" y="3"/>
                  </a:lnTo>
                  <a:lnTo>
                    <a:pt x="44" y="11"/>
                  </a:lnTo>
                  <a:lnTo>
                    <a:pt x="47" y="20"/>
                  </a:lnTo>
                  <a:lnTo>
                    <a:pt x="49" y="28"/>
                  </a:lnTo>
                  <a:lnTo>
                    <a:pt x="25" y="3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71" name="Freeform 770">
              <a:extLst>
                <a:ext uri="{FF2B5EF4-FFF2-40B4-BE49-F238E27FC236}">
                  <a16:creationId xmlns:a16="http://schemas.microsoft.com/office/drawing/2014/main" xmlns="" id="{03155644-FA10-4659-B817-0F037F88CA2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5463" y="1092197"/>
              <a:ext cx="232467" cy="251790"/>
            </a:xfrm>
            <a:custGeom>
              <a:avLst/>
              <a:gdLst>
                <a:gd name="T0" fmla="*/ 2147483647 w 71"/>
                <a:gd name="T1" fmla="*/ 0 h 64"/>
                <a:gd name="T2" fmla="*/ 2147483647 w 71"/>
                <a:gd name="T3" fmla="*/ 2147483647 h 64"/>
                <a:gd name="T4" fmla="*/ 2147483647 w 71"/>
                <a:gd name="T5" fmla="*/ 2147483647 h 64"/>
                <a:gd name="T6" fmla="*/ 2147483647 w 71"/>
                <a:gd name="T7" fmla="*/ 2147483647 h 64"/>
                <a:gd name="T8" fmla="*/ 2147483647 w 71"/>
                <a:gd name="T9" fmla="*/ 2147483647 h 64"/>
                <a:gd name="T10" fmla="*/ 2147483647 w 71"/>
                <a:gd name="T11" fmla="*/ 2147483647 h 64"/>
                <a:gd name="T12" fmla="*/ 2147483647 w 71"/>
                <a:gd name="T13" fmla="*/ 2147483647 h 64"/>
                <a:gd name="T14" fmla="*/ 0 w 71"/>
                <a:gd name="T15" fmla="*/ 2147483647 h 64"/>
                <a:gd name="T16" fmla="*/ 2147483647 w 71"/>
                <a:gd name="T17" fmla="*/ 2147483647 h 64"/>
                <a:gd name="T18" fmla="*/ 2147483647 w 71"/>
                <a:gd name="T19" fmla="*/ 2147483647 h 64"/>
                <a:gd name="T20" fmla="*/ 2147483647 w 71"/>
                <a:gd name="T21" fmla="*/ 2147483647 h 64"/>
                <a:gd name="T22" fmla="*/ 2147483647 w 71"/>
                <a:gd name="T23" fmla="*/ 2147483647 h 64"/>
                <a:gd name="T24" fmla="*/ 2147483647 w 71"/>
                <a:gd name="T25" fmla="*/ 2147483647 h 64"/>
                <a:gd name="T26" fmla="*/ 2147483647 w 71"/>
                <a:gd name="T27" fmla="*/ 2147483647 h 64"/>
                <a:gd name="T28" fmla="*/ 2147483647 w 71"/>
                <a:gd name="T29" fmla="*/ 2147483647 h 64"/>
                <a:gd name="T30" fmla="*/ 2147483647 w 71"/>
                <a:gd name="T31" fmla="*/ 2147483647 h 64"/>
                <a:gd name="T32" fmla="*/ 2147483647 w 71"/>
                <a:gd name="T33" fmla="*/ 2147483647 h 64"/>
                <a:gd name="T34" fmla="*/ 2147483647 w 71"/>
                <a:gd name="T35" fmla="*/ 2147483647 h 64"/>
                <a:gd name="T36" fmla="*/ 2147483647 w 71"/>
                <a:gd name="T37" fmla="*/ 2147483647 h 64"/>
                <a:gd name="T38" fmla="*/ 2147483647 w 71"/>
                <a:gd name="T39" fmla="*/ 2147483647 h 64"/>
                <a:gd name="T40" fmla="*/ 2147483647 w 71"/>
                <a:gd name="T41" fmla="*/ 0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"/>
                <a:gd name="T64" fmla="*/ 0 h 64"/>
                <a:gd name="T65" fmla="*/ 71 w 71"/>
                <a:gd name="T66" fmla="*/ 64 h 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" h="64">
                  <a:moveTo>
                    <a:pt x="38" y="0"/>
                  </a:moveTo>
                  <a:lnTo>
                    <a:pt x="36" y="36"/>
                  </a:lnTo>
                  <a:lnTo>
                    <a:pt x="32" y="43"/>
                  </a:lnTo>
                  <a:lnTo>
                    <a:pt x="21" y="46"/>
                  </a:lnTo>
                  <a:lnTo>
                    <a:pt x="14" y="45"/>
                  </a:lnTo>
                  <a:lnTo>
                    <a:pt x="7" y="48"/>
                  </a:lnTo>
                  <a:lnTo>
                    <a:pt x="3" y="52"/>
                  </a:lnTo>
                  <a:lnTo>
                    <a:pt x="0" y="57"/>
                  </a:lnTo>
                  <a:lnTo>
                    <a:pt x="4" y="64"/>
                  </a:lnTo>
                  <a:lnTo>
                    <a:pt x="25" y="63"/>
                  </a:lnTo>
                  <a:lnTo>
                    <a:pt x="36" y="62"/>
                  </a:lnTo>
                  <a:lnTo>
                    <a:pt x="40" y="60"/>
                  </a:lnTo>
                  <a:lnTo>
                    <a:pt x="46" y="57"/>
                  </a:lnTo>
                  <a:lnTo>
                    <a:pt x="51" y="58"/>
                  </a:lnTo>
                  <a:lnTo>
                    <a:pt x="52" y="63"/>
                  </a:lnTo>
                  <a:lnTo>
                    <a:pt x="61" y="64"/>
                  </a:lnTo>
                  <a:lnTo>
                    <a:pt x="65" y="57"/>
                  </a:lnTo>
                  <a:lnTo>
                    <a:pt x="66" y="49"/>
                  </a:lnTo>
                  <a:lnTo>
                    <a:pt x="64" y="38"/>
                  </a:lnTo>
                  <a:lnTo>
                    <a:pt x="71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grpSp>
          <p:nvGrpSpPr>
            <p:cNvPr id="12489" name="Group 771">
              <a:extLst>
                <a:ext uri="{FF2B5EF4-FFF2-40B4-BE49-F238E27FC236}">
                  <a16:creationId xmlns:a16="http://schemas.microsoft.com/office/drawing/2014/main" xmlns="" id="{00040697-DE14-412C-9F74-47BFD2180548}"/>
                </a:ext>
              </a:extLst>
            </p:cNvPr>
            <p:cNvGrpSpPr>
              <a:grpSpLocks/>
            </p:cNvGrpSpPr>
            <p:nvPr/>
          </p:nvGrpSpPr>
          <p:grpSpPr bwMode="auto">
            <a:xfrm rot="-2139463">
              <a:off x="142065" y="225525"/>
              <a:ext cx="295859" cy="415775"/>
              <a:chOff x="142065" y="225525"/>
              <a:chExt cx="19" cy="25"/>
            </a:xfrm>
          </p:grpSpPr>
          <p:grpSp>
            <p:nvGrpSpPr>
              <p:cNvPr id="12490" name="Group 772">
                <a:extLst>
                  <a:ext uri="{FF2B5EF4-FFF2-40B4-BE49-F238E27FC236}">
                    <a16:creationId xmlns:a16="http://schemas.microsoft.com/office/drawing/2014/main" xmlns="" id="{11471BE0-C27F-4EC7-A165-09745C931C2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546160" flipH="1">
                <a:off x="142076" y="225544"/>
                <a:ext cx="8" cy="6"/>
                <a:chOff x="142076" y="225544"/>
                <a:chExt cx="34" cy="19"/>
              </a:xfrm>
            </p:grpSpPr>
            <p:sp>
              <p:nvSpPr>
                <p:cNvPr id="775" name="Freeform 774">
                  <a:extLst>
                    <a:ext uri="{FF2B5EF4-FFF2-40B4-BE49-F238E27FC236}">
                      <a16:creationId xmlns:a16="http://schemas.microsoft.com/office/drawing/2014/main" xmlns="" id="{24DFBF75-4C4A-4074-BBEA-34BD35E1D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076" y="225544"/>
                  <a:ext cx="34" cy="19"/>
                </a:xfrm>
                <a:custGeom>
                  <a:avLst/>
                  <a:gdLst>
                    <a:gd name="T0" fmla="*/ 31 w 34"/>
                    <a:gd name="T1" fmla="*/ 1 h 19"/>
                    <a:gd name="T2" fmla="*/ 18 w 34"/>
                    <a:gd name="T3" fmla="*/ 4 h 19"/>
                    <a:gd name="T4" fmla="*/ 4 w 34"/>
                    <a:gd name="T5" fmla="*/ 0 h 19"/>
                    <a:gd name="T6" fmla="*/ 4 w 34"/>
                    <a:gd name="T7" fmla="*/ 3 h 19"/>
                    <a:gd name="T8" fmla="*/ 8 w 34"/>
                    <a:gd name="T9" fmla="*/ 5 h 19"/>
                    <a:gd name="T10" fmla="*/ 1 w 34"/>
                    <a:gd name="T11" fmla="*/ 10 h 19"/>
                    <a:gd name="T12" fmla="*/ 0 w 34"/>
                    <a:gd name="T13" fmla="*/ 9 h 19"/>
                    <a:gd name="T14" fmla="*/ 0 w 34"/>
                    <a:gd name="T15" fmla="*/ 12 h 19"/>
                    <a:gd name="T16" fmla="*/ 1 w 34"/>
                    <a:gd name="T17" fmla="*/ 17 h 19"/>
                    <a:gd name="T18" fmla="*/ 9 w 34"/>
                    <a:gd name="T19" fmla="*/ 19 h 19"/>
                    <a:gd name="T20" fmla="*/ 18 w 34"/>
                    <a:gd name="T21" fmla="*/ 17 h 19"/>
                    <a:gd name="T22" fmla="*/ 19 w 34"/>
                    <a:gd name="T23" fmla="*/ 15 h 19"/>
                    <a:gd name="T24" fmla="*/ 34 w 34"/>
                    <a:gd name="T25" fmla="*/ 14 h 19"/>
                    <a:gd name="T26" fmla="*/ 31 w 34"/>
                    <a:gd name="T27" fmla="*/ 1 h 1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4"/>
                    <a:gd name="T43" fmla="*/ 0 h 19"/>
                    <a:gd name="T44" fmla="*/ 34 w 34"/>
                    <a:gd name="T45" fmla="*/ 19 h 19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4" h="19">
                      <a:moveTo>
                        <a:pt x="31" y="1"/>
                      </a:moveTo>
                      <a:lnTo>
                        <a:pt x="18" y="4"/>
                      </a:ln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8" y="5"/>
                      </a:lnTo>
                      <a:lnTo>
                        <a:pt x="1" y="10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1" y="17"/>
                      </a:lnTo>
                      <a:lnTo>
                        <a:pt x="9" y="19"/>
                      </a:lnTo>
                      <a:lnTo>
                        <a:pt x="18" y="17"/>
                      </a:lnTo>
                      <a:lnTo>
                        <a:pt x="19" y="15"/>
                      </a:lnTo>
                      <a:lnTo>
                        <a:pt x="34" y="14"/>
                      </a:lnTo>
                      <a:lnTo>
                        <a:pt x="31" y="1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>
                  <a:solidFill>
                    <a:schemeClr val="bg1">
                      <a:lumMod val="65000"/>
                      <a:alpha val="44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eaLnBrk="0" hangingPunct="0">
                    <a:defRPr/>
                  </a:pPr>
                  <a:endParaRPr 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6" name="Line 455">
                  <a:extLst>
                    <a:ext uri="{FF2B5EF4-FFF2-40B4-BE49-F238E27FC236}">
                      <a16:creationId xmlns:a16="http://schemas.microsoft.com/office/drawing/2014/main" xmlns="" id="{9566F0FA-77DE-4D32-8B3D-5FE5F5F8C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77" y="225556"/>
                  <a:ext cx="4" cy="1"/>
                </a:xfrm>
                <a:prstGeom prst="line">
                  <a:avLst/>
                </a:prstGeom>
                <a:noFill/>
                <a:ln w="6350">
                  <a:solidFill>
                    <a:schemeClr val="bg1">
                      <a:lumMod val="65000"/>
                      <a:alpha val="44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eaLnBrk="0" hangingPunct="0">
                    <a:defRPr/>
                  </a:pPr>
                  <a:endParaRPr 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7" name="Line 456">
                  <a:extLst>
                    <a:ext uri="{FF2B5EF4-FFF2-40B4-BE49-F238E27FC236}">
                      <a16:creationId xmlns:a16="http://schemas.microsoft.com/office/drawing/2014/main" xmlns="" id="{6F11FB69-5967-419D-93D5-F3F490999A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77" y="225559"/>
                  <a:ext cx="4" cy="1"/>
                </a:xfrm>
                <a:prstGeom prst="line">
                  <a:avLst/>
                </a:prstGeom>
                <a:noFill/>
                <a:ln w="6350">
                  <a:solidFill>
                    <a:schemeClr val="bg1">
                      <a:lumMod val="65000"/>
                      <a:alpha val="44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eaLnBrk="0" hangingPunct="0">
                    <a:defRPr/>
                  </a:pPr>
                  <a:endParaRPr lang="en-US" sz="12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774" name="Freeform 773">
                <a:extLst>
                  <a:ext uri="{FF2B5EF4-FFF2-40B4-BE49-F238E27FC236}">
                    <a16:creationId xmlns:a16="http://schemas.microsoft.com/office/drawing/2014/main" xmlns="" id="{342A86A2-79CA-48DC-A89E-03911E9D1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65" y="225525"/>
                <a:ext cx="13" cy="21"/>
              </a:xfrm>
              <a:custGeom>
                <a:avLst/>
                <a:gdLst>
                  <a:gd name="T0" fmla="*/ 0 w 33"/>
                  <a:gd name="T1" fmla="*/ 0 h 49"/>
                  <a:gd name="T2" fmla="*/ 0 w 33"/>
                  <a:gd name="T3" fmla="*/ 0 h 49"/>
                  <a:gd name="T4" fmla="*/ 0 w 33"/>
                  <a:gd name="T5" fmla="*/ 0 h 49"/>
                  <a:gd name="T6" fmla="*/ 0 w 33"/>
                  <a:gd name="T7" fmla="*/ 0 h 49"/>
                  <a:gd name="T8" fmla="*/ 0 w 33"/>
                  <a:gd name="T9" fmla="*/ 0 h 49"/>
                  <a:gd name="T10" fmla="*/ 0 w 33"/>
                  <a:gd name="T11" fmla="*/ 0 h 49"/>
                  <a:gd name="T12" fmla="*/ 0 w 33"/>
                  <a:gd name="T13" fmla="*/ 0 h 49"/>
                  <a:gd name="T14" fmla="*/ 0 w 33"/>
                  <a:gd name="T15" fmla="*/ 0 h 49"/>
                  <a:gd name="T16" fmla="*/ 0 w 33"/>
                  <a:gd name="T17" fmla="*/ 0 h 49"/>
                  <a:gd name="T18" fmla="*/ 0 w 33"/>
                  <a:gd name="T19" fmla="*/ 0 h 49"/>
                  <a:gd name="T20" fmla="*/ 0 w 33"/>
                  <a:gd name="T21" fmla="*/ 0 h 49"/>
                  <a:gd name="T22" fmla="*/ 0 w 33"/>
                  <a:gd name="T23" fmla="*/ 0 h 49"/>
                  <a:gd name="T24" fmla="*/ 0 w 33"/>
                  <a:gd name="T25" fmla="*/ 0 h 49"/>
                  <a:gd name="T26" fmla="*/ 0 w 33"/>
                  <a:gd name="T27" fmla="*/ 0 h 49"/>
                  <a:gd name="T28" fmla="*/ 0 w 33"/>
                  <a:gd name="T29" fmla="*/ 0 h 49"/>
                  <a:gd name="T30" fmla="*/ 0 w 33"/>
                  <a:gd name="T31" fmla="*/ 0 h 49"/>
                  <a:gd name="T32" fmla="*/ 0 w 33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49"/>
                  <a:gd name="T53" fmla="*/ 33 w 33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49">
                    <a:moveTo>
                      <a:pt x="14" y="1"/>
                    </a:moveTo>
                    <a:lnTo>
                      <a:pt x="8" y="0"/>
                    </a:lnTo>
                    <a:lnTo>
                      <a:pt x="4" y="2"/>
                    </a:lnTo>
                    <a:lnTo>
                      <a:pt x="2" y="8"/>
                    </a:lnTo>
                    <a:lnTo>
                      <a:pt x="0" y="15"/>
                    </a:lnTo>
                    <a:lnTo>
                      <a:pt x="1" y="26"/>
                    </a:lnTo>
                    <a:lnTo>
                      <a:pt x="6" y="36"/>
                    </a:lnTo>
                    <a:lnTo>
                      <a:pt x="18" y="43"/>
                    </a:lnTo>
                    <a:lnTo>
                      <a:pt x="27" y="49"/>
                    </a:lnTo>
                    <a:lnTo>
                      <a:pt x="33" y="43"/>
                    </a:lnTo>
                    <a:lnTo>
                      <a:pt x="23" y="36"/>
                    </a:lnTo>
                    <a:lnTo>
                      <a:pt x="15" y="29"/>
                    </a:lnTo>
                    <a:lnTo>
                      <a:pt x="12" y="23"/>
                    </a:lnTo>
                    <a:lnTo>
                      <a:pt x="13" y="17"/>
                    </a:lnTo>
                    <a:lnTo>
                      <a:pt x="16" y="8"/>
                    </a:lnTo>
                    <a:lnTo>
                      <a:pt x="15" y="4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 cmpd="sng">
                <a:solidFill>
                  <a:schemeClr val="bg1">
                    <a:lumMod val="65000"/>
                    <a:alpha val="44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eaLnBrk="0" hangingPunct="0">
                  <a:defRPr/>
                </a:pP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340" name="Group 777">
            <a:extLst>
              <a:ext uri="{FF2B5EF4-FFF2-40B4-BE49-F238E27FC236}">
                <a16:creationId xmlns:a16="http://schemas.microsoft.com/office/drawing/2014/main" xmlns="" id="{1329BE73-045F-42D7-80D2-DDC7B74AEBA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568429" y="2537223"/>
            <a:ext cx="445294" cy="959644"/>
            <a:chOff x="0" y="0"/>
            <a:chExt cx="437930" cy="1343987"/>
          </a:xfrm>
        </p:grpSpPr>
        <p:sp>
          <p:nvSpPr>
            <p:cNvPr id="779" name="AutoShape 382">
              <a:extLst>
                <a:ext uri="{FF2B5EF4-FFF2-40B4-BE49-F238E27FC236}">
                  <a16:creationId xmlns:a16="http://schemas.microsoft.com/office/drawing/2014/main" xmlns="" id="{0E4A4FD0-EADA-4D42-9F52-3F7A7A0744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0720" flipV="1">
              <a:off x="254360" y="152466"/>
              <a:ext cx="10005" cy="15222"/>
            </a:xfrm>
            <a:prstGeom prst="can">
              <a:avLst>
                <a:gd name="adj" fmla="val 45830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80" name="Freeform 779">
              <a:extLst>
                <a:ext uri="{FF2B5EF4-FFF2-40B4-BE49-F238E27FC236}">
                  <a16:creationId xmlns:a16="http://schemas.microsoft.com/office/drawing/2014/main" xmlns="" id="{4FB2C024-3BA8-47F8-B695-087DC030D111}"/>
                </a:ext>
              </a:extLst>
            </p:cNvPr>
            <p:cNvSpPr>
              <a:spLocks/>
            </p:cNvSpPr>
            <p:nvPr/>
          </p:nvSpPr>
          <p:spPr bwMode="auto">
            <a:xfrm rot="-5350089" flipH="1" flipV="1">
              <a:off x="176711" y="168411"/>
              <a:ext cx="95047" cy="55034"/>
            </a:xfrm>
            <a:custGeom>
              <a:avLst/>
              <a:gdLst>
                <a:gd name="T0" fmla="*/ 0 w 55"/>
                <a:gd name="T1" fmla="*/ 2147483647 h 35"/>
                <a:gd name="T2" fmla="*/ 2147483647 w 55"/>
                <a:gd name="T3" fmla="*/ 0 h 35"/>
                <a:gd name="T4" fmla="*/ 2147483647 w 55"/>
                <a:gd name="T5" fmla="*/ 2147483647 h 35"/>
                <a:gd name="T6" fmla="*/ 2147483647 w 55"/>
                <a:gd name="T7" fmla="*/ 2147483647 h 35"/>
                <a:gd name="T8" fmla="*/ 2147483647 w 55"/>
                <a:gd name="T9" fmla="*/ 2147483647 h 35"/>
                <a:gd name="T10" fmla="*/ 2147483647 w 55"/>
                <a:gd name="T11" fmla="*/ 2147483647 h 35"/>
                <a:gd name="T12" fmla="*/ 2147483647 w 55"/>
                <a:gd name="T13" fmla="*/ 2147483647 h 35"/>
                <a:gd name="T14" fmla="*/ 2147483647 w 55"/>
                <a:gd name="T15" fmla="*/ 2147483647 h 35"/>
                <a:gd name="T16" fmla="*/ 2147483647 w 55"/>
                <a:gd name="T17" fmla="*/ 2147483647 h 35"/>
                <a:gd name="T18" fmla="*/ 0 w 55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0" y="12"/>
                  </a:moveTo>
                  <a:lnTo>
                    <a:pt x="1" y="0"/>
                  </a:lnTo>
                  <a:lnTo>
                    <a:pt x="30" y="15"/>
                  </a:lnTo>
                  <a:lnTo>
                    <a:pt x="38" y="19"/>
                  </a:lnTo>
                  <a:lnTo>
                    <a:pt x="48" y="19"/>
                  </a:lnTo>
                  <a:lnTo>
                    <a:pt x="55" y="26"/>
                  </a:lnTo>
                  <a:lnTo>
                    <a:pt x="46" y="35"/>
                  </a:lnTo>
                  <a:lnTo>
                    <a:pt x="28" y="32"/>
                  </a:lnTo>
                  <a:lnTo>
                    <a:pt x="15" y="21"/>
                  </a:lnTo>
                  <a:lnTo>
                    <a:pt x="0" y="12"/>
                  </a:lnTo>
                  <a:close/>
                </a:path>
              </a:pathLst>
            </a:cu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81" name="AutoShape 384">
              <a:extLst>
                <a:ext uri="{FF2B5EF4-FFF2-40B4-BE49-F238E27FC236}">
                  <a16:creationId xmlns:a16="http://schemas.microsoft.com/office/drawing/2014/main" xmlns="" id="{DE6E522B-B8C1-4C9E-9A6B-C94B385DD8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0720" flipV="1">
              <a:off x="204525" y="172635"/>
              <a:ext cx="18342" cy="19906"/>
            </a:xfrm>
            <a:prstGeom prst="can">
              <a:avLst>
                <a:gd name="adj" fmla="val 27085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82" name="Freeform 781">
              <a:extLst>
                <a:ext uri="{FF2B5EF4-FFF2-40B4-BE49-F238E27FC236}">
                  <a16:creationId xmlns:a16="http://schemas.microsoft.com/office/drawing/2014/main" xmlns="" id="{9AB62D6C-D7A9-487A-AE26-DF2D9B0C5C52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141684" y="233447"/>
              <a:ext cx="81966" cy="63364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83" name="Freeform 782">
              <a:extLst>
                <a:ext uri="{FF2B5EF4-FFF2-40B4-BE49-F238E27FC236}">
                  <a16:creationId xmlns:a16="http://schemas.microsoft.com/office/drawing/2014/main" xmlns="" id="{62A91D15-DDC5-4A4F-8BB5-2489B82B738B}"/>
                </a:ext>
              </a:extLst>
            </p:cNvPr>
            <p:cNvSpPr>
              <a:spLocks/>
            </p:cNvSpPr>
            <p:nvPr/>
          </p:nvSpPr>
          <p:spPr bwMode="auto">
            <a:xfrm rot="-5350089" flipH="1" flipV="1">
              <a:off x="114511" y="195090"/>
              <a:ext cx="111720" cy="55034"/>
            </a:xfrm>
            <a:custGeom>
              <a:avLst/>
              <a:gdLst>
                <a:gd name="T0" fmla="*/ 0 w 55"/>
                <a:gd name="T1" fmla="*/ 2147483647 h 35"/>
                <a:gd name="T2" fmla="*/ 2147483647 w 55"/>
                <a:gd name="T3" fmla="*/ 0 h 35"/>
                <a:gd name="T4" fmla="*/ 2147483647 w 55"/>
                <a:gd name="T5" fmla="*/ 2147483647 h 35"/>
                <a:gd name="T6" fmla="*/ 2147483647 w 55"/>
                <a:gd name="T7" fmla="*/ 2147483647 h 35"/>
                <a:gd name="T8" fmla="*/ 2147483647 w 55"/>
                <a:gd name="T9" fmla="*/ 2147483647 h 35"/>
                <a:gd name="T10" fmla="*/ 2147483647 w 55"/>
                <a:gd name="T11" fmla="*/ 2147483647 h 35"/>
                <a:gd name="T12" fmla="*/ 2147483647 w 55"/>
                <a:gd name="T13" fmla="*/ 2147483647 h 35"/>
                <a:gd name="T14" fmla="*/ 2147483647 w 55"/>
                <a:gd name="T15" fmla="*/ 2147483647 h 35"/>
                <a:gd name="T16" fmla="*/ 2147483647 w 55"/>
                <a:gd name="T17" fmla="*/ 2147483647 h 35"/>
                <a:gd name="T18" fmla="*/ 0 w 55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0" y="12"/>
                  </a:moveTo>
                  <a:lnTo>
                    <a:pt x="1" y="0"/>
                  </a:lnTo>
                  <a:lnTo>
                    <a:pt x="30" y="15"/>
                  </a:lnTo>
                  <a:lnTo>
                    <a:pt x="38" y="19"/>
                  </a:lnTo>
                  <a:lnTo>
                    <a:pt x="48" y="19"/>
                  </a:lnTo>
                  <a:lnTo>
                    <a:pt x="55" y="26"/>
                  </a:lnTo>
                  <a:lnTo>
                    <a:pt x="46" y="35"/>
                  </a:lnTo>
                  <a:lnTo>
                    <a:pt x="28" y="32"/>
                  </a:lnTo>
                  <a:lnTo>
                    <a:pt x="15" y="21"/>
                  </a:lnTo>
                  <a:lnTo>
                    <a:pt x="0" y="12"/>
                  </a:lnTo>
                  <a:close/>
                </a:path>
              </a:pathLst>
            </a:cu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84" name="Freeform 783">
              <a:extLst>
                <a:ext uri="{FF2B5EF4-FFF2-40B4-BE49-F238E27FC236}">
                  <a16:creationId xmlns:a16="http://schemas.microsoft.com/office/drawing/2014/main" xmlns="" id="{27916ED7-1338-47AC-851E-11ED7F69F253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126461" y="251789"/>
              <a:ext cx="78453" cy="61697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85" name="AutoShape 388">
              <a:extLst>
                <a:ext uri="{FF2B5EF4-FFF2-40B4-BE49-F238E27FC236}">
                  <a16:creationId xmlns:a16="http://schemas.microsoft.com/office/drawing/2014/main" xmlns="" id="{F16970EF-7567-4C5A-AF14-927B8026C1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04151" flipV="1">
              <a:off x="216623" y="225109"/>
              <a:ext cx="7026" cy="26680"/>
            </a:xfrm>
            <a:prstGeom prst="can">
              <a:avLst>
                <a:gd name="adj" fmla="val 85002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86" name="AutoShape 389">
              <a:extLst>
                <a:ext uri="{FF2B5EF4-FFF2-40B4-BE49-F238E27FC236}">
                  <a16:creationId xmlns:a16="http://schemas.microsoft.com/office/drawing/2014/main" xmlns="" id="{9BB0CEA3-27AC-458D-BA49-3FC09EFF2F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10720" flipV="1">
              <a:off x="153500" y="199990"/>
              <a:ext cx="15007" cy="15222"/>
            </a:xfrm>
            <a:prstGeom prst="can">
              <a:avLst>
                <a:gd name="adj" fmla="val 27498"/>
              </a:avLst>
            </a:prstGeom>
            <a:gradFill rotWithShape="0"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0" scaled="1"/>
            </a:gradFill>
            <a:ln w="3175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87" name="Freeform 786">
              <a:extLst>
                <a:ext uri="{FF2B5EF4-FFF2-40B4-BE49-F238E27FC236}">
                  <a16:creationId xmlns:a16="http://schemas.microsoft.com/office/drawing/2014/main" xmlns="" id="{5FC9928D-73EF-476C-A3C2-5C6AAABC33A9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98359" y="260127"/>
              <a:ext cx="80795" cy="53359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88" name="Freeform 787">
              <a:extLst>
                <a:ext uri="{FF2B5EF4-FFF2-40B4-BE49-F238E27FC236}">
                  <a16:creationId xmlns:a16="http://schemas.microsoft.com/office/drawing/2014/main" xmlns="" id="{5D3DA9D2-BBC6-4476-8FB1-AC6F1BA211CF}"/>
                </a:ext>
              </a:extLst>
            </p:cNvPr>
            <p:cNvSpPr>
              <a:spLocks/>
            </p:cNvSpPr>
            <p:nvPr/>
          </p:nvSpPr>
          <p:spPr bwMode="auto">
            <a:xfrm rot="-5350089" flipH="1" flipV="1">
              <a:off x="73350" y="216768"/>
              <a:ext cx="105052" cy="55034"/>
            </a:xfrm>
            <a:custGeom>
              <a:avLst/>
              <a:gdLst>
                <a:gd name="T0" fmla="*/ 0 w 55"/>
                <a:gd name="T1" fmla="*/ 2147483647 h 35"/>
                <a:gd name="T2" fmla="*/ 2147483647 w 55"/>
                <a:gd name="T3" fmla="*/ 0 h 35"/>
                <a:gd name="T4" fmla="*/ 2147483647 w 55"/>
                <a:gd name="T5" fmla="*/ 2147483647 h 35"/>
                <a:gd name="T6" fmla="*/ 2147483647 w 55"/>
                <a:gd name="T7" fmla="*/ 2147483647 h 35"/>
                <a:gd name="T8" fmla="*/ 2147483647 w 55"/>
                <a:gd name="T9" fmla="*/ 2147483647 h 35"/>
                <a:gd name="T10" fmla="*/ 2147483647 w 55"/>
                <a:gd name="T11" fmla="*/ 2147483647 h 35"/>
                <a:gd name="T12" fmla="*/ 2147483647 w 55"/>
                <a:gd name="T13" fmla="*/ 2147483647 h 35"/>
                <a:gd name="T14" fmla="*/ 2147483647 w 55"/>
                <a:gd name="T15" fmla="*/ 2147483647 h 35"/>
                <a:gd name="T16" fmla="*/ 2147483647 w 55"/>
                <a:gd name="T17" fmla="*/ 2147483647 h 35"/>
                <a:gd name="T18" fmla="*/ 0 w 55"/>
                <a:gd name="T19" fmla="*/ 2147483647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0" y="12"/>
                  </a:moveTo>
                  <a:lnTo>
                    <a:pt x="1" y="0"/>
                  </a:lnTo>
                  <a:lnTo>
                    <a:pt x="30" y="15"/>
                  </a:lnTo>
                  <a:lnTo>
                    <a:pt x="38" y="19"/>
                  </a:lnTo>
                  <a:lnTo>
                    <a:pt x="48" y="19"/>
                  </a:lnTo>
                  <a:lnTo>
                    <a:pt x="55" y="26"/>
                  </a:lnTo>
                  <a:lnTo>
                    <a:pt x="46" y="35"/>
                  </a:lnTo>
                  <a:lnTo>
                    <a:pt x="28" y="32"/>
                  </a:lnTo>
                  <a:lnTo>
                    <a:pt x="15" y="21"/>
                  </a:lnTo>
                  <a:lnTo>
                    <a:pt x="0" y="12"/>
                  </a:lnTo>
                  <a:close/>
                </a:path>
              </a:pathLst>
            </a:cu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89" name="Freeform 788">
              <a:extLst>
                <a:ext uri="{FF2B5EF4-FFF2-40B4-BE49-F238E27FC236}">
                  <a16:creationId xmlns:a16="http://schemas.microsoft.com/office/drawing/2014/main" xmlns="" id="{26A5FAAB-6F19-47EB-AAFE-895D5F83BCD9}"/>
                </a:ext>
              </a:extLst>
            </p:cNvPr>
            <p:cNvSpPr>
              <a:spLocks/>
            </p:cNvSpPr>
            <p:nvPr/>
          </p:nvSpPr>
          <p:spPr bwMode="auto">
            <a:xfrm rot="2098526" flipH="1">
              <a:off x="71427" y="268463"/>
              <a:ext cx="81966" cy="61697"/>
            </a:xfrm>
            <a:custGeom>
              <a:avLst/>
              <a:gdLst>
                <a:gd name="T0" fmla="*/ 0 w 22"/>
                <a:gd name="T1" fmla="*/ 0 h 16"/>
                <a:gd name="T2" fmla="*/ 2147483647 w 22"/>
                <a:gd name="T3" fmla="*/ 2147483647 h 16"/>
                <a:gd name="T4" fmla="*/ 2147483647 w 22"/>
                <a:gd name="T5" fmla="*/ 2147483647 h 16"/>
                <a:gd name="T6" fmla="*/ 2147483647 w 22"/>
                <a:gd name="T7" fmla="*/ 2147483647 h 16"/>
                <a:gd name="T8" fmla="*/ 2147483647 w 22"/>
                <a:gd name="T9" fmla="*/ 2147483647 h 16"/>
                <a:gd name="T10" fmla="*/ 2147483647 w 22"/>
                <a:gd name="T11" fmla="*/ 2147483647 h 16"/>
                <a:gd name="T12" fmla="*/ 2147483647 w 22"/>
                <a:gd name="T13" fmla="*/ 0 h 16"/>
                <a:gd name="T14" fmla="*/ 0 w 22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16"/>
                <a:gd name="T26" fmla="*/ 22 w 22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16">
                  <a:moveTo>
                    <a:pt x="0" y="0"/>
                  </a:moveTo>
                  <a:lnTo>
                    <a:pt x="3" y="11"/>
                  </a:lnTo>
                  <a:lnTo>
                    <a:pt x="14" y="11"/>
                  </a:lnTo>
                  <a:lnTo>
                    <a:pt x="16" y="15"/>
                  </a:lnTo>
                  <a:lnTo>
                    <a:pt x="18" y="16"/>
                  </a:lnTo>
                  <a:lnTo>
                    <a:pt x="22" y="13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90" name="Freeform 789">
              <a:extLst>
                <a:ext uri="{FF2B5EF4-FFF2-40B4-BE49-F238E27FC236}">
                  <a16:creationId xmlns:a16="http://schemas.microsoft.com/office/drawing/2014/main" xmlns="" id="{107DAA33-EB1D-4A9F-BC29-749111ADB60D}"/>
                </a:ext>
              </a:extLst>
            </p:cNvPr>
            <p:cNvSpPr>
              <a:spLocks/>
            </p:cNvSpPr>
            <p:nvPr/>
          </p:nvSpPr>
          <p:spPr bwMode="auto">
            <a:xfrm rot="-1738282" flipH="1" flipV="1">
              <a:off x="241213" y="431876"/>
              <a:ext cx="137000" cy="80039"/>
            </a:xfrm>
            <a:custGeom>
              <a:avLst/>
              <a:gdLst>
                <a:gd name="T0" fmla="*/ 2147483647 w 34"/>
                <a:gd name="T1" fmla="*/ 2147483647 h 19"/>
                <a:gd name="T2" fmla="*/ 2147483647 w 34"/>
                <a:gd name="T3" fmla="*/ 2147483647 h 19"/>
                <a:gd name="T4" fmla="*/ 2147483647 w 34"/>
                <a:gd name="T5" fmla="*/ 0 h 19"/>
                <a:gd name="T6" fmla="*/ 2147483647 w 34"/>
                <a:gd name="T7" fmla="*/ 2147483647 h 19"/>
                <a:gd name="T8" fmla="*/ 2147483647 w 34"/>
                <a:gd name="T9" fmla="*/ 2147483647 h 19"/>
                <a:gd name="T10" fmla="*/ 2147483647 w 34"/>
                <a:gd name="T11" fmla="*/ 2147483647 h 19"/>
                <a:gd name="T12" fmla="*/ 0 w 34"/>
                <a:gd name="T13" fmla="*/ 2147483647 h 19"/>
                <a:gd name="T14" fmla="*/ 0 w 34"/>
                <a:gd name="T15" fmla="*/ 2147483647 h 19"/>
                <a:gd name="T16" fmla="*/ 2147483647 w 34"/>
                <a:gd name="T17" fmla="*/ 2147483647 h 19"/>
                <a:gd name="T18" fmla="*/ 2147483647 w 34"/>
                <a:gd name="T19" fmla="*/ 2147483647 h 19"/>
                <a:gd name="T20" fmla="*/ 2147483647 w 34"/>
                <a:gd name="T21" fmla="*/ 2147483647 h 19"/>
                <a:gd name="T22" fmla="*/ 2147483647 w 34"/>
                <a:gd name="T23" fmla="*/ 2147483647 h 19"/>
                <a:gd name="T24" fmla="*/ 2147483647 w 34"/>
                <a:gd name="T25" fmla="*/ 2147483647 h 19"/>
                <a:gd name="T26" fmla="*/ 2147483647 w 34"/>
                <a:gd name="T27" fmla="*/ 2147483647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"/>
                <a:gd name="T43" fmla="*/ 0 h 19"/>
                <a:gd name="T44" fmla="*/ 34 w 34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" h="19">
                  <a:moveTo>
                    <a:pt x="31" y="1"/>
                  </a:moveTo>
                  <a:lnTo>
                    <a:pt x="18" y="4"/>
                  </a:lnTo>
                  <a:lnTo>
                    <a:pt x="4" y="0"/>
                  </a:lnTo>
                  <a:lnTo>
                    <a:pt x="4" y="3"/>
                  </a:lnTo>
                  <a:lnTo>
                    <a:pt x="8" y="5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9" y="19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34" y="14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91" name="Oval 790">
              <a:extLst>
                <a:ext uri="{FF2B5EF4-FFF2-40B4-BE49-F238E27FC236}">
                  <a16:creationId xmlns:a16="http://schemas.microsoft.com/office/drawing/2014/main" xmlns="" id="{729CA323-6117-4474-BE7C-18F759484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21" y="78371"/>
              <a:ext cx="0" cy="0"/>
            </a:xfrm>
            <a:prstGeom prst="ellipse">
              <a:avLst/>
            </a:prstGeom>
            <a:solidFill>
              <a:srgbClr val="FFFFC8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92" name="Freeform 791">
              <a:extLst>
                <a:ext uri="{FF2B5EF4-FFF2-40B4-BE49-F238E27FC236}">
                  <a16:creationId xmlns:a16="http://schemas.microsoft.com/office/drawing/2014/main" xmlns="" id="{B2F2118F-1675-4E9D-AB97-F3EE76E90723}"/>
                </a:ext>
              </a:extLst>
            </p:cNvPr>
            <p:cNvSpPr>
              <a:spLocks/>
            </p:cNvSpPr>
            <p:nvPr/>
          </p:nvSpPr>
          <p:spPr bwMode="auto">
            <a:xfrm rot="2854677" flipH="1">
              <a:off x="-21904" y="326636"/>
              <a:ext cx="375183" cy="172128"/>
            </a:xfrm>
            <a:custGeom>
              <a:avLst/>
              <a:gdLst>
                <a:gd name="T0" fmla="*/ 2147483647 w 77"/>
                <a:gd name="T1" fmla="*/ 0 h 43"/>
                <a:gd name="T2" fmla="*/ 2147483647 w 77"/>
                <a:gd name="T3" fmla="*/ 2147483647 h 43"/>
                <a:gd name="T4" fmla="*/ 2147483647 w 77"/>
                <a:gd name="T5" fmla="*/ 2147483647 h 43"/>
                <a:gd name="T6" fmla="*/ 2147483647 w 77"/>
                <a:gd name="T7" fmla="*/ 2147483647 h 43"/>
                <a:gd name="T8" fmla="*/ 2147483647 w 77"/>
                <a:gd name="T9" fmla="*/ 2147483647 h 43"/>
                <a:gd name="T10" fmla="*/ 2147483647 w 77"/>
                <a:gd name="T11" fmla="*/ 2147483647 h 43"/>
                <a:gd name="T12" fmla="*/ 2147483647 w 77"/>
                <a:gd name="T13" fmla="*/ 2147483647 h 43"/>
                <a:gd name="T14" fmla="*/ 2147483647 w 77"/>
                <a:gd name="T15" fmla="*/ 2147483647 h 43"/>
                <a:gd name="T16" fmla="*/ 0 w 77"/>
                <a:gd name="T17" fmla="*/ 2147483647 h 43"/>
                <a:gd name="T18" fmla="*/ 2147483647 w 77"/>
                <a:gd name="T19" fmla="*/ 2147483647 h 43"/>
                <a:gd name="T20" fmla="*/ 2147483647 w 77"/>
                <a:gd name="T21" fmla="*/ 2147483647 h 43"/>
                <a:gd name="T22" fmla="*/ 2147483647 w 77"/>
                <a:gd name="T23" fmla="*/ 2147483647 h 43"/>
                <a:gd name="T24" fmla="*/ 2147483647 w 77"/>
                <a:gd name="T25" fmla="*/ 2147483647 h 43"/>
                <a:gd name="T26" fmla="*/ 2147483647 w 77"/>
                <a:gd name="T27" fmla="*/ 2147483647 h 43"/>
                <a:gd name="T28" fmla="*/ 2147483647 w 77"/>
                <a:gd name="T29" fmla="*/ 2147483647 h 43"/>
                <a:gd name="T30" fmla="*/ 2147483647 w 77"/>
                <a:gd name="T31" fmla="*/ 2147483647 h 43"/>
                <a:gd name="T32" fmla="*/ 2147483647 w 77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7"/>
                <a:gd name="T52" fmla="*/ 0 h 43"/>
                <a:gd name="T53" fmla="*/ 77 w 77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7" h="43">
                  <a:moveTo>
                    <a:pt x="68" y="0"/>
                  </a:moveTo>
                  <a:lnTo>
                    <a:pt x="75" y="5"/>
                  </a:lnTo>
                  <a:lnTo>
                    <a:pt x="77" y="12"/>
                  </a:lnTo>
                  <a:lnTo>
                    <a:pt x="73" y="20"/>
                  </a:lnTo>
                  <a:lnTo>
                    <a:pt x="66" y="28"/>
                  </a:lnTo>
                  <a:lnTo>
                    <a:pt x="53" y="38"/>
                  </a:lnTo>
                  <a:lnTo>
                    <a:pt x="37" y="43"/>
                  </a:lnTo>
                  <a:lnTo>
                    <a:pt x="15" y="37"/>
                  </a:lnTo>
                  <a:lnTo>
                    <a:pt x="0" y="26"/>
                  </a:lnTo>
                  <a:lnTo>
                    <a:pt x="6" y="17"/>
                  </a:lnTo>
                  <a:lnTo>
                    <a:pt x="24" y="23"/>
                  </a:lnTo>
                  <a:lnTo>
                    <a:pt x="36" y="26"/>
                  </a:lnTo>
                  <a:lnTo>
                    <a:pt x="45" y="23"/>
                  </a:lnTo>
                  <a:lnTo>
                    <a:pt x="51" y="16"/>
                  </a:lnTo>
                  <a:lnTo>
                    <a:pt x="58" y="5"/>
                  </a:lnTo>
                  <a:lnTo>
                    <a:pt x="63" y="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93" name="Oval 792">
              <a:extLst>
                <a:ext uri="{FF2B5EF4-FFF2-40B4-BE49-F238E27FC236}">
                  <a16:creationId xmlns:a16="http://schemas.microsoft.com/office/drawing/2014/main" xmlns="" id="{BE17E981-BA54-4E83-9EFE-3B7A7B1E7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21" y="68366"/>
              <a:ext cx="0" cy="0"/>
            </a:xfrm>
            <a:prstGeom prst="ellipse">
              <a:avLst/>
            </a:prstGeom>
            <a:solidFill>
              <a:srgbClr val="FFFFC8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94" name="Freeform 793">
              <a:extLst>
                <a:ext uri="{FF2B5EF4-FFF2-40B4-BE49-F238E27FC236}">
                  <a16:creationId xmlns:a16="http://schemas.microsoft.com/office/drawing/2014/main" xmlns="" id="{AD8628E6-2000-4E4E-B16E-6B81F130B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63" y="623637"/>
              <a:ext cx="72598" cy="88376"/>
            </a:xfrm>
            <a:custGeom>
              <a:avLst/>
              <a:gdLst>
                <a:gd name="T0" fmla="*/ 2147483647 w 13"/>
                <a:gd name="T1" fmla="*/ 0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w 13"/>
                <a:gd name="T11" fmla="*/ 2147483647 h 11"/>
                <a:gd name="T12" fmla="*/ 0 w 13"/>
                <a:gd name="T13" fmla="*/ 2147483647 h 11"/>
                <a:gd name="T14" fmla="*/ 2147483647 w 13"/>
                <a:gd name="T15" fmla="*/ 2147483647 h 11"/>
                <a:gd name="T16" fmla="*/ 2147483647 w 13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4" y="0"/>
                  </a:moveTo>
                  <a:lnTo>
                    <a:pt x="12" y="1"/>
                  </a:lnTo>
                  <a:lnTo>
                    <a:pt x="13" y="3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95" name="Freeform 794">
              <a:extLst>
                <a:ext uri="{FF2B5EF4-FFF2-40B4-BE49-F238E27FC236}">
                  <a16:creationId xmlns:a16="http://schemas.microsoft.com/office/drawing/2014/main" xmlns="" id="{0D310053-24F1-4D2D-AF9B-D870E1647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1" y="623637"/>
              <a:ext cx="78453" cy="88376"/>
            </a:xfrm>
            <a:custGeom>
              <a:avLst/>
              <a:gdLst>
                <a:gd name="T0" fmla="*/ 2147483647 w 13"/>
                <a:gd name="T1" fmla="*/ 0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w 13"/>
                <a:gd name="T11" fmla="*/ 2147483647 h 11"/>
                <a:gd name="T12" fmla="*/ 0 w 13"/>
                <a:gd name="T13" fmla="*/ 2147483647 h 11"/>
                <a:gd name="T14" fmla="*/ 2147483647 w 13"/>
                <a:gd name="T15" fmla="*/ 2147483647 h 11"/>
                <a:gd name="T16" fmla="*/ 2147483647 w 13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1"/>
                <a:gd name="T29" fmla="*/ 13 w 13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1">
                  <a:moveTo>
                    <a:pt x="4" y="0"/>
                  </a:moveTo>
                  <a:lnTo>
                    <a:pt x="12" y="1"/>
                  </a:lnTo>
                  <a:lnTo>
                    <a:pt x="13" y="3"/>
                  </a:lnTo>
                  <a:lnTo>
                    <a:pt x="12" y="9"/>
                  </a:lnTo>
                  <a:lnTo>
                    <a:pt x="9" y="11"/>
                  </a:lnTo>
                  <a:lnTo>
                    <a:pt x="0" y="10"/>
                  </a:lnTo>
                  <a:lnTo>
                    <a:pt x="0" y="5"/>
                  </a:lnTo>
                  <a:lnTo>
                    <a:pt x="1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CC00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96" name="Oval 795">
              <a:extLst>
                <a:ext uri="{FF2B5EF4-FFF2-40B4-BE49-F238E27FC236}">
                  <a16:creationId xmlns:a16="http://schemas.microsoft.com/office/drawing/2014/main" xmlns="" id="{00239ED5-49BD-482F-A694-4988DBDCA5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2635">
              <a:off x="63231" y="763705"/>
              <a:ext cx="78453" cy="105051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97" name="Oval 796">
              <a:extLst>
                <a:ext uri="{FF2B5EF4-FFF2-40B4-BE49-F238E27FC236}">
                  <a16:creationId xmlns:a16="http://schemas.microsoft.com/office/drawing/2014/main" xmlns="" id="{3484A23A-B5ED-415C-A65E-4D19A2DF0C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42635">
              <a:off x="63231" y="780380"/>
              <a:ext cx="78453" cy="88376"/>
            </a:xfrm>
            <a:prstGeom prst="ellipse">
              <a:avLst/>
            </a:prstGeom>
            <a:solidFill>
              <a:srgbClr val="FFCC00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798" name="Freeform 797">
              <a:extLst>
                <a:ext uri="{FF2B5EF4-FFF2-40B4-BE49-F238E27FC236}">
                  <a16:creationId xmlns:a16="http://schemas.microsoft.com/office/drawing/2014/main" xmlns="" id="{FBC535D6-8C68-4264-9033-F5714604A23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128" y="201764"/>
              <a:ext cx="206085" cy="440214"/>
            </a:xfrm>
            <a:custGeom>
              <a:avLst/>
              <a:gdLst>
                <a:gd name="T0" fmla="*/ 2147483647 w 55"/>
                <a:gd name="T1" fmla="*/ 0 h 101"/>
                <a:gd name="T2" fmla="*/ 2147483647 w 55"/>
                <a:gd name="T3" fmla="*/ 2147483647 h 101"/>
                <a:gd name="T4" fmla="*/ 2147483647 w 55"/>
                <a:gd name="T5" fmla="*/ 2147483647 h 101"/>
                <a:gd name="T6" fmla="*/ 2147483647 w 55"/>
                <a:gd name="T7" fmla="*/ 2147483647 h 101"/>
                <a:gd name="T8" fmla="*/ 2147483647 w 55"/>
                <a:gd name="T9" fmla="*/ 2147483647 h 101"/>
                <a:gd name="T10" fmla="*/ 2147483647 w 55"/>
                <a:gd name="T11" fmla="*/ 2147483647 h 101"/>
                <a:gd name="T12" fmla="*/ 2147483647 w 55"/>
                <a:gd name="T13" fmla="*/ 2147483647 h 101"/>
                <a:gd name="T14" fmla="*/ 2147483647 w 55"/>
                <a:gd name="T15" fmla="*/ 2147483647 h 101"/>
                <a:gd name="T16" fmla="*/ 2147483647 w 55"/>
                <a:gd name="T17" fmla="*/ 2147483647 h 101"/>
                <a:gd name="T18" fmla="*/ 2147483647 w 55"/>
                <a:gd name="T19" fmla="*/ 2147483647 h 101"/>
                <a:gd name="T20" fmla="*/ 2147483647 w 55"/>
                <a:gd name="T21" fmla="*/ 2147483647 h 101"/>
                <a:gd name="T22" fmla="*/ 2147483647 w 55"/>
                <a:gd name="T23" fmla="*/ 2147483647 h 101"/>
                <a:gd name="T24" fmla="*/ 0 w 55"/>
                <a:gd name="T25" fmla="*/ 2147483647 h 101"/>
                <a:gd name="T26" fmla="*/ 2147483647 w 55"/>
                <a:gd name="T27" fmla="*/ 2147483647 h 101"/>
                <a:gd name="T28" fmla="*/ 2147483647 w 55"/>
                <a:gd name="T29" fmla="*/ 2147483647 h 101"/>
                <a:gd name="T30" fmla="*/ 2147483647 w 55"/>
                <a:gd name="T31" fmla="*/ 2147483647 h 101"/>
                <a:gd name="T32" fmla="*/ 2147483647 w 55"/>
                <a:gd name="T33" fmla="*/ 2147483647 h 101"/>
                <a:gd name="T34" fmla="*/ 2147483647 w 55"/>
                <a:gd name="T35" fmla="*/ 0 h 1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5"/>
                <a:gd name="T55" fmla="*/ 0 h 101"/>
                <a:gd name="T56" fmla="*/ 55 w 55"/>
                <a:gd name="T57" fmla="*/ 101 h 1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5" h="101">
                  <a:moveTo>
                    <a:pt x="45" y="0"/>
                  </a:moveTo>
                  <a:lnTo>
                    <a:pt x="52" y="18"/>
                  </a:lnTo>
                  <a:lnTo>
                    <a:pt x="54" y="30"/>
                  </a:lnTo>
                  <a:lnTo>
                    <a:pt x="55" y="43"/>
                  </a:lnTo>
                  <a:lnTo>
                    <a:pt x="55" y="63"/>
                  </a:lnTo>
                  <a:lnTo>
                    <a:pt x="55" y="96"/>
                  </a:lnTo>
                  <a:lnTo>
                    <a:pt x="54" y="100"/>
                  </a:lnTo>
                  <a:lnTo>
                    <a:pt x="47" y="101"/>
                  </a:lnTo>
                  <a:lnTo>
                    <a:pt x="38" y="101"/>
                  </a:lnTo>
                  <a:lnTo>
                    <a:pt x="33" y="101"/>
                  </a:lnTo>
                  <a:lnTo>
                    <a:pt x="23" y="101"/>
                  </a:lnTo>
                  <a:lnTo>
                    <a:pt x="9" y="101"/>
                  </a:lnTo>
                  <a:lnTo>
                    <a:pt x="0" y="100"/>
                  </a:lnTo>
                  <a:lnTo>
                    <a:pt x="2" y="63"/>
                  </a:lnTo>
                  <a:lnTo>
                    <a:pt x="6" y="32"/>
                  </a:lnTo>
                  <a:lnTo>
                    <a:pt x="12" y="15"/>
                  </a:lnTo>
                  <a:lnTo>
                    <a:pt x="28" y="1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799" name="Freeform 798">
              <a:extLst>
                <a:ext uri="{FF2B5EF4-FFF2-40B4-BE49-F238E27FC236}">
                  <a16:creationId xmlns:a16="http://schemas.microsoft.com/office/drawing/2014/main" xmlns="" id="{0AC3BD21-4A4C-4A47-B8CA-A4F6F64302B5}"/>
                </a:ext>
              </a:extLst>
            </p:cNvPr>
            <p:cNvSpPr>
              <a:spLocks/>
            </p:cNvSpPr>
            <p:nvPr/>
          </p:nvSpPr>
          <p:spPr bwMode="auto">
            <a:xfrm rot="1944164" flipH="1">
              <a:off x="63231" y="208434"/>
              <a:ext cx="141684" cy="51692"/>
            </a:xfrm>
            <a:custGeom>
              <a:avLst/>
              <a:gdLst>
                <a:gd name="T0" fmla="*/ 2147483647 w 40"/>
                <a:gd name="T1" fmla="*/ 2147483647 h 14"/>
                <a:gd name="T2" fmla="*/ 0 w 40"/>
                <a:gd name="T3" fmla="*/ 2147483647 h 14"/>
                <a:gd name="T4" fmla="*/ 2147483647 w 40"/>
                <a:gd name="T5" fmla="*/ 2147483647 h 14"/>
                <a:gd name="T6" fmla="*/ 2147483647 w 40"/>
                <a:gd name="T7" fmla="*/ 2147483647 h 14"/>
                <a:gd name="T8" fmla="*/ 2147483647 w 40"/>
                <a:gd name="T9" fmla="*/ 0 h 14"/>
                <a:gd name="T10" fmla="*/ 2147483647 w 40"/>
                <a:gd name="T11" fmla="*/ 2147483647 h 14"/>
                <a:gd name="T12" fmla="*/ 2147483647 w 40"/>
                <a:gd name="T13" fmla="*/ 2147483647 h 14"/>
                <a:gd name="T14" fmla="*/ 2147483647 w 40"/>
                <a:gd name="T15" fmla="*/ 2147483647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0"/>
                <a:gd name="T25" fmla="*/ 0 h 14"/>
                <a:gd name="T26" fmla="*/ 40 w 4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0" h="14">
                  <a:moveTo>
                    <a:pt x="2" y="2"/>
                  </a:moveTo>
                  <a:lnTo>
                    <a:pt x="0" y="14"/>
                  </a:lnTo>
                  <a:lnTo>
                    <a:pt x="21" y="14"/>
                  </a:lnTo>
                  <a:lnTo>
                    <a:pt x="40" y="10"/>
                  </a:lnTo>
                  <a:lnTo>
                    <a:pt x="38" y="0"/>
                  </a:lnTo>
                  <a:lnTo>
                    <a:pt x="24" y="3"/>
                  </a:lnTo>
                  <a:lnTo>
                    <a:pt x="15" y="4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00" name="Freeform 799">
              <a:extLst>
                <a:ext uri="{FF2B5EF4-FFF2-40B4-BE49-F238E27FC236}">
                  <a16:creationId xmlns:a16="http://schemas.microsoft.com/office/drawing/2014/main" xmlns="" id="{FF805DB7-ADEC-40BE-A728-450F11E39FD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128" y="737025"/>
              <a:ext cx="106556" cy="371847"/>
            </a:xfrm>
            <a:custGeom>
              <a:avLst/>
              <a:gdLst>
                <a:gd name="T0" fmla="*/ 2147483647 w 28"/>
                <a:gd name="T1" fmla="*/ 0 h 83"/>
                <a:gd name="T2" fmla="*/ 2147483647 w 28"/>
                <a:gd name="T3" fmla="*/ 2147483647 h 83"/>
                <a:gd name="T4" fmla="*/ 2147483647 w 28"/>
                <a:gd name="T5" fmla="*/ 2147483647 h 83"/>
                <a:gd name="T6" fmla="*/ 0 w 28"/>
                <a:gd name="T7" fmla="*/ 2147483647 h 83"/>
                <a:gd name="T8" fmla="*/ 2147483647 w 28"/>
                <a:gd name="T9" fmla="*/ 2147483647 h 83"/>
                <a:gd name="T10" fmla="*/ 2147483647 w 28"/>
                <a:gd name="T11" fmla="*/ 2147483647 h 83"/>
                <a:gd name="T12" fmla="*/ 2147483647 w 28"/>
                <a:gd name="T13" fmla="*/ 2147483647 h 83"/>
                <a:gd name="T14" fmla="*/ 2147483647 w 28"/>
                <a:gd name="T15" fmla="*/ 0 h 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83"/>
                <a:gd name="T26" fmla="*/ 28 w 28"/>
                <a:gd name="T27" fmla="*/ 83 h 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83">
                  <a:moveTo>
                    <a:pt x="26" y="0"/>
                  </a:moveTo>
                  <a:lnTo>
                    <a:pt x="28" y="81"/>
                  </a:lnTo>
                  <a:lnTo>
                    <a:pt x="5" y="83"/>
                  </a:lnTo>
                  <a:lnTo>
                    <a:pt x="0" y="39"/>
                  </a:lnTo>
                  <a:lnTo>
                    <a:pt x="2" y="28"/>
                  </a:lnTo>
                  <a:lnTo>
                    <a:pt x="12" y="10"/>
                  </a:lnTo>
                  <a:lnTo>
                    <a:pt x="19" y="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01" name="Freeform 800">
              <a:extLst>
                <a:ext uri="{FF2B5EF4-FFF2-40B4-BE49-F238E27FC236}">
                  <a16:creationId xmlns:a16="http://schemas.microsoft.com/office/drawing/2014/main" xmlns="" id="{FE44B431-604B-4930-8A0A-BA548BFC279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128" y="641978"/>
              <a:ext cx="261119" cy="501911"/>
            </a:xfrm>
            <a:custGeom>
              <a:avLst/>
              <a:gdLst>
                <a:gd name="T0" fmla="*/ 2147483647 w 81"/>
                <a:gd name="T1" fmla="*/ 0 h 129"/>
                <a:gd name="T2" fmla="*/ 2147483647 w 81"/>
                <a:gd name="T3" fmla="*/ 2147483647 h 129"/>
                <a:gd name="T4" fmla="*/ 2147483647 w 81"/>
                <a:gd name="T5" fmla="*/ 2147483647 h 129"/>
                <a:gd name="T6" fmla="*/ 2147483647 w 81"/>
                <a:gd name="T7" fmla="*/ 2147483647 h 129"/>
                <a:gd name="T8" fmla="*/ 2147483647 w 81"/>
                <a:gd name="T9" fmla="*/ 2147483647 h 129"/>
                <a:gd name="T10" fmla="*/ 2147483647 w 81"/>
                <a:gd name="T11" fmla="*/ 2147483647 h 129"/>
                <a:gd name="T12" fmla="*/ 2147483647 w 81"/>
                <a:gd name="T13" fmla="*/ 2147483647 h 129"/>
                <a:gd name="T14" fmla="*/ 2147483647 w 81"/>
                <a:gd name="T15" fmla="*/ 2147483647 h 129"/>
                <a:gd name="T16" fmla="*/ 0 w 81"/>
                <a:gd name="T17" fmla="*/ 2147483647 h 129"/>
                <a:gd name="T18" fmla="*/ 2147483647 w 81"/>
                <a:gd name="T19" fmla="*/ 2147483647 h 129"/>
                <a:gd name="T20" fmla="*/ 2147483647 w 81"/>
                <a:gd name="T21" fmla="*/ 2147483647 h 129"/>
                <a:gd name="T22" fmla="*/ 2147483647 w 81"/>
                <a:gd name="T23" fmla="*/ 0 h 1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1"/>
                <a:gd name="T37" fmla="*/ 0 h 129"/>
                <a:gd name="T38" fmla="*/ 81 w 81"/>
                <a:gd name="T39" fmla="*/ 129 h 1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1" h="129">
                  <a:moveTo>
                    <a:pt x="81" y="0"/>
                  </a:moveTo>
                  <a:lnTo>
                    <a:pt x="80" y="21"/>
                  </a:lnTo>
                  <a:lnTo>
                    <a:pt x="76" y="36"/>
                  </a:lnTo>
                  <a:lnTo>
                    <a:pt x="68" y="46"/>
                  </a:lnTo>
                  <a:lnTo>
                    <a:pt x="50" y="56"/>
                  </a:lnTo>
                  <a:lnTo>
                    <a:pt x="39" y="73"/>
                  </a:lnTo>
                  <a:lnTo>
                    <a:pt x="36" y="90"/>
                  </a:lnTo>
                  <a:lnTo>
                    <a:pt x="29" y="129"/>
                  </a:lnTo>
                  <a:lnTo>
                    <a:pt x="0" y="126"/>
                  </a:lnTo>
                  <a:lnTo>
                    <a:pt x="2" y="64"/>
                  </a:lnTo>
                  <a:lnTo>
                    <a:pt x="17" y="2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02" name="Freeform 801">
              <a:extLst>
                <a:ext uri="{FF2B5EF4-FFF2-40B4-BE49-F238E27FC236}">
                  <a16:creationId xmlns:a16="http://schemas.microsoft.com/office/drawing/2014/main" xmlns="" id="{FC400A81-D200-4D6B-8B49-7CA270A24B85}"/>
                </a:ext>
              </a:extLst>
            </p:cNvPr>
            <p:cNvSpPr>
              <a:spLocks/>
            </p:cNvSpPr>
            <p:nvPr/>
          </p:nvSpPr>
          <p:spPr bwMode="auto">
            <a:xfrm rot="661026" flipH="1">
              <a:off x="18735" y="1075523"/>
              <a:ext cx="222478" cy="251790"/>
            </a:xfrm>
            <a:custGeom>
              <a:avLst/>
              <a:gdLst>
                <a:gd name="T0" fmla="*/ 2147483647 w 71"/>
                <a:gd name="T1" fmla="*/ 0 h 64"/>
                <a:gd name="T2" fmla="*/ 2147483647 w 71"/>
                <a:gd name="T3" fmla="*/ 2147483647 h 64"/>
                <a:gd name="T4" fmla="*/ 2147483647 w 71"/>
                <a:gd name="T5" fmla="*/ 2147483647 h 64"/>
                <a:gd name="T6" fmla="*/ 2147483647 w 71"/>
                <a:gd name="T7" fmla="*/ 2147483647 h 64"/>
                <a:gd name="T8" fmla="*/ 2147483647 w 71"/>
                <a:gd name="T9" fmla="*/ 2147483647 h 64"/>
                <a:gd name="T10" fmla="*/ 2147483647 w 71"/>
                <a:gd name="T11" fmla="*/ 2147483647 h 64"/>
                <a:gd name="T12" fmla="*/ 2147483647 w 71"/>
                <a:gd name="T13" fmla="*/ 2147483647 h 64"/>
                <a:gd name="T14" fmla="*/ 0 w 71"/>
                <a:gd name="T15" fmla="*/ 2147483647 h 64"/>
                <a:gd name="T16" fmla="*/ 2147483647 w 71"/>
                <a:gd name="T17" fmla="*/ 2147483647 h 64"/>
                <a:gd name="T18" fmla="*/ 2147483647 w 71"/>
                <a:gd name="T19" fmla="*/ 2147483647 h 64"/>
                <a:gd name="T20" fmla="*/ 2147483647 w 71"/>
                <a:gd name="T21" fmla="*/ 2147483647 h 64"/>
                <a:gd name="T22" fmla="*/ 2147483647 w 71"/>
                <a:gd name="T23" fmla="*/ 2147483647 h 64"/>
                <a:gd name="T24" fmla="*/ 2147483647 w 71"/>
                <a:gd name="T25" fmla="*/ 2147483647 h 64"/>
                <a:gd name="T26" fmla="*/ 2147483647 w 71"/>
                <a:gd name="T27" fmla="*/ 2147483647 h 64"/>
                <a:gd name="T28" fmla="*/ 2147483647 w 71"/>
                <a:gd name="T29" fmla="*/ 2147483647 h 64"/>
                <a:gd name="T30" fmla="*/ 2147483647 w 71"/>
                <a:gd name="T31" fmla="*/ 2147483647 h 64"/>
                <a:gd name="T32" fmla="*/ 2147483647 w 71"/>
                <a:gd name="T33" fmla="*/ 2147483647 h 64"/>
                <a:gd name="T34" fmla="*/ 2147483647 w 71"/>
                <a:gd name="T35" fmla="*/ 2147483647 h 64"/>
                <a:gd name="T36" fmla="*/ 2147483647 w 71"/>
                <a:gd name="T37" fmla="*/ 2147483647 h 64"/>
                <a:gd name="T38" fmla="*/ 2147483647 w 71"/>
                <a:gd name="T39" fmla="*/ 2147483647 h 64"/>
                <a:gd name="T40" fmla="*/ 2147483647 w 71"/>
                <a:gd name="T41" fmla="*/ 0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"/>
                <a:gd name="T64" fmla="*/ 0 h 64"/>
                <a:gd name="T65" fmla="*/ 71 w 71"/>
                <a:gd name="T66" fmla="*/ 64 h 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" h="64">
                  <a:moveTo>
                    <a:pt x="38" y="0"/>
                  </a:moveTo>
                  <a:lnTo>
                    <a:pt x="36" y="36"/>
                  </a:lnTo>
                  <a:lnTo>
                    <a:pt x="32" y="43"/>
                  </a:lnTo>
                  <a:lnTo>
                    <a:pt x="21" y="46"/>
                  </a:lnTo>
                  <a:lnTo>
                    <a:pt x="14" y="45"/>
                  </a:lnTo>
                  <a:lnTo>
                    <a:pt x="7" y="48"/>
                  </a:lnTo>
                  <a:lnTo>
                    <a:pt x="3" y="52"/>
                  </a:lnTo>
                  <a:lnTo>
                    <a:pt x="0" y="57"/>
                  </a:lnTo>
                  <a:lnTo>
                    <a:pt x="4" y="64"/>
                  </a:lnTo>
                  <a:lnTo>
                    <a:pt x="25" y="63"/>
                  </a:lnTo>
                  <a:lnTo>
                    <a:pt x="36" y="62"/>
                  </a:lnTo>
                  <a:lnTo>
                    <a:pt x="40" y="60"/>
                  </a:lnTo>
                  <a:lnTo>
                    <a:pt x="46" y="57"/>
                  </a:lnTo>
                  <a:lnTo>
                    <a:pt x="51" y="58"/>
                  </a:lnTo>
                  <a:lnTo>
                    <a:pt x="52" y="63"/>
                  </a:lnTo>
                  <a:lnTo>
                    <a:pt x="61" y="64"/>
                  </a:lnTo>
                  <a:lnTo>
                    <a:pt x="65" y="57"/>
                  </a:lnTo>
                  <a:lnTo>
                    <a:pt x="66" y="49"/>
                  </a:lnTo>
                  <a:lnTo>
                    <a:pt x="64" y="38"/>
                  </a:lnTo>
                  <a:lnTo>
                    <a:pt x="71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03" name="Freeform 802">
              <a:extLst>
                <a:ext uri="{FF2B5EF4-FFF2-40B4-BE49-F238E27FC236}">
                  <a16:creationId xmlns:a16="http://schemas.microsoft.com/office/drawing/2014/main" xmlns="" id="{EFB7B172-BED1-4E1C-BAE2-F30F8C17487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06556" y="278468"/>
              <a:ext cx="208427" cy="745363"/>
            </a:xfrm>
            <a:custGeom>
              <a:avLst/>
              <a:gdLst>
                <a:gd name="T0" fmla="*/ 2147483647 w 61"/>
                <a:gd name="T1" fmla="*/ 0 h 201"/>
                <a:gd name="T2" fmla="*/ 2147483647 w 61"/>
                <a:gd name="T3" fmla="*/ 2147483647 h 201"/>
                <a:gd name="T4" fmla="*/ 2147483647 w 61"/>
                <a:gd name="T5" fmla="*/ 2147483647 h 201"/>
                <a:gd name="T6" fmla="*/ 2147483647 w 61"/>
                <a:gd name="T7" fmla="*/ 2147483647 h 201"/>
                <a:gd name="T8" fmla="*/ 2147483647 w 61"/>
                <a:gd name="T9" fmla="*/ 2147483647 h 201"/>
                <a:gd name="T10" fmla="*/ 2147483647 w 61"/>
                <a:gd name="T11" fmla="*/ 2147483647 h 201"/>
                <a:gd name="T12" fmla="*/ 2147483647 w 61"/>
                <a:gd name="T13" fmla="*/ 2147483647 h 201"/>
                <a:gd name="T14" fmla="*/ 2147483647 w 61"/>
                <a:gd name="T15" fmla="*/ 2147483647 h 201"/>
                <a:gd name="T16" fmla="*/ 2147483647 w 61"/>
                <a:gd name="T17" fmla="*/ 2147483647 h 201"/>
                <a:gd name="T18" fmla="*/ 2147483647 w 61"/>
                <a:gd name="T19" fmla="*/ 2147483647 h 201"/>
                <a:gd name="T20" fmla="*/ 2147483647 w 61"/>
                <a:gd name="T21" fmla="*/ 2147483647 h 201"/>
                <a:gd name="T22" fmla="*/ 0 w 61"/>
                <a:gd name="T23" fmla="*/ 2147483647 h 201"/>
                <a:gd name="T24" fmla="*/ 2147483647 w 61"/>
                <a:gd name="T25" fmla="*/ 2147483647 h 201"/>
                <a:gd name="T26" fmla="*/ 2147483647 w 61"/>
                <a:gd name="T27" fmla="*/ 2147483647 h 201"/>
                <a:gd name="T28" fmla="*/ 2147483647 w 61"/>
                <a:gd name="T29" fmla="*/ 2147483647 h 201"/>
                <a:gd name="T30" fmla="*/ 2147483647 w 61"/>
                <a:gd name="T31" fmla="*/ 2147483647 h 201"/>
                <a:gd name="T32" fmla="*/ 2147483647 w 61"/>
                <a:gd name="T33" fmla="*/ 2147483647 h 201"/>
                <a:gd name="T34" fmla="*/ 2147483647 w 61"/>
                <a:gd name="T35" fmla="*/ 2147483647 h 201"/>
                <a:gd name="T36" fmla="*/ 2147483647 w 61"/>
                <a:gd name="T37" fmla="*/ 2147483647 h 201"/>
                <a:gd name="T38" fmla="*/ 2147483647 w 61"/>
                <a:gd name="T39" fmla="*/ 0 h 2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1"/>
                <a:gd name="T61" fmla="*/ 0 h 201"/>
                <a:gd name="T62" fmla="*/ 61 w 61"/>
                <a:gd name="T63" fmla="*/ 201 h 2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1" h="201">
                  <a:moveTo>
                    <a:pt x="34" y="0"/>
                  </a:moveTo>
                  <a:lnTo>
                    <a:pt x="44" y="5"/>
                  </a:lnTo>
                  <a:lnTo>
                    <a:pt x="40" y="12"/>
                  </a:lnTo>
                  <a:lnTo>
                    <a:pt x="40" y="54"/>
                  </a:lnTo>
                  <a:lnTo>
                    <a:pt x="44" y="64"/>
                  </a:lnTo>
                  <a:lnTo>
                    <a:pt x="55" y="68"/>
                  </a:lnTo>
                  <a:lnTo>
                    <a:pt x="61" y="68"/>
                  </a:lnTo>
                  <a:lnTo>
                    <a:pt x="60" y="109"/>
                  </a:lnTo>
                  <a:lnTo>
                    <a:pt x="47" y="134"/>
                  </a:lnTo>
                  <a:lnTo>
                    <a:pt x="29" y="181"/>
                  </a:lnTo>
                  <a:lnTo>
                    <a:pt x="26" y="201"/>
                  </a:lnTo>
                  <a:lnTo>
                    <a:pt x="0" y="197"/>
                  </a:lnTo>
                  <a:lnTo>
                    <a:pt x="4" y="140"/>
                  </a:lnTo>
                  <a:lnTo>
                    <a:pt x="18" y="102"/>
                  </a:lnTo>
                  <a:lnTo>
                    <a:pt x="19" y="64"/>
                  </a:lnTo>
                  <a:lnTo>
                    <a:pt x="25" y="30"/>
                  </a:lnTo>
                  <a:lnTo>
                    <a:pt x="27" y="19"/>
                  </a:lnTo>
                  <a:lnTo>
                    <a:pt x="30" y="12"/>
                  </a:lnTo>
                  <a:lnTo>
                    <a:pt x="32" y="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AEAEA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04" name="Oval 803">
              <a:extLst>
                <a:ext uri="{FF2B5EF4-FFF2-40B4-BE49-F238E27FC236}">
                  <a16:creationId xmlns:a16="http://schemas.microsoft.com/office/drawing/2014/main" xmlns="" id="{CF011724-53F2-4AD9-92B1-027B879BC92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6556" y="546933"/>
              <a:ext cx="19906" cy="35017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805" name="Freeform 804">
              <a:extLst>
                <a:ext uri="{FF2B5EF4-FFF2-40B4-BE49-F238E27FC236}">
                  <a16:creationId xmlns:a16="http://schemas.microsoft.com/office/drawing/2014/main" xmlns="" id="{B5C8C1CC-77CA-4A71-AAE4-334037173A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565274"/>
              <a:ext cx="106556" cy="76704"/>
            </a:xfrm>
            <a:custGeom>
              <a:avLst/>
              <a:gdLst>
                <a:gd name="T0" fmla="*/ 0 w 30"/>
                <a:gd name="T1" fmla="*/ 2147483647 h 21"/>
                <a:gd name="T2" fmla="*/ 2147483647 w 30"/>
                <a:gd name="T3" fmla="*/ 2147483647 h 21"/>
                <a:gd name="T4" fmla="*/ 2147483647 w 30"/>
                <a:gd name="T5" fmla="*/ 2147483647 h 21"/>
                <a:gd name="T6" fmla="*/ 2147483647 w 30"/>
                <a:gd name="T7" fmla="*/ 2147483647 h 21"/>
                <a:gd name="T8" fmla="*/ 2147483647 w 30"/>
                <a:gd name="T9" fmla="*/ 2147483647 h 21"/>
                <a:gd name="T10" fmla="*/ 2147483647 w 30"/>
                <a:gd name="T11" fmla="*/ 0 h 21"/>
                <a:gd name="T12" fmla="*/ 2147483647 w 30"/>
                <a:gd name="T13" fmla="*/ 2147483647 h 21"/>
                <a:gd name="T14" fmla="*/ 2147483647 w 30"/>
                <a:gd name="T15" fmla="*/ 2147483647 h 21"/>
                <a:gd name="T16" fmla="*/ 2147483647 w 30"/>
                <a:gd name="T17" fmla="*/ 2147483647 h 21"/>
                <a:gd name="T18" fmla="*/ 2147483647 w 30"/>
                <a:gd name="T19" fmla="*/ 2147483647 h 21"/>
                <a:gd name="T20" fmla="*/ 2147483647 w 30"/>
                <a:gd name="T21" fmla="*/ 2147483647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"/>
                <a:gd name="T34" fmla="*/ 0 h 21"/>
                <a:gd name="T35" fmla="*/ 30 w 30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" h="21">
                  <a:moveTo>
                    <a:pt x="0" y="2"/>
                  </a:moveTo>
                  <a:lnTo>
                    <a:pt x="20" y="2"/>
                  </a:lnTo>
                  <a:lnTo>
                    <a:pt x="22" y="3"/>
                  </a:lnTo>
                  <a:lnTo>
                    <a:pt x="28" y="5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13"/>
                  </a:lnTo>
                  <a:lnTo>
                    <a:pt x="28" y="17"/>
                  </a:lnTo>
                  <a:lnTo>
                    <a:pt x="30" y="21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06" name="Oval 805">
              <a:extLst>
                <a:ext uri="{FF2B5EF4-FFF2-40B4-BE49-F238E27FC236}">
                  <a16:creationId xmlns:a16="http://schemas.microsoft.com/office/drawing/2014/main" xmlns="" id="{021D49BF-39BC-4F34-92B7-D9E3E44B47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18775" flipH="1">
              <a:off x="169786" y="296811"/>
              <a:ext cx="18735" cy="0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chemeClr val="bg1">
                  <a:lumMod val="65000"/>
                  <a:alpha val="44000"/>
                </a:schemeClr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kumimoji="1" lang="en-US" altLang="en-US" sz="900">
                <a:solidFill>
                  <a:srgbClr val="000000"/>
                </a:solidFill>
                <a:latin typeface="Calibri" pitchFamily="34" charset="0"/>
                <a:ea typeface="HG丸ｺﾞｼｯｸM-PRO" pitchFamily="50" charset="-128"/>
              </a:endParaRPr>
            </a:p>
          </p:txBody>
        </p:sp>
        <p:sp>
          <p:nvSpPr>
            <p:cNvPr id="807" name="Freeform 806">
              <a:extLst>
                <a:ext uri="{FF2B5EF4-FFF2-40B4-BE49-F238E27FC236}">
                  <a16:creationId xmlns:a16="http://schemas.microsoft.com/office/drawing/2014/main" xmlns="" id="{4DDAB877-6013-46C0-9A4C-993C7AC49B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35" y="201764"/>
              <a:ext cx="169786" cy="95047"/>
            </a:xfrm>
            <a:custGeom>
              <a:avLst/>
              <a:gdLst>
                <a:gd name="T0" fmla="*/ 0 w 40"/>
                <a:gd name="T1" fmla="*/ 2147483647 h 19"/>
                <a:gd name="T2" fmla="*/ 2147483647 w 40"/>
                <a:gd name="T3" fmla="*/ 2147483647 h 19"/>
                <a:gd name="T4" fmla="*/ 2147483647 w 40"/>
                <a:gd name="T5" fmla="*/ 2147483647 h 19"/>
                <a:gd name="T6" fmla="*/ 2147483647 w 40"/>
                <a:gd name="T7" fmla="*/ 2147483647 h 19"/>
                <a:gd name="T8" fmla="*/ 2147483647 w 40"/>
                <a:gd name="T9" fmla="*/ 2147483647 h 19"/>
                <a:gd name="T10" fmla="*/ 2147483647 w 40"/>
                <a:gd name="T11" fmla="*/ 2147483647 h 19"/>
                <a:gd name="T12" fmla="*/ 2147483647 w 40"/>
                <a:gd name="T13" fmla="*/ 2147483647 h 19"/>
                <a:gd name="T14" fmla="*/ 2147483647 w 40"/>
                <a:gd name="T15" fmla="*/ 2147483647 h 19"/>
                <a:gd name="T16" fmla="*/ 2147483647 w 40"/>
                <a:gd name="T17" fmla="*/ 2147483647 h 19"/>
                <a:gd name="T18" fmla="*/ 2147483647 w 40"/>
                <a:gd name="T19" fmla="*/ 2147483647 h 19"/>
                <a:gd name="T20" fmla="*/ 2147483647 w 40"/>
                <a:gd name="T21" fmla="*/ 2147483647 h 19"/>
                <a:gd name="T22" fmla="*/ 2147483647 w 40"/>
                <a:gd name="T23" fmla="*/ 0 h 19"/>
                <a:gd name="T24" fmla="*/ 2147483647 w 40"/>
                <a:gd name="T25" fmla="*/ 2147483647 h 19"/>
                <a:gd name="T26" fmla="*/ 2147483647 w 40"/>
                <a:gd name="T27" fmla="*/ 2147483647 h 19"/>
                <a:gd name="T28" fmla="*/ 2147483647 w 40"/>
                <a:gd name="T29" fmla="*/ 2147483647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0"/>
                <a:gd name="T46" fmla="*/ 0 h 19"/>
                <a:gd name="T47" fmla="*/ 40 w 40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0" h="19">
                  <a:moveTo>
                    <a:pt x="0" y="19"/>
                  </a:moveTo>
                  <a:lnTo>
                    <a:pt x="10" y="14"/>
                  </a:lnTo>
                  <a:lnTo>
                    <a:pt x="14" y="12"/>
                  </a:lnTo>
                  <a:lnTo>
                    <a:pt x="18" y="9"/>
                  </a:lnTo>
                  <a:lnTo>
                    <a:pt x="23" y="6"/>
                  </a:lnTo>
                  <a:lnTo>
                    <a:pt x="25" y="3"/>
                  </a:lnTo>
                  <a:lnTo>
                    <a:pt x="27" y="2"/>
                  </a:lnTo>
                  <a:lnTo>
                    <a:pt x="32" y="5"/>
                  </a:lnTo>
                  <a:lnTo>
                    <a:pt x="36" y="5"/>
                  </a:lnTo>
                  <a:lnTo>
                    <a:pt x="37" y="3"/>
                  </a:lnTo>
                  <a:lnTo>
                    <a:pt x="37" y="2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35" y="12"/>
                  </a:lnTo>
                  <a:lnTo>
                    <a:pt x="40" y="16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08" name="Freeform 807">
              <a:extLst>
                <a:ext uri="{FF2B5EF4-FFF2-40B4-BE49-F238E27FC236}">
                  <a16:creationId xmlns:a16="http://schemas.microsoft.com/office/drawing/2014/main" xmlns="" id="{118727F8-5B76-428F-B0E5-8EA54BC215BC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06556" y="113388"/>
              <a:ext cx="161589" cy="146738"/>
            </a:xfrm>
            <a:custGeom>
              <a:avLst/>
              <a:gdLst>
                <a:gd name="T0" fmla="*/ 2147483647 w 64"/>
                <a:gd name="T1" fmla="*/ 2147483647 h 49"/>
                <a:gd name="T2" fmla="*/ 2147483647 w 64"/>
                <a:gd name="T3" fmla="*/ 2147483647 h 49"/>
                <a:gd name="T4" fmla="*/ 2147483647 w 64"/>
                <a:gd name="T5" fmla="*/ 2147483647 h 49"/>
                <a:gd name="T6" fmla="*/ 2147483647 w 64"/>
                <a:gd name="T7" fmla="*/ 2147483647 h 49"/>
                <a:gd name="T8" fmla="*/ 2147483647 w 64"/>
                <a:gd name="T9" fmla="*/ 2147483647 h 49"/>
                <a:gd name="T10" fmla="*/ 2147483647 w 64"/>
                <a:gd name="T11" fmla="*/ 2147483647 h 49"/>
                <a:gd name="T12" fmla="*/ 2147483647 w 64"/>
                <a:gd name="T13" fmla="*/ 2147483647 h 49"/>
                <a:gd name="T14" fmla="*/ 2147483647 w 64"/>
                <a:gd name="T15" fmla="*/ 2147483647 h 49"/>
                <a:gd name="T16" fmla="*/ 2147483647 w 64"/>
                <a:gd name="T17" fmla="*/ 2147483647 h 49"/>
                <a:gd name="T18" fmla="*/ 0 w 64"/>
                <a:gd name="T19" fmla="*/ 2147483647 h 49"/>
                <a:gd name="T20" fmla="*/ 2147483647 w 64"/>
                <a:gd name="T21" fmla="*/ 2147483647 h 49"/>
                <a:gd name="T22" fmla="*/ 2147483647 w 64"/>
                <a:gd name="T23" fmla="*/ 2147483647 h 49"/>
                <a:gd name="T24" fmla="*/ 2147483647 w 64"/>
                <a:gd name="T25" fmla="*/ 2147483647 h 49"/>
                <a:gd name="T26" fmla="*/ 2147483647 w 64"/>
                <a:gd name="T27" fmla="*/ 0 h 49"/>
                <a:gd name="T28" fmla="*/ 2147483647 w 64"/>
                <a:gd name="T29" fmla="*/ 2147483647 h 49"/>
                <a:gd name="T30" fmla="*/ 2147483647 w 64"/>
                <a:gd name="T31" fmla="*/ 2147483647 h 49"/>
                <a:gd name="T32" fmla="*/ 2147483647 w 64"/>
                <a:gd name="T33" fmla="*/ 2147483647 h 49"/>
                <a:gd name="T34" fmla="*/ 2147483647 w 64"/>
                <a:gd name="T35" fmla="*/ 2147483647 h 49"/>
                <a:gd name="T36" fmla="*/ 2147483647 w 64"/>
                <a:gd name="T37" fmla="*/ 2147483647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49"/>
                <a:gd name="T59" fmla="*/ 64 w 64"/>
                <a:gd name="T60" fmla="*/ 49 h 4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49">
                  <a:moveTo>
                    <a:pt x="64" y="15"/>
                  </a:moveTo>
                  <a:lnTo>
                    <a:pt x="61" y="33"/>
                  </a:lnTo>
                  <a:lnTo>
                    <a:pt x="62" y="44"/>
                  </a:lnTo>
                  <a:lnTo>
                    <a:pt x="42" y="49"/>
                  </a:lnTo>
                  <a:lnTo>
                    <a:pt x="19" y="48"/>
                  </a:lnTo>
                  <a:lnTo>
                    <a:pt x="20" y="39"/>
                  </a:lnTo>
                  <a:lnTo>
                    <a:pt x="9" y="38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0" y="19"/>
                  </a:lnTo>
                  <a:lnTo>
                    <a:pt x="6" y="12"/>
                  </a:lnTo>
                  <a:lnTo>
                    <a:pt x="11" y="12"/>
                  </a:lnTo>
                  <a:lnTo>
                    <a:pt x="17" y="9"/>
                  </a:lnTo>
                  <a:lnTo>
                    <a:pt x="17" y="0"/>
                  </a:lnTo>
                  <a:lnTo>
                    <a:pt x="31" y="2"/>
                  </a:lnTo>
                  <a:lnTo>
                    <a:pt x="40" y="8"/>
                  </a:lnTo>
                  <a:lnTo>
                    <a:pt x="46" y="20"/>
                  </a:lnTo>
                  <a:lnTo>
                    <a:pt x="56" y="20"/>
                  </a:lnTo>
                  <a:lnTo>
                    <a:pt x="64" y="15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09" name="Freeform 808">
              <a:extLst>
                <a:ext uri="{FF2B5EF4-FFF2-40B4-BE49-F238E27FC236}">
                  <a16:creationId xmlns:a16="http://schemas.microsoft.com/office/drawing/2014/main" xmlns="" id="{900FD037-4C68-42B4-9720-0E5BE47CB37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79854" y="96714"/>
              <a:ext cx="70256" cy="68366"/>
            </a:xfrm>
            <a:custGeom>
              <a:avLst/>
              <a:gdLst>
                <a:gd name="T0" fmla="*/ 2147483647 w 19"/>
                <a:gd name="T1" fmla="*/ 2147483647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2147483647 w 19"/>
                <a:gd name="T7" fmla="*/ 2147483647 h 17"/>
                <a:gd name="T8" fmla="*/ 0 w 19"/>
                <a:gd name="T9" fmla="*/ 2147483647 h 17"/>
                <a:gd name="T10" fmla="*/ 0 w 19"/>
                <a:gd name="T11" fmla="*/ 2147483647 h 17"/>
                <a:gd name="T12" fmla="*/ 2147483647 w 19"/>
                <a:gd name="T13" fmla="*/ 2147483647 h 17"/>
                <a:gd name="T14" fmla="*/ 2147483647 w 19"/>
                <a:gd name="T15" fmla="*/ 0 h 17"/>
                <a:gd name="T16" fmla="*/ 2147483647 w 19"/>
                <a:gd name="T17" fmla="*/ 2147483647 h 17"/>
                <a:gd name="T18" fmla="*/ 2147483647 w 19"/>
                <a:gd name="T19" fmla="*/ 2147483647 h 17"/>
                <a:gd name="T20" fmla="*/ 2147483647 w 19"/>
                <a:gd name="T21" fmla="*/ 2147483647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17"/>
                <a:gd name="T35" fmla="*/ 19 w 19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17">
                  <a:moveTo>
                    <a:pt x="19" y="9"/>
                  </a:moveTo>
                  <a:lnTo>
                    <a:pt x="11" y="14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1" y="4"/>
                  </a:lnTo>
                  <a:lnTo>
                    <a:pt x="8" y="0"/>
                  </a:lnTo>
                  <a:lnTo>
                    <a:pt x="9" y="3"/>
                  </a:lnTo>
                  <a:lnTo>
                    <a:pt x="10" y="6"/>
                  </a:lnTo>
                  <a:lnTo>
                    <a:pt x="19" y="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10" name="Freeform 809">
              <a:extLst>
                <a:ext uri="{FF2B5EF4-FFF2-40B4-BE49-F238E27FC236}">
                  <a16:creationId xmlns:a16="http://schemas.microsoft.com/office/drawing/2014/main" xmlns="" id="{668602DE-08C4-4055-8E28-33AD6ED11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461" y="35017"/>
              <a:ext cx="97188" cy="113388"/>
            </a:xfrm>
            <a:custGeom>
              <a:avLst/>
              <a:gdLst>
                <a:gd name="T0" fmla="*/ 2147483647 w 16"/>
                <a:gd name="T1" fmla="*/ 2147483647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2147483647 w 16"/>
                <a:gd name="T7" fmla="*/ 2147483647 h 15"/>
                <a:gd name="T8" fmla="*/ 0 w 16"/>
                <a:gd name="T9" fmla="*/ 2147483647 h 15"/>
                <a:gd name="T10" fmla="*/ 2147483647 w 16"/>
                <a:gd name="T11" fmla="*/ 0 h 15"/>
                <a:gd name="T12" fmla="*/ 2147483647 w 16"/>
                <a:gd name="T13" fmla="*/ 2147483647 h 15"/>
                <a:gd name="T14" fmla="*/ 2147483647 w 16"/>
                <a:gd name="T15" fmla="*/ 2147483647 h 15"/>
                <a:gd name="T16" fmla="*/ 2147483647 w 16"/>
                <a:gd name="T17" fmla="*/ 2147483647 h 15"/>
                <a:gd name="T18" fmla="*/ 2147483647 w 16"/>
                <a:gd name="T19" fmla="*/ 2147483647 h 15"/>
                <a:gd name="T20" fmla="*/ 2147483647 w 16"/>
                <a:gd name="T21" fmla="*/ 2147483647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15"/>
                <a:gd name="T35" fmla="*/ 16 w 16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15">
                  <a:moveTo>
                    <a:pt x="16" y="11"/>
                  </a:moveTo>
                  <a:lnTo>
                    <a:pt x="11" y="11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9"/>
                  </a:lnTo>
                  <a:lnTo>
                    <a:pt x="6" y="0"/>
                  </a:lnTo>
                  <a:lnTo>
                    <a:pt x="8" y="1"/>
                  </a:lnTo>
                  <a:lnTo>
                    <a:pt x="10" y="5"/>
                  </a:lnTo>
                  <a:lnTo>
                    <a:pt x="12" y="8"/>
                  </a:lnTo>
                  <a:lnTo>
                    <a:pt x="13" y="10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 cap="flat" cmpd="sng">
              <a:solidFill>
                <a:schemeClr val="accent1"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11" name="Freeform 810">
              <a:extLst>
                <a:ext uri="{FF2B5EF4-FFF2-40B4-BE49-F238E27FC236}">
                  <a16:creationId xmlns:a16="http://schemas.microsoft.com/office/drawing/2014/main" xmlns="" id="{53CCDE14-C63D-4D8B-AA7B-FCF33FE9D9B4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241213" y="148405"/>
              <a:ext cx="38641" cy="33350"/>
            </a:xfrm>
            <a:custGeom>
              <a:avLst/>
              <a:gdLst>
                <a:gd name="T0" fmla="*/ 0 w 14"/>
                <a:gd name="T1" fmla="*/ 0 h 11"/>
                <a:gd name="T2" fmla="*/ 0 w 14"/>
                <a:gd name="T3" fmla="*/ 2147483647 h 11"/>
                <a:gd name="T4" fmla="*/ 2147483647 w 14"/>
                <a:gd name="T5" fmla="*/ 2147483647 h 11"/>
                <a:gd name="T6" fmla="*/ 2147483647 w 14"/>
                <a:gd name="T7" fmla="*/ 2147483647 h 11"/>
                <a:gd name="T8" fmla="*/ 2147483647 w 14"/>
                <a:gd name="T9" fmla="*/ 0 h 11"/>
                <a:gd name="T10" fmla="*/ 0 w 1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11"/>
                <a:gd name="T20" fmla="*/ 14 w 1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11">
                  <a:moveTo>
                    <a:pt x="0" y="0"/>
                  </a:moveTo>
                  <a:lnTo>
                    <a:pt x="0" y="10"/>
                  </a:lnTo>
                  <a:lnTo>
                    <a:pt x="5" y="11"/>
                  </a:lnTo>
                  <a:lnTo>
                    <a:pt x="13" y="8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CC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12" name="Freeform 811">
              <a:extLst>
                <a:ext uri="{FF2B5EF4-FFF2-40B4-BE49-F238E27FC236}">
                  <a16:creationId xmlns:a16="http://schemas.microsoft.com/office/drawing/2014/main" xmlns="" id="{30B919B6-9352-43BB-9E95-58AFAF321914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06556" y="113388"/>
              <a:ext cx="0" cy="88376"/>
            </a:xfrm>
            <a:custGeom>
              <a:avLst/>
              <a:gdLst>
                <a:gd name="T0" fmla="*/ 0 w 3"/>
                <a:gd name="T1" fmla="*/ 0 h 30"/>
                <a:gd name="T2" fmla="*/ 0 w 3"/>
                <a:gd name="T3" fmla="*/ 2147483647 h 30"/>
                <a:gd name="T4" fmla="*/ 0 w 3"/>
                <a:gd name="T5" fmla="*/ 2147483647 h 30"/>
                <a:gd name="T6" fmla="*/ 0 60000 65536"/>
                <a:gd name="T7" fmla="*/ 0 60000 65536"/>
                <a:gd name="T8" fmla="*/ 0 60000 65536"/>
                <a:gd name="T9" fmla="*/ 0 w 3"/>
                <a:gd name="T10" fmla="*/ 0 h 30"/>
                <a:gd name="T11" fmla="*/ 0 w 3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0">
                  <a:moveTo>
                    <a:pt x="3" y="0"/>
                  </a:moveTo>
                  <a:lnTo>
                    <a:pt x="0" y="16"/>
                  </a:lnTo>
                  <a:lnTo>
                    <a:pt x="2" y="30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13" name="Freeform 812">
              <a:extLst>
                <a:ext uri="{FF2B5EF4-FFF2-40B4-BE49-F238E27FC236}">
                  <a16:creationId xmlns:a16="http://schemas.microsoft.com/office/drawing/2014/main" xmlns="" id="{302F4725-A955-42BF-8D9D-F62713B9804C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79624" y="201764"/>
              <a:ext cx="125291" cy="23345"/>
            </a:xfrm>
            <a:custGeom>
              <a:avLst/>
              <a:gdLst>
                <a:gd name="T0" fmla="*/ 2147483647 w 43"/>
                <a:gd name="T1" fmla="*/ 2147483647 h 10"/>
                <a:gd name="T2" fmla="*/ 2147483647 w 43"/>
                <a:gd name="T3" fmla="*/ 2147483647 h 10"/>
                <a:gd name="T4" fmla="*/ 0 w 43"/>
                <a:gd name="T5" fmla="*/ 2147483647 h 10"/>
                <a:gd name="T6" fmla="*/ 2147483647 w 43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10"/>
                <a:gd name="T14" fmla="*/ 43 w 43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10">
                  <a:moveTo>
                    <a:pt x="43" y="5"/>
                  </a:moveTo>
                  <a:lnTo>
                    <a:pt x="21" y="10"/>
                  </a:lnTo>
                  <a:lnTo>
                    <a:pt x="0" y="8"/>
                  </a:lnTo>
                  <a:lnTo>
                    <a:pt x="1" y="0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14" name="Freeform 813">
              <a:extLst>
                <a:ext uri="{FF2B5EF4-FFF2-40B4-BE49-F238E27FC236}">
                  <a16:creationId xmlns:a16="http://schemas.microsoft.com/office/drawing/2014/main" xmlns="" id="{9F091F26-4630-4EF7-8580-232D773F3EFA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223649" y="128395"/>
              <a:ext cx="0" cy="20010"/>
            </a:xfrm>
            <a:custGeom>
              <a:avLst/>
              <a:gdLst>
                <a:gd name="T0" fmla="*/ 0 w 5"/>
                <a:gd name="T1" fmla="*/ 0 h 10"/>
                <a:gd name="T2" fmla="*/ 0 w 5"/>
                <a:gd name="T3" fmla="*/ 2147483647 h 10"/>
                <a:gd name="T4" fmla="*/ 0 w 5"/>
                <a:gd name="T5" fmla="*/ 2147483647 h 10"/>
                <a:gd name="T6" fmla="*/ 0 w 5"/>
                <a:gd name="T7" fmla="*/ 2147483647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10"/>
                <a:gd name="T14" fmla="*/ 0 w 5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10">
                  <a:moveTo>
                    <a:pt x="0" y="0"/>
                  </a:moveTo>
                  <a:lnTo>
                    <a:pt x="5" y="1"/>
                  </a:lnTo>
                  <a:lnTo>
                    <a:pt x="5" y="8"/>
                  </a:lnTo>
                  <a:lnTo>
                    <a:pt x="0" y="10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15" name="Freeform 814">
              <a:extLst>
                <a:ext uri="{FF2B5EF4-FFF2-40B4-BE49-F238E27FC236}">
                  <a16:creationId xmlns:a16="http://schemas.microsoft.com/office/drawing/2014/main" xmlns="" id="{521F0230-6717-4DC3-A5DD-BCD2AA060D4D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223649" y="128395"/>
              <a:ext cx="28102" cy="20010"/>
            </a:xfrm>
            <a:custGeom>
              <a:avLst/>
              <a:gdLst>
                <a:gd name="T0" fmla="*/ 0 w 16"/>
                <a:gd name="T1" fmla="*/ 0 h 4"/>
                <a:gd name="T2" fmla="*/ 2147483647 w 16"/>
                <a:gd name="T3" fmla="*/ 2147483647 h 4"/>
                <a:gd name="T4" fmla="*/ 2147483647 w 16"/>
                <a:gd name="T5" fmla="*/ 2147483647 h 4"/>
                <a:gd name="T6" fmla="*/ 0 60000 65536"/>
                <a:gd name="T7" fmla="*/ 0 60000 65536"/>
                <a:gd name="T8" fmla="*/ 0 60000 65536"/>
                <a:gd name="T9" fmla="*/ 0 w 16"/>
                <a:gd name="T10" fmla="*/ 0 h 4"/>
                <a:gd name="T11" fmla="*/ 16 w 1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4">
                  <a:moveTo>
                    <a:pt x="0" y="0"/>
                  </a:moveTo>
                  <a:lnTo>
                    <a:pt x="12" y="1"/>
                  </a:lnTo>
                  <a:lnTo>
                    <a:pt x="16" y="4"/>
                  </a:lnTo>
                </a:path>
              </a:pathLst>
            </a:custGeom>
            <a:noFill/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16" name="Freeform 815">
              <a:extLst>
                <a:ext uri="{FF2B5EF4-FFF2-40B4-BE49-F238E27FC236}">
                  <a16:creationId xmlns:a16="http://schemas.microsoft.com/office/drawing/2014/main" xmlns="" id="{7FF706EC-6A12-44E6-B1B9-E09EF05361C4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61589" y="0"/>
              <a:ext cx="169786" cy="128395"/>
            </a:xfrm>
            <a:custGeom>
              <a:avLst/>
              <a:gdLst>
                <a:gd name="T0" fmla="*/ 0 w 63"/>
                <a:gd name="T1" fmla="*/ 2147483647 h 42"/>
                <a:gd name="T2" fmla="*/ 0 w 63"/>
                <a:gd name="T3" fmla="*/ 2147483647 h 42"/>
                <a:gd name="T4" fmla="*/ 2147483647 w 63"/>
                <a:gd name="T5" fmla="*/ 2147483647 h 42"/>
                <a:gd name="T6" fmla="*/ 2147483647 w 63"/>
                <a:gd name="T7" fmla="*/ 2147483647 h 42"/>
                <a:gd name="T8" fmla="*/ 2147483647 w 63"/>
                <a:gd name="T9" fmla="*/ 2147483647 h 42"/>
                <a:gd name="T10" fmla="*/ 2147483647 w 63"/>
                <a:gd name="T11" fmla="*/ 2147483647 h 42"/>
                <a:gd name="T12" fmla="*/ 2147483647 w 63"/>
                <a:gd name="T13" fmla="*/ 0 h 42"/>
                <a:gd name="T14" fmla="*/ 2147483647 w 63"/>
                <a:gd name="T15" fmla="*/ 2147483647 h 42"/>
                <a:gd name="T16" fmla="*/ 2147483647 w 63"/>
                <a:gd name="T17" fmla="*/ 2147483647 h 42"/>
                <a:gd name="T18" fmla="*/ 2147483647 w 63"/>
                <a:gd name="T19" fmla="*/ 2147483647 h 42"/>
                <a:gd name="T20" fmla="*/ 2147483647 w 63"/>
                <a:gd name="T21" fmla="*/ 2147483647 h 42"/>
                <a:gd name="T22" fmla="*/ 2147483647 w 63"/>
                <a:gd name="T23" fmla="*/ 2147483647 h 42"/>
                <a:gd name="T24" fmla="*/ 2147483647 w 63"/>
                <a:gd name="T25" fmla="*/ 2147483647 h 42"/>
                <a:gd name="T26" fmla="*/ 2147483647 w 63"/>
                <a:gd name="T27" fmla="*/ 2147483647 h 42"/>
                <a:gd name="T28" fmla="*/ 2147483647 w 63"/>
                <a:gd name="T29" fmla="*/ 2147483647 h 42"/>
                <a:gd name="T30" fmla="*/ 2147483647 w 63"/>
                <a:gd name="T31" fmla="*/ 2147483647 h 42"/>
                <a:gd name="T32" fmla="*/ 2147483647 w 63"/>
                <a:gd name="T33" fmla="*/ 2147483647 h 42"/>
                <a:gd name="T34" fmla="*/ 2147483647 w 63"/>
                <a:gd name="T35" fmla="*/ 2147483647 h 42"/>
                <a:gd name="T36" fmla="*/ 2147483647 w 63"/>
                <a:gd name="T37" fmla="*/ 2147483647 h 42"/>
                <a:gd name="T38" fmla="*/ 0 w 63"/>
                <a:gd name="T39" fmla="*/ 2147483647 h 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3"/>
                <a:gd name="T61" fmla="*/ 0 h 42"/>
                <a:gd name="T62" fmla="*/ 63 w 63"/>
                <a:gd name="T63" fmla="*/ 42 h 4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3" h="42">
                  <a:moveTo>
                    <a:pt x="0" y="30"/>
                  </a:moveTo>
                  <a:lnTo>
                    <a:pt x="0" y="23"/>
                  </a:lnTo>
                  <a:lnTo>
                    <a:pt x="2" y="12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7" y="1"/>
                  </a:lnTo>
                  <a:lnTo>
                    <a:pt x="25" y="0"/>
                  </a:lnTo>
                  <a:lnTo>
                    <a:pt x="36" y="1"/>
                  </a:lnTo>
                  <a:lnTo>
                    <a:pt x="44" y="2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9" y="13"/>
                  </a:lnTo>
                  <a:lnTo>
                    <a:pt x="61" y="21"/>
                  </a:lnTo>
                  <a:lnTo>
                    <a:pt x="63" y="31"/>
                  </a:lnTo>
                  <a:lnTo>
                    <a:pt x="52" y="40"/>
                  </a:lnTo>
                  <a:lnTo>
                    <a:pt x="29" y="42"/>
                  </a:lnTo>
                  <a:lnTo>
                    <a:pt x="5" y="39"/>
                  </a:lnTo>
                  <a:lnTo>
                    <a:pt x="3" y="37"/>
                  </a:lnTo>
                  <a:lnTo>
                    <a:pt x="1" y="34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17" name="Freeform 816">
              <a:extLst>
                <a:ext uri="{FF2B5EF4-FFF2-40B4-BE49-F238E27FC236}">
                  <a16:creationId xmlns:a16="http://schemas.microsoft.com/office/drawing/2014/main" xmlns="" id="{40341E2A-BFFD-438F-B209-4138A561DAF6}"/>
                </a:ext>
              </a:extLst>
            </p:cNvPr>
            <p:cNvSpPr>
              <a:spLocks/>
            </p:cNvSpPr>
            <p:nvPr/>
          </p:nvSpPr>
          <p:spPr bwMode="auto">
            <a:xfrm rot="1798033" flipH="1">
              <a:off x="188521" y="35017"/>
              <a:ext cx="126461" cy="78372"/>
            </a:xfrm>
            <a:custGeom>
              <a:avLst/>
              <a:gdLst>
                <a:gd name="T0" fmla="*/ 0 w 49"/>
                <a:gd name="T1" fmla="*/ 2147483647 h 30"/>
                <a:gd name="T2" fmla="*/ 2147483647 w 49"/>
                <a:gd name="T3" fmla="*/ 2147483647 h 30"/>
                <a:gd name="T4" fmla="*/ 2147483647 w 49"/>
                <a:gd name="T5" fmla="*/ 2147483647 h 30"/>
                <a:gd name="T6" fmla="*/ 2147483647 w 49"/>
                <a:gd name="T7" fmla="*/ 0 h 30"/>
                <a:gd name="T8" fmla="*/ 2147483647 w 49"/>
                <a:gd name="T9" fmla="*/ 2147483647 h 30"/>
                <a:gd name="T10" fmla="*/ 2147483647 w 49"/>
                <a:gd name="T11" fmla="*/ 2147483647 h 30"/>
                <a:gd name="T12" fmla="*/ 2147483647 w 49"/>
                <a:gd name="T13" fmla="*/ 2147483647 h 30"/>
                <a:gd name="T14" fmla="*/ 2147483647 w 49"/>
                <a:gd name="T15" fmla="*/ 2147483647 h 30"/>
                <a:gd name="T16" fmla="*/ 2147483647 w 49"/>
                <a:gd name="T17" fmla="*/ 2147483647 h 30"/>
                <a:gd name="T18" fmla="*/ 2147483647 w 49"/>
                <a:gd name="T19" fmla="*/ 2147483647 h 30"/>
                <a:gd name="T20" fmla="*/ 0 w 49"/>
                <a:gd name="T21" fmla="*/ 2147483647 h 3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"/>
                <a:gd name="T34" fmla="*/ 0 h 30"/>
                <a:gd name="T35" fmla="*/ 49 w 49"/>
                <a:gd name="T36" fmla="*/ 30 h 3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" h="30">
                  <a:moveTo>
                    <a:pt x="0" y="25"/>
                  </a:moveTo>
                  <a:lnTo>
                    <a:pt x="4" y="5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26" y="1"/>
                  </a:lnTo>
                  <a:lnTo>
                    <a:pt x="36" y="3"/>
                  </a:lnTo>
                  <a:lnTo>
                    <a:pt x="44" y="11"/>
                  </a:lnTo>
                  <a:lnTo>
                    <a:pt x="47" y="20"/>
                  </a:lnTo>
                  <a:lnTo>
                    <a:pt x="49" y="28"/>
                  </a:lnTo>
                  <a:lnTo>
                    <a:pt x="25" y="3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sp>
          <p:nvSpPr>
            <p:cNvPr id="818" name="Freeform 817">
              <a:extLst>
                <a:ext uri="{FF2B5EF4-FFF2-40B4-BE49-F238E27FC236}">
                  <a16:creationId xmlns:a16="http://schemas.microsoft.com/office/drawing/2014/main" xmlns="" id="{4FEE4789-49B4-44DA-A804-988C83E7D8C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04914" y="1092197"/>
              <a:ext cx="233016" cy="251790"/>
            </a:xfrm>
            <a:custGeom>
              <a:avLst/>
              <a:gdLst>
                <a:gd name="T0" fmla="*/ 2147483647 w 71"/>
                <a:gd name="T1" fmla="*/ 0 h 64"/>
                <a:gd name="T2" fmla="*/ 2147483647 w 71"/>
                <a:gd name="T3" fmla="*/ 2147483647 h 64"/>
                <a:gd name="T4" fmla="*/ 2147483647 w 71"/>
                <a:gd name="T5" fmla="*/ 2147483647 h 64"/>
                <a:gd name="T6" fmla="*/ 2147483647 w 71"/>
                <a:gd name="T7" fmla="*/ 2147483647 h 64"/>
                <a:gd name="T8" fmla="*/ 2147483647 w 71"/>
                <a:gd name="T9" fmla="*/ 2147483647 h 64"/>
                <a:gd name="T10" fmla="*/ 2147483647 w 71"/>
                <a:gd name="T11" fmla="*/ 2147483647 h 64"/>
                <a:gd name="T12" fmla="*/ 2147483647 w 71"/>
                <a:gd name="T13" fmla="*/ 2147483647 h 64"/>
                <a:gd name="T14" fmla="*/ 0 w 71"/>
                <a:gd name="T15" fmla="*/ 2147483647 h 64"/>
                <a:gd name="T16" fmla="*/ 2147483647 w 71"/>
                <a:gd name="T17" fmla="*/ 2147483647 h 64"/>
                <a:gd name="T18" fmla="*/ 2147483647 w 71"/>
                <a:gd name="T19" fmla="*/ 2147483647 h 64"/>
                <a:gd name="T20" fmla="*/ 2147483647 w 71"/>
                <a:gd name="T21" fmla="*/ 2147483647 h 64"/>
                <a:gd name="T22" fmla="*/ 2147483647 w 71"/>
                <a:gd name="T23" fmla="*/ 2147483647 h 64"/>
                <a:gd name="T24" fmla="*/ 2147483647 w 71"/>
                <a:gd name="T25" fmla="*/ 2147483647 h 64"/>
                <a:gd name="T26" fmla="*/ 2147483647 w 71"/>
                <a:gd name="T27" fmla="*/ 2147483647 h 64"/>
                <a:gd name="T28" fmla="*/ 2147483647 w 71"/>
                <a:gd name="T29" fmla="*/ 2147483647 h 64"/>
                <a:gd name="T30" fmla="*/ 2147483647 w 71"/>
                <a:gd name="T31" fmla="*/ 2147483647 h 64"/>
                <a:gd name="T32" fmla="*/ 2147483647 w 71"/>
                <a:gd name="T33" fmla="*/ 2147483647 h 64"/>
                <a:gd name="T34" fmla="*/ 2147483647 w 71"/>
                <a:gd name="T35" fmla="*/ 2147483647 h 64"/>
                <a:gd name="T36" fmla="*/ 2147483647 w 71"/>
                <a:gd name="T37" fmla="*/ 2147483647 h 64"/>
                <a:gd name="T38" fmla="*/ 2147483647 w 71"/>
                <a:gd name="T39" fmla="*/ 2147483647 h 64"/>
                <a:gd name="T40" fmla="*/ 2147483647 w 71"/>
                <a:gd name="T41" fmla="*/ 0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71"/>
                <a:gd name="T64" fmla="*/ 0 h 64"/>
                <a:gd name="T65" fmla="*/ 71 w 71"/>
                <a:gd name="T66" fmla="*/ 64 h 6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71" h="64">
                  <a:moveTo>
                    <a:pt x="38" y="0"/>
                  </a:moveTo>
                  <a:lnTo>
                    <a:pt x="36" y="36"/>
                  </a:lnTo>
                  <a:lnTo>
                    <a:pt x="32" y="43"/>
                  </a:lnTo>
                  <a:lnTo>
                    <a:pt x="21" y="46"/>
                  </a:lnTo>
                  <a:lnTo>
                    <a:pt x="14" y="45"/>
                  </a:lnTo>
                  <a:lnTo>
                    <a:pt x="7" y="48"/>
                  </a:lnTo>
                  <a:lnTo>
                    <a:pt x="3" y="52"/>
                  </a:lnTo>
                  <a:lnTo>
                    <a:pt x="0" y="57"/>
                  </a:lnTo>
                  <a:lnTo>
                    <a:pt x="4" y="64"/>
                  </a:lnTo>
                  <a:lnTo>
                    <a:pt x="25" y="63"/>
                  </a:lnTo>
                  <a:lnTo>
                    <a:pt x="36" y="62"/>
                  </a:lnTo>
                  <a:lnTo>
                    <a:pt x="40" y="60"/>
                  </a:lnTo>
                  <a:lnTo>
                    <a:pt x="46" y="57"/>
                  </a:lnTo>
                  <a:lnTo>
                    <a:pt x="51" y="58"/>
                  </a:lnTo>
                  <a:lnTo>
                    <a:pt x="52" y="63"/>
                  </a:lnTo>
                  <a:lnTo>
                    <a:pt x="61" y="64"/>
                  </a:lnTo>
                  <a:lnTo>
                    <a:pt x="65" y="57"/>
                  </a:lnTo>
                  <a:lnTo>
                    <a:pt x="66" y="49"/>
                  </a:lnTo>
                  <a:lnTo>
                    <a:pt x="64" y="38"/>
                  </a:lnTo>
                  <a:lnTo>
                    <a:pt x="71" y="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 cap="flat" cmpd="sng">
              <a:solidFill>
                <a:schemeClr val="bg1">
                  <a:lumMod val="65000"/>
                  <a:alpha val="44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600" b="1" kern="1200">
                  <a:solidFill>
                    <a:schemeClr val="tx1"/>
                  </a:solidFill>
                  <a:latin typeface="Rupee Foradian" pitchFamily="34" charset="0"/>
                  <a:ea typeface="ＭＳ Ｐゴシック" pitchFamily="34" charset="-128"/>
                  <a:cs typeface="+mn-cs"/>
                </a:defRPr>
              </a:lvl9pPr>
            </a:lstStyle>
            <a:p>
              <a:pPr eaLnBrk="0" hangingPunct="0">
                <a:defRPr/>
              </a:pPr>
              <a:endParaRPr lang="en-US" sz="1200">
                <a:solidFill>
                  <a:prstClr val="black"/>
                </a:solidFill>
              </a:endParaRPr>
            </a:p>
          </p:txBody>
        </p:sp>
        <p:grpSp>
          <p:nvGrpSpPr>
            <p:cNvPr id="12443" name="Group 818">
              <a:extLst>
                <a:ext uri="{FF2B5EF4-FFF2-40B4-BE49-F238E27FC236}">
                  <a16:creationId xmlns:a16="http://schemas.microsoft.com/office/drawing/2014/main" xmlns="" id="{D2EFBFD3-8C9C-4318-8FD3-0FE94822A69D}"/>
                </a:ext>
              </a:extLst>
            </p:cNvPr>
            <p:cNvGrpSpPr>
              <a:grpSpLocks/>
            </p:cNvGrpSpPr>
            <p:nvPr/>
          </p:nvGrpSpPr>
          <p:grpSpPr bwMode="auto">
            <a:xfrm rot="-2139463">
              <a:off x="142065" y="225525"/>
              <a:ext cx="295859" cy="415775"/>
              <a:chOff x="142065" y="225525"/>
              <a:chExt cx="19" cy="25"/>
            </a:xfrm>
          </p:grpSpPr>
          <p:grpSp>
            <p:nvGrpSpPr>
              <p:cNvPr id="12444" name="Group 819">
                <a:extLst>
                  <a:ext uri="{FF2B5EF4-FFF2-40B4-BE49-F238E27FC236}">
                    <a16:creationId xmlns:a16="http://schemas.microsoft.com/office/drawing/2014/main" xmlns="" id="{3A37B3C2-6B99-48B8-B189-0B824CFD91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546160" flipH="1">
                <a:off x="142076" y="225544"/>
                <a:ext cx="8" cy="6"/>
                <a:chOff x="142076" y="225544"/>
                <a:chExt cx="34" cy="19"/>
              </a:xfrm>
            </p:grpSpPr>
            <p:sp>
              <p:nvSpPr>
                <p:cNvPr id="822" name="Freeform 821">
                  <a:extLst>
                    <a:ext uri="{FF2B5EF4-FFF2-40B4-BE49-F238E27FC236}">
                      <a16:creationId xmlns:a16="http://schemas.microsoft.com/office/drawing/2014/main" xmlns="" id="{D78B27B7-D238-490B-B180-318BEE2378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076" y="225544"/>
                  <a:ext cx="34" cy="19"/>
                </a:xfrm>
                <a:custGeom>
                  <a:avLst/>
                  <a:gdLst>
                    <a:gd name="T0" fmla="*/ 31 w 34"/>
                    <a:gd name="T1" fmla="*/ 1 h 19"/>
                    <a:gd name="T2" fmla="*/ 18 w 34"/>
                    <a:gd name="T3" fmla="*/ 4 h 19"/>
                    <a:gd name="T4" fmla="*/ 4 w 34"/>
                    <a:gd name="T5" fmla="*/ 0 h 19"/>
                    <a:gd name="T6" fmla="*/ 4 w 34"/>
                    <a:gd name="T7" fmla="*/ 3 h 19"/>
                    <a:gd name="T8" fmla="*/ 8 w 34"/>
                    <a:gd name="T9" fmla="*/ 5 h 19"/>
                    <a:gd name="T10" fmla="*/ 1 w 34"/>
                    <a:gd name="T11" fmla="*/ 10 h 19"/>
                    <a:gd name="T12" fmla="*/ 0 w 34"/>
                    <a:gd name="T13" fmla="*/ 9 h 19"/>
                    <a:gd name="T14" fmla="*/ 0 w 34"/>
                    <a:gd name="T15" fmla="*/ 12 h 19"/>
                    <a:gd name="T16" fmla="*/ 1 w 34"/>
                    <a:gd name="T17" fmla="*/ 17 h 19"/>
                    <a:gd name="T18" fmla="*/ 9 w 34"/>
                    <a:gd name="T19" fmla="*/ 19 h 19"/>
                    <a:gd name="T20" fmla="*/ 18 w 34"/>
                    <a:gd name="T21" fmla="*/ 17 h 19"/>
                    <a:gd name="T22" fmla="*/ 19 w 34"/>
                    <a:gd name="T23" fmla="*/ 15 h 19"/>
                    <a:gd name="T24" fmla="*/ 34 w 34"/>
                    <a:gd name="T25" fmla="*/ 14 h 19"/>
                    <a:gd name="T26" fmla="*/ 31 w 34"/>
                    <a:gd name="T27" fmla="*/ 1 h 1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4"/>
                    <a:gd name="T43" fmla="*/ 0 h 19"/>
                    <a:gd name="T44" fmla="*/ 34 w 34"/>
                    <a:gd name="T45" fmla="*/ 19 h 19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4" h="19">
                      <a:moveTo>
                        <a:pt x="31" y="1"/>
                      </a:moveTo>
                      <a:lnTo>
                        <a:pt x="18" y="4"/>
                      </a:ln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8" y="5"/>
                      </a:lnTo>
                      <a:lnTo>
                        <a:pt x="1" y="10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1" y="17"/>
                      </a:lnTo>
                      <a:lnTo>
                        <a:pt x="9" y="19"/>
                      </a:lnTo>
                      <a:lnTo>
                        <a:pt x="18" y="17"/>
                      </a:lnTo>
                      <a:lnTo>
                        <a:pt x="19" y="15"/>
                      </a:lnTo>
                      <a:lnTo>
                        <a:pt x="34" y="14"/>
                      </a:lnTo>
                      <a:lnTo>
                        <a:pt x="31" y="1"/>
                      </a:lnTo>
                      <a:close/>
                    </a:path>
                  </a:pathLst>
                </a:custGeom>
                <a:solidFill>
                  <a:schemeClr val="accent3">
                    <a:lumMod val="20000"/>
                    <a:lumOff val="80000"/>
                  </a:schemeClr>
                </a:solidFill>
                <a:ln w="6350" cap="flat" cmpd="sng">
                  <a:solidFill>
                    <a:schemeClr val="bg1">
                      <a:lumMod val="65000"/>
                      <a:alpha val="44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eaLnBrk="0" hangingPunct="0">
                    <a:defRPr/>
                  </a:pPr>
                  <a:endParaRPr 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3" name="Line 455">
                  <a:extLst>
                    <a:ext uri="{FF2B5EF4-FFF2-40B4-BE49-F238E27FC236}">
                      <a16:creationId xmlns:a16="http://schemas.microsoft.com/office/drawing/2014/main" xmlns="" id="{72EC73BA-F961-4E1F-8853-2736B1F9CD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75" y="225556"/>
                  <a:ext cx="4" cy="1"/>
                </a:xfrm>
                <a:prstGeom prst="line">
                  <a:avLst/>
                </a:prstGeom>
                <a:noFill/>
                <a:ln w="6350">
                  <a:solidFill>
                    <a:schemeClr val="bg1">
                      <a:lumMod val="65000"/>
                      <a:alpha val="44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eaLnBrk="0" hangingPunct="0">
                    <a:defRPr/>
                  </a:pPr>
                  <a:endParaRPr lang="en-US" sz="12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4" name="Line 456">
                  <a:extLst>
                    <a:ext uri="{FF2B5EF4-FFF2-40B4-BE49-F238E27FC236}">
                      <a16:creationId xmlns:a16="http://schemas.microsoft.com/office/drawing/2014/main" xmlns="" id="{3D8ACA4C-D3ED-4014-AAB3-69066E8A01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2077" y="225559"/>
                  <a:ext cx="4" cy="1"/>
                </a:xfrm>
                <a:prstGeom prst="line">
                  <a:avLst/>
                </a:prstGeom>
                <a:noFill/>
                <a:ln w="6350">
                  <a:solidFill>
                    <a:schemeClr val="bg1">
                      <a:lumMod val="65000"/>
                      <a:alpha val="44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600" b="1" kern="1200">
                      <a:solidFill>
                        <a:schemeClr val="tx1"/>
                      </a:solidFill>
                      <a:latin typeface="Rupee Foradian" pitchFamily="34" charset="0"/>
                      <a:ea typeface="ＭＳ Ｐゴシック" pitchFamily="34" charset="-128"/>
                      <a:cs typeface="+mn-cs"/>
                    </a:defRPr>
                  </a:lvl9pPr>
                </a:lstStyle>
                <a:p>
                  <a:pPr eaLnBrk="0" hangingPunct="0">
                    <a:defRPr/>
                  </a:pPr>
                  <a:endParaRPr lang="en-US" sz="120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21" name="Freeform 820">
                <a:extLst>
                  <a:ext uri="{FF2B5EF4-FFF2-40B4-BE49-F238E27FC236}">
                    <a16:creationId xmlns:a16="http://schemas.microsoft.com/office/drawing/2014/main" xmlns="" id="{68168E6E-4425-4A81-AC34-EF2C2D6BD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065" y="225525"/>
                <a:ext cx="13" cy="21"/>
              </a:xfrm>
              <a:custGeom>
                <a:avLst/>
                <a:gdLst>
                  <a:gd name="T0" fmla="*/ 0 w 33"/>
                  <a:gd name="T1" fmla="*/ 0 h 49"/>
                  <a:gd name="T2" fmla="*/ 0 w 33"/>
                  <a:gd name="T3" fmla="*/ 0 h 49"/>
                  <a:gd name="T4" fmla="*/ 0 w 33"/>
                  <a:gd name="T5" fmla="*/ 0 h 49"/>
                  <a:gd name="T6" fmla="*/ 0 w 33"/>
                  <a:gd name="T7" fmla="*/ 0 h 49"/>
                  <a:gd name="T8" fmla="*/ 0 w 33"/>
                  <a:gd name="T9" fmla="*/ 0 h 49"/>
                  <a:gd name="T10" fmla="*/ 0 w 33"/>
                  <a:gd name="T11" fmla="*/ 0 h 49"/>
                  <a:gd name="T12" fmla="*/ 0 w 33"/>
                  <a:gd name="T13" fmla="*/ 0 h 49"/>
                  <a:gd name="T14" fmla="*/ 0 w 33"/>
                  <a:gd name="T15" fmla="*/ 0 h 49"/>
                  <a:gd name="T16" fmla="*/ 0 w 33"/>
                  <a:gd name="T17" fmla="*/ 0 h 49"/>
                  <a:gd name="T18" fmla="*/ 0 w 33"/>
                  <a:gd name="T19" fmla="*/ 0 h 49"/>
                  <a:gd name="T20" fmla="*/ 0 w 33"/>
                  <a:gd name="T21" fmla="*/ 0 h 49"/>
                  <a:gd name="T22" fmla="*/ 0 w 33"/>
                  <a:gd name="T23" fmla="*/ 0 h 49"/>
                  <a:gd name="T24" fmla="*/ 0 w 33"/>
                  <a:gd name="T25" fmla="*/ 0 h 49"/>
                  <a:gd name="T26" fmla="*/ 0 w 33"/>
                  <a:gd name="T27" fmla="*/ 0 h 49"/>
                  <a:gd name="T28" fmla="*/ 0 w 33"/>
                  <a:gd name="T29" fmla="*/ 0 h 49"/>
                  <a:gd name="T30" fmla="*/ 0 w 33"/>
                  <a:gd name="T31" fmla="*/ 0 h 49"/>
                  <a:gd name="T32" fmla="*/ 0 w 33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"/>
                  <a:gd name="T52" fmla="*/ 0 h 49"/>
                  <a:gd name="T53" fmla="*/ 33 w 33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" h="49">
                    <a:moveTo>
                      <a:pt x="14" y="1"/>
                    </a:moveTo>
                    <a:lnTo>
                      <a:pt x="8" y="0"/>
                    </a:lnTo>
                    <a:lnTo>
                      <a:pt x="4" y="2"/>
                    </a:lnTo>
                    <a:lnTo>
                      <a:pt x="2" y="8"/>
                    </a:lnTo>
                    <a:lnTo>
                      <a:pt x="0" y="15"/>
                    </a:lnTo>
                    <a:lnTo>
                      <a:pt x="1" y="26"/>
                    </a:lnTo>
                    <a:lnTo>
                      <a:pt x="6" y="36"/>
                    </a:lnTo>
                    <a:lnTo>
                      <a:pt x="18" y="43"/>
                    </a:lnTo>
                    <a:lnTo>
                      <a:pt x="27" y="49"/>
                    </a:lnTo>
                    <a:lnTo>
                      <a:pt x="33" y="43"/>
                    </a:lnTo>
                    <a:lnTo>
                      <a:pt x="23" y="36"/>
                    </a:lnTo>
                    <a:lnTo>
                      <a:pt x="15" y="29"/>
                    </a:lnTo>
                    <a:lnTo>
                      <a:pt x="12" y="23"/>
                    </a:lnTo>
                    <a:lnTo>
                      <a:pt x="13" y="17"/>
                    </a:lnTo>
                    <a:lnTo>
                      <a:pt x="16" y="8"/>
                    </a:lnTo>
                    <a:lnTo>
                      <a:pt x="15" y="4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 cmpd="sng">
                <a:solidFill>
                  <a:schemeClr val="bg1">
                    <a:lumMod val="65000"/>
                    <a:alpha val="44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5pPr>
                <a:lvl6pPr marL="22860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6pPr>
                <a:lvl7pPr marL="27432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7pPr>
                <a:lvl8pPr marL="32004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8pPr>
                <a:lvl9pPr marL="3657600" algn="l" defTabSz="914400" rtl="0" eaLnBrk="1" latinLnBrk="0" hangingPunct="1">
                  <a:defRPr sz="1600" b="1" kern="1200">
                    <a:solidFill>
                      <a:schemeClr val="tx1"/>
                    </a:solidFill>
                    <a:latin typeface="Rupee Foradian" pitchFamily="34" charset="0"/>
                    <a:ea typeface="ＭＳ Ｐゴシック" pitchFamily="34" charset="-128"/>
                    <a:cs typeface="+mn-cs"/>
                  </a:defRPr>
                </a:lvl9pPr>
              </a:lstStyle>
              <a:p>
                <a:pPr eaLnBrk="0" hangingPunct="0">
                  <a:defRPr/>
                </a:pPr>
                <a:endParaRPr lang="en-US" sz="1200">
                  <a:solidFill>
                    <a:prstClr val="black"/>
                  </a:solidFill>
                </a:endParaRPr>
              </a:p>
            </p:txBody>
          </p:sp>
        </p:grpSp>
      </p:grpSp>
      <p:cxnSp>
        <p:nvCxnSpPr>
          <p:cNvPr id="825" name="Straight Arrow Connector 824">
            <a:extLst>
              <a:ext uri="{FF2B5EF4-FFF2-40B4-BE49-F238E27FC236}">
                <a16:creationId xmlns:a16="http://schemas.microsoft.com/office/drawing/2014/main" xmlns="" id="{71AF9F26-F06B-4F8C-A31B-547AE9889934}"/>
              </a:ext>
            </a:extLst>
          </p:cNvPr>
          <p:cNvCxnSpPr/>
          <p:nvPr/>
        </p:nvCxnSpPr>
        <p:spPr>
          <a:xfrm>
            <a:off x="109538" y="3737372"/>
            <a:ext cx="237053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42" name="TextBox 11">
            <a:extLst>
              <a:ext uri="{FF2B5EF4-FFF2-40B4-BE49-F238E27FC236}">
                <a16:creationId xmlns:a16="http://schemas.microsoft.com/office/drawing/2014/main" xmlns="" id="{CDB08CF0-CE1C-4C8B-A6F3-60C2341DC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235" y="3620765"/>
            <a:ext cx="944165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Arial" panose="020B0604020202020204" pitchFamily="34" charset="0"/>
              </a:rPr>
              <a:t>LOADING</a:t>
            </a:r>
          </a:p>
        </p:txBody>
      </p:sp>
      <p:sp>
        <p:nvSpPr>
          <p:cNvPr id="827" name="Rectangle 826">
            <a:extLst>
              <a:ext uri="{FF2B5EF4-FFF2-40B4-BE49-F238E27FC236}">
                <a16:creationId xmlns:a16="http://schemas.microsoft.com/office/drawing/2014/main" xmlns="" id="{52DF127D-08D7-4855-8FFE-C30431C41674}"/>
              </a:ext>
            </a:extLst>
          </p:cNvPr>
          <p:cNvSpPr/>
          <p:nvPr/>
        </p:nvSpPr>
        <p:spPr>
          <a:xfrm>
            <a:off x="-4763" y="4930379"/>
            <a:ext cx="9153525" cy="2119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MY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ADEQUATE CONTROLS IN PLACE TO ENSURE STANDARDISED OUTPUT </a:t>
            </a:r>
            <a:endParaRPr lang="en-MY" sz="1200" b="1" i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44" name="Rectangle 828">
            <a:extLst>
              <a:ext uri="{FF2B5EF4-FFF2-40B4-BE49-F238E27FC236}">
                <a16:creationId xmlns:a16="http://schemas.microsoft.com/office/drawing/2014/main" xmlns="" id="{9F2964D1-EC1F-4483-A007-2C5BBA741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128" y="-114300"/>
            <a:ext cx="3549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altLang="en-US" sz="2700" b="1">
                <a:solidFill>
                  <a:srgbClr val="0070C0"/>
                </a:solidFill>
              </a:rPr>
              <a:t>Weld Shop- Line Layout</a:t>
            </a:r>
            <a:endParaRPr lang="en-US" altLang="en-US" sz="2700">
              <a:solidFill>
                <a:prstClr val="black"/>
              </a:solidFill>
            </a:endParaRPr>
          </a:p>
        </p:txBody>
      </p:sp>
      <p:pic>
        <p:nvPicPr>
          <p:cNvPr id="12345" name="Picture 190">
            <a:extLst>
              <a:ext uri="{FF2B5EF4-FFF2-40B4-BE49-F238E27FC236}">
                <a16:creationId xmlns:a16="http://schemas.microsoft.com/office/drawing/2014/main" xmlns="" id="{46A819E7-E603-481F-BBB7-C0A2CBC4E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91" y="383381"/>
            <a:ext cx="967978" cy="95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6" name="Picture 6">
            <a:extLst>
              <a:ext uri="{FF2B5EF4-FFF2-40B4-BE49-F238E27FC236}">
                <a16:creationId xmlns:a16="http://schemas.microsoft.com/office/drawing/2014/main" xmlns="" id="{91A11657-6B92-41FE-862B-38B4B746D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19" y="607219"/>
            <a:ext cx="785813" cy="77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7" name="Picture 188">
            <a:extLst>
              <a:ext uri="{FF2B5EF4-FFF2-40B4-BE49-F238E27FC236}">
                <a16:creationId xmlns:a16="http://schemas.microsoft.com/office/drawing/2014/main" xmlns="" id="{1E6525A4-D875-478D-8FF2-8C2486D716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554" y="653653"/>
            <a:ext cx="913209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8" name="Picture 3">
            <a:extLst>
              <a:ext uri="{FF2B5EF4-FFF2-40B4-BE49-F238E27FC236}">
                <a16:creationId xmlns:a16="http://schemas.microsoft.com/office/drawing/2014/main" xmlns="" id="{7DA6CDAC-85FD-48B7-8777-899D766564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7" y="570310"/>
            <a:ext cx="162520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5" name="Plus 834">
            <a:extLst>
              <a:ext uri="{FF2B5EF4-FFF2-40B4-BE49-F238E27FC236}">
                <a16:creationId xmlns:a16="http://schemas.microsoft.com/office/drawing/2014/main" xmlns="" id="{E5E87FD4-528C-49B4-90EE-ECF760679CCC}"/>
              </a:ext>
            </a:extLst>
          </p:cNvPr>
          <p:cNvSpPr/>
          <p:nvPr/>
        </p:nvSpPr>
        <p:spPr>
          <a:xfrm>
            <a:off x="2160985" y="917972"/>
            <a:ext cx="296465" cy="295275"/>
          </a:xfrm>
          <a:prstGeom prst="mathPlus">
            <a:avLst>
              <a:gd name="adj1" fmla="val 1602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6" name="Plus 835">
            <a:extLst>
              <a:ext uri="{FF2B5EF4-FFF2-40B4-BE49-F238E27FC236}">
                <a16:creationId xmlns:a16="http://schemas.microsoft.com/office/drawing/2014/main" xmlns="" id="{7B5E9566-B574-4318-AD53-92956EFC9A13}"/>
              </a:ext>
            </a:extLst>
          </p:cNvPr>
          <p:cNvSpPr/>
          <p:nvPr/>
        </p:nvSpPr>
        <p:spPr>
          <a:xfrm>
            <a:off x="4192192" y="909638"/>
            <a:ext cx="296465" cy="296466"/>
          </a:xfrm>
          <a:prstGeom prst="mathPlus">
            <a:avLst>
              <a:gd name="adj1" fmla="val 1602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2351" name="Picture 4">
            <a:extLst>
              <a:ext uri="{FF2B5EF4-FFF2-40B4-BE49-F238E27FC236}">
                <a16:creationId xmlns:a16="http://schemas.microsoft.com/office/drawing/2014/main" xmlns="" id="{40B25869-51BC-4E3B-BB22-FA2E4820A5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69" y="503635"/>
            <a:ext cx="149542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8" name="Chevron 837">
            <a:extLst>
              <a:ext uri="{FF2B5EF4-FFF2-40B4-BE49-F238E27FC236}">
                <a16:creationId xmlns:a16="http://schemas.microsoft.com/office/drawing/2014/main" xmlns="" id="{0BF90C00-3F2F-401D-A1D5-9394D5F2A427}"/>
              </a:ext>
            </a:extLst>
          </p:cNvPr>
          <p:cNvSpPr/>
          <p:nvPr/>
        </p:nvSpPr>
        <p:spPr>
          <a:xfrm>
            <a:off x="6224588" y="738188"/>
            <a:ext cx="422672" cy="629841"/>
          </a:xfrm>
          <a:prstGeom prst="chevr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40" name="Picture 1">
            <a:extLst>
              <a:ext uri="{FF2B5EF4-FFF2-40B4-BE49-F238E27FC236}">
                <a16:creationId xmlns:a16="http://schemas.microsoft.com/office/drawing/2014/main" xmlns="" id="{520BB1DD-8ADF-4BE3-8D7D-8849D8AC37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810" y="1019175"/>
            <a:ext cx="103108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1" name="Picture 3">
            <a:extLst>
              <a:ext uri="{FF2B5EF4-FFF2-40B4-BE49-F238E27FC236}">
                <a16:creationId xmlns:a16="http://schemas.microsoft.com/office/drawing/2014/main" xmlns="" id="{C1B41576-4302-428D-BFB1-3F1CC7891F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1" y="1038225"/>
            <a:ext cx="1088231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2" name="Picture 4">
            <a:extLst>
              <a:ext uri="{FF2B5EF4-FFF2-40B4-BE49-F238E27FC236}">
                <a16:creationId xmlns:a16="http://schemas.microsoft.com/office/drawing/2014/main" xmlns="" id="{4FB09DFE-9B7E-4671-B9A5-5531C38007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792957"/>
            <a:ext cx="1103710" cy="75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3" name="Rounded Rectangular Callout 842">
            <a:extLst>
              <a:ext uri="{FF2B5EF4-FFF2-40B4-BE49-F238E27FC236}">
                <a16:creationId xmlns:a16="http://schemas.microsoft.com/office/drawing/2014/main" xmlns="" id="{34FB0B5F-5F98-464D-A428-7625004BE5F3}"/>
              </a:ext>
            </a:extLst>
          </p:cNvPr>
          <p:cNvSpPr/>
          <p:nvPr/>
        </p:nvSpPr>
        <p:spPr>
          <a:xfrm>
            <a:off x="2746773" y="1639491"/>
            <a:ext cx="1216819" cy="205978"/>
          </a:xfrm>
          <a:prstGeom prst="wedgeRoundRectCallout">
            <a:avLst>
              <a:gd name="adj1" fmla="val -19287"/>
              <a:gd name="adj2" fmla="val 4765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</a:rPr>
              <a:t>FRONT FLOOR</a:t>
            </a:r>
            <a:endParaRPr lang="en-IN" sz="1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4" name="Rounded Rectangular Callout 843">
            <a:extLst>
              <a:ext uri="{FF2B5EF4-FFF2-40B4-BE49-F238E27FC236}">
                <a16:creationId xmlns:a16="http://schemas.microsoft.com/office/drawing/2014/main" xmlns="" id="{8258E054-1BB9-45B7-914A-59865175C8EC}"/>
              </a:ext>
            </a:extLst>
          </p:cNvPr>
          <p:cNvSpPr/>
          <p:nvPr/>
        </p:nvSpPr>
        <p:spPr>
          <a:xfrm>
            <a:off x="4602957" y="1634729"/>
            <a:ext cx="1256110" cy="205978"/>
          </a:xfrm>
          <a:prstGeom prst="wedgeRoundRectCallout">
            <a:avLst>
              <a:gd name="adj1" fmla="val -19287"/>
              <a:gd name="adj2" fmla="val 4765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</a:rPr>
              <a:t>REAR FLOOR</a:t>
            </a:r>
            <a:endParaRPr lang="en-IN" sz="1200" b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358" name="Picture 4">
            <a:extLst>
              <a:ext uri="{FF2B5EF4-FFF2-40B4-BE49-F238E27FC236}">
                <a16:creationId xmlns:a16="http://schemas.microsoft.com/office/drawing/2014/main" xmlns="" id="{1F253AEE-825D-448E-A2D1-FAA3185B486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981" y="1200150"/>
            <a:ext cx="819150" cy="83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59" name="Picture 184">
            <a:extLst>
              <a:ext uri="{FF2B5EF4-FFF2-40B4-BE49-F238E27FC236}">
                <a16:creationId xmlns:a16="http://schemas.microsoft.com/office/drawing/2014/main" xmlns="" id="{3499B522-D775-4476-AB1E-4AEF95D431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69" y="1078707"/>
            <a:ext cx="791766" cy="80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0" name="Picture 185">
            <a:extLst>
              <a:ext uri="{FF2B5EF4-FFF2-40B4-BE49-F238E27FC236}">
                <a16:creationId xmlns:a16="http://schemas.microsoft.com/office/drawing/2014/main" xmlns="" id="{7DD10EBF-FD1B-46D2-B936-C706C30FC5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953691"/>
            <a:ext cx="776288" cy="79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" name="Rounded Rectangular Callout 848">
            <a:extLst>
              <a:ext uri="{FF2B5EF4-FFF2-40B4-BE49-F238E27FC236}">
                <a16:creationId xmlns:a16="http://schemas.microsoft.com/office/drawing/2014/main" xmlns="" id="{9BFBBA7F-278D-47E1-981F-F92A6E130EBB}"/>
              </a:ext>
            </a:extLst>
          </p:cNvPr>
          <p:cNvSpPr/>
          <p:nvPr/>
        </p:nvSpPr>
        <p:spPr>
          <a:xfrm>
            <a:off x="528638" y="1681162"/>
            <a:ext cx="1216819" cy="205979"/>
          </a:xfrm>
          <a:prstGeom prst="wedgeRoundRectCallout">
            <a:avLst>
              <a:gd name="adj1" fmla="val -19287"/>
              <a:gd name="adj2" fmla="val 4765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Calibri"/>
              </a:rPr>
              <a:t>FRONT COMP</a:t>
            </a:r>
            <a:endParaRPr lang="en-IN" sz="1200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F13189B8-3594-40C0-96B4-4D6097926EA0}"/>
              </a:ext>
            </a:extLst>
          </p:cNvPr>
          <p:cNvSpPr/>
          <p:nvPr/>
        </p:nvSpPr>
        <p:spPr>
          <a:xfrm>
            <a:off x="41672" y="508398"/>
            <a:ext cx="9071372" cy="1487090"/>
          </a:xfrm>
          <a:prstGeom prst="roundRect">
            <a:avLst>
              <a:gd name="adj" fmla="val 54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2" name="Rounded Rectangle 851">
            <a:extLst>
              <a:ext uri="{FF2B5EF4-FFF2-40B4-BE49-F238E27FC236}">
                <a16:creationId xmlns:a16="http://schemas.microsoft.com/office/drawing/2014/main" xmlns="" id="{3F0C6B3F-F9C2-41D2-9C71-72AEBFDA3557}"/>
              </a:ext>
            </a:extLst>
          </p:cNvPr>
          <p:cNvSpPr/>
          <p:nvPr/>
        </p:nvSpPr>
        <p:spPr>
          <a:xfrm>
            <a:off x="46435" y="2026444"/>
            <a:ext cx="9071372" cy="1782366"/>
          </a:xfrm>
          <a:prstGeom prst="roundRect">
            <a:avLst>
              <a:gd name="adj" fmla="val 54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3" name="Rounded Rectangle 852">
            <a:extLst>
              <a:ext uri="{FF2B5EF4-FFF2-40B4-BE49-F238E27FC236}">
                <a16:creationId xmlns:a16="http://schemas.microsoft.com/office/drawing/2014/main" xmlns="" id="{5A827CC4-6E8D-4B42-853A-D31DEB9DF806}"/>
              </a:ext>
            </a:extLst>
          </p:cNvPr>
          <p:cNvSpPr/>
          <p:nvPr/>
        </p:nvSpPr>
        <p:spPr>
          <a:xfrm>
            <a:off x="48816" y="3846910"/>
            <a:ext cx="4475559" cy="1063228"/>
          </a:xfrm>
          <a:prstGeom prst="roundRect">
            <a:avLst>
              <a:gd name="adj" fmla="val 54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14313" indent="-21431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With Different processes and part variations </a:t>
            </a:r>
            <a:r>
              <a:rPr lang="en-US" sz="135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 variation possibilities are there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/>
              <a:sym typeface="Wingdings" pitchFamily="2" charset="2"/>
            </a:endParaRPr>
          </a:p>
          <a:p>
            <a:pPr marL="214313" indent="-214313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sym typeface="Wingdings" pitchFamily="2" charset="2"/>
              </a:rPr>
              <a:t>Various equipment's are used to verify  critical dimensions of car body To ensure CBU assurance from welding shop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4" name="Rounded Rectangle 853">
            <a:extLst>
              <a:ext uri="{FF2B5EF4-FFF2-40B4-BE49-F238E27FC236}">
                <a16:creationId xmlns:a16="http://schemas.microsoft.com/office/drawing/2014/main" xmlns="" id="{AB5A47E7-0C72-47E7-A6B5-446EFE4E5E06}"/>
              </a:ext>
            </a:extLst>
          </p:cNvPr>
          <p:cNvSpPr/>
          <p:nvPr/>
        </p:nvSpPr>
        <p:spPr>
          <a:xfrm>
            <a:off x="4627960" y="3846910"/>
            <a:ext cx="4475559" cy="1063228"/>
          </a:xfrm>
          <a:prstGeom prst="roundRect">
            <a:avLst>
              <a:gd name="adj" fmla="val 548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08" name="Down Arrow 11007">
            <a:extLst>
              <a:ext uri="{FF2B5EF4-FFF2-40B4-BE49-F238E27FC236}">
                <a16:creationId xmlns:a16="http://schemas.microsoft.com/office/drawing/2014/main" xmlns="" id="{AD2593D8-E955-494A-99FC-F1E30078811E}"/>
              </a:ext>
            </a:extLst>
          </p:cNvPr>
          <p:cNvSpPr/>
          <p:nvPr/>
        </p:nvSpPr>
        <p:spPr>
          <a:xfrm>
            <a:off x="2118123" y="4320779"/>
            <a:ext cx="278606" cy="16787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11" name="Right Arrow 11010">
            <a:extLst>
              <a:ext uri="{FF2B5EF4-FFF2-40B4-BE49-F238E27FC236}">
                <a16:creationId xmlns:a16="http://schemas.microsoft.com/office/drawing/2014/main" xmlns="" id="{52AD3FB7-6BD2-4948-B939-83ECACD1ED67}"/>
              </a:ext>
            </a:extLst>
          </p:cNvPr>
          <p:cNvSpPr/>
          <p:nvPr/>
        </p:nvSpPr>
        <p:spPr>
          <a:xfrm>
            <a:off x="4500562" y="4277916"/>
            <a:ext cx="185738" cy="241697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368" name="Picture 833" descr="\\10.249.38.57\Weld\SUNIL SAN\sunil san photo\CONVENTIONAL\DSC07070.JPG">
            <a:extLst>
              <a:ext uri="{FF2B5EF4-FFF2-40B4-BE49-F238E27FC236}">
                <a16:creationId xmlns:a16="http://schemas.microsoft.com/office/drawing/2014/main" xmlns="" id="{32BBF32E-219E-4CD1-9D42-7D5B583E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3" b="10526"/>
          <a:stretch>
            <a:fillRect/>
          </a:stretch>
        </p:blipFill>
        <p:spPr bwMode="auto">
          <a:xfrm>
            <a:off x="4758928" y="4005263"/>
            <a:ext cx="1337072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69" name="Picture 834" descr="\\10.249.38.57\Weld\SUNIL SAN\sunil san photo\CONVENTIONAL\DSC07023.JPG">
            <a:extLst>
              <a:ext uri="{FF2B5EF4-FFF2-40B4-BE49-F238E27FC236}">
                <a16:creationId xmlns:a16="http://schemas.microsoft.com/office/drawing/2014/main" xmlns="" id="{4F18DAFA-B6F7-4D77-A9EC-24DEE9C41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t="6804" r="6706" b="5772"/>
          <a:stretch>
            <a:fillRect/>
          </a:stretch>
        </p:blipFill>
        <p:spPr bwMode="auto">
          <a:xfrm>
            <a:off x="6286500" y="4005263"/>
            <a:ext cx="1254919" cy="74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70" name="TextBox 11011">
            <a:extLst>
              <a:ext uri="{FF2B5EF4-FFF2-40B4-BE49-F238E27FC236}">
                <a16:creationId xmlns:a16="http://schemas.microsoft.com/office/drawing/2014/main" xmlns="" id="{2F239485-6907-4F7E-A858-19E6D5C85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344" y="3792141"/>
            <a:ext cx="44586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>
                <a:solidFill>
                  <a:srgbClr val="0070C0"/>
                </a:solidFill>
              </a:rPr>
              <a:t>CBU Assurance inside welding shop with Conventional tools</a:t>
            </a:r>
          </a:p>
        </p:txBody>
      </p:sp>
      <p:pic>
        <p:nvPicPr>
          <p:cNvPr id="12371" name="Picture 835" descr="\\10.249.38.57\Weld\SUNIL SAN\sunil san photo\CONVENTIONAL\DSC07013.JPG">
            <a:extLst>
              <a:ext uri="{FF2B5EF4-FFF2-40B4-BE49-F238E27FC236}">
                <a16:creationId xmlns:a16="http://schemas.microsoft.com/office/drawing/2014/main" xmlns="" id="{20A77ED7-5F59-4871-9F32-D98025D5E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5" t="1443" r="9436" b="6053"/>
          <a:stretch>
            <a:fillRect/>
          </a:stretch>
        </p:blipFill>
        <p:spPr bwMode="auto">
          <a:xfrm>
            <a:off x="7723585" y="4005263"/>
            <a:ext cx="1248965" cy="74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72" name="TextBox 860">
            <a:extLst>
              <a:ext uri="{FF2B5EF4-FFF2-40B4-BE49-F238E27FC236}">
                <a16:creationId xmlns:a16="http://schemas.microsoft.com/office/drawing/2014/main" xmlns="" id="{740FA701-263D-4325-A093-4ECC81C8A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4692254"/>
            <a:ext cx="77938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srgbClr val="0070C0"/>
                </a:solidFill>
              </a:rPr>
              <a:t>Head Light</a:t>
            </a:r>
          </a:p>
        </p:txBody>
      </p:sp>
      <p:sp>
        <p:nvSpPr>
          <p:cNvPr id="12373" name="TextBox 861">
            <a:extLst>
              <a:ext uri="{FF2B5EF4-FFF2-40B4-BE49-F238E27FC236}">
                <a16:creationId xmlns:a16="http://schemas.microsoft.com/office/drawing/2014/main" xmlns="" id="{01C7B1C2-DA0E-417E-9877-58BCB80567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016" y="4692254"/>
            <a:ext cx="68159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srgbClr val="0070C0"/>
                </a:solidFill>
              </a:rPr>
              <a:t>Tail Gate</a:t>
            </a:r>
          </a:p>
        </p:txBody>
      </p:sp>
      <p:sp>
        <p:nvSpPr>
          <p:cNvPr id="12374" name="TextBox 862">
            <a:extLst>
              <a:ext uri="{FF2B5EF4-FFF2-40B4-BE49-F238E27FC236}">
                <a16:creationId xmlns:a16="http://schemas.microsoft.com/office/drawing/2014/main" xmlns="" id="{F8A8DEFF-7A1B-47D7-9286-7183537B0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5262" y="4692254"/>
            <a:ext cx="1149674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b="1">
                <a:solidFill>
                  <a:srgbClr val="0070C0"/>
                </a:solidFill>
              </a:rPr>
              <a:t>Front Windshield</a:t>
            </a:r>
          </a:p>
        </p:txBody>
      </p:sp>
      <p:grpSp>
        <p:nvGrpSpPr>
          <p:cNvPr id="819" name="Group 818">
            <a:extLst>
              <a:ext uri="{FF2B5EF4-FFF2-40B4-BE49-F238E27FC236}">
                <a16:creationId xmlns:a16="http://schemas.microsoft.com/office/drawing/2014/main" xmlns="" id="{4BA1D502-526A-4649-9C87-A171A17586AA}"/>
              </a:ext>
            </a:extLst>
          </p:cNvPr>
          <p:cNvGrpSpPr>
            <a:grpSpLocks/>
          </p:cNvGrpSpPr>
          <p:nvPr/>
        </p:nvGrpSpPr>
        <p:grpSpPr bwMode="auto">
          <a:xfrm>
            <a:off x="20242" y="2026444"/>
            <a:ext cx="9098756" cy="2925366"/>
            <a:chOff x="-191887" y="5472112"/>
            <a:chExt cx="12179300" cy="3900488"/>
          </a:xfrm>
        </p:grpSpPr>
        <p:grpSp>
          <p:nvGrpSpPr>
            <p:cNvPr id="12379" name="Group 15">
              <a:extLst>
                <a:ext uri="{FF2B5EF4-FFF2-40B4-BE49-F238E27FC236}">
                  <a16:creationId xmlns:a16="http://schemas.microsoft.com/office/drawing/2014/main" xmlns="" id="{8B821EB7-3CB2-4CD1-942A-BDD3AF6FCA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91887" y="5472112"/>
              <a:ext cx="12179300" cy="3900488"/>
              <a:chOff x="13420" y="2700615"/>
              <a:chExt cx="12178579" cy="3900085"/>
            </a:xfrm>
          </p:grpSpPr>
          <p:sp>
            <p:nvSpPr>
              <p:cNvPr id="828" name="Rounded Rectangle 827">
                <a:extLst>
                  <a:ext uri="{FF2B5EF4-FFF2-40B4-BE49-F238E27FC236}">
                    <a16:creationId xmlns:a16="http://schemas.microsoft.com/office/drawing/2014/main" xmlns="" id="{B8312451-8F8D-493E-89FE-A50D3CC94B42}"/>
                  </a:ext>
                </a:extLst>
              </p:cNvPr>
              <p:cNvSpPr/>
              <p:nvPr/>
            </p:nvSpPr>
            <p:spPr>
              <a:xfrm>
                <a:off x="13420" y="2700615"/>
                <a:ext cx="12178579" cy="3900085"/>
              </a:xfrm>
              <a:prstGeom prst="roundRect">
                <a:avLst>
                  <a:gd name="adj" fmla="val 6365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2382" name="Picture 810">
                <a:extLst>
                  <a:ext uri="{FF2B5EF4-FFF2-40B4-BE49-F238E27FC236}">
                    <a16:creationId xmlns:a16="http://schemas.microsoft.com/office/drawing/2014/main" xmlns="" id="{AC4910B2-BFAD-4B68-887A-1CBCE0FD5A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0228" y="3354456"/>
                <a:ext cx="4198268" cy="23588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383" name="Picture 811" descr="C:\Users\ps003050\Desktop\sunil san photo\CONVENTIONAL\DSC07070.JPG">
                <a:extLst>
                  <a:ext uri="{FF2B5EF4-FFF2-40B4-BE49-F238E27FC236}">
                    <a16:creationId xmlns:a16="http://schemas.microsoft.com/office/drawing/2014/main" xmlns="" id="{B734346A-3575-4DC6-8F99-7B1DF1ED62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57" t="18408" r="14650" b="17960"/>
              <a:stretch>
                <a:fillRect/>
              </a:stretch>
            </p:blipFill>
            <p:spPr bwMode="auto">
              <a:xfrm>
                <a:off x="838502" y="4928696"/>
                <a:ext cx="2721352" cy="1501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4" name="Picture 812" descr="C:\Users\ps003050\Desktop\sunil san photo\CONVENTIONAL\DSC07013.JPG">
                <a:extLst>
                  <a:ext uri="{FF2B5EF4-FFF2-40B4-BE49-F238E27FC236}">
                    <a16:creationId xmlns:a16="http://schemas.microsoft.com/office/drawing/2014/main" xmlns="" id="{4FA35CC9-49F1-4B69-8DFF-8E9A5EA434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32" r="13255" b="13910"/>
              <a:stretch>
                <a:fillRect/>
              </a:stretch>
            </p:blipFill>
            <p:spPr bwMode="auto">
              <a:xfrm>
                <a:off x="824746" y="3048376"/>
                <a:ext cx="2707225" cy="1537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5" name="Picture 813" descr="C:\Users\ps003050\Desktop\sunil san photo\CONVENTIONAL\DSC07024.JPG">
                <a:extLst>
                  <a:ext uri="{FF2B5EF4-FFF2-40B4-BE49-F238E27FC236}">
                    <a16:creationId xmlns:a16="http://schemas.microsoft.com/office/drawing/2014/main" xmlns="" id="{1D95BAA6-C305-48AB-A881-23792D3DFF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85" t="7747" r="13818" b="16411"/>
              <a:stretch>
                <a:fillRect/>
              </a:stretch>
            </p:blipFill>
            <p:spPr bwMode="auto">
              <a:xfrm>
                <a:off x="8763000" y="3068709"/>
                <a:ext cx="2656399" cy="1544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86" name="Picture 814" descr="C:\Users\ps003050\Desktop\sunil san photo\CONVENTIONAL\DSC07041.JPG">
                <a:extLst>
                  <a:ext uri="{FF2B5EF4-FFF2-40B4-BE49-F238E27FC236}">
                    <a16:creationId xmlns:a16="http://schemas.microsoft.com/office/drawing/2014/main" xmlns="" id="{4728073C-15BF-48EF-99AB-28945CE9E0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20" t="4961" r="27261" b="14386"/>
              <a:stretch>
                <a:fillRect/>
              </a:stretch>
            </p:blipFill>
            <p:spPr bwMode="auto">
              <a:xfrm>
                <a:off x="8772515" y="4915630"/>
                <a:ext cx="2699050" cy="1526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87" name="TextBox 6">
                <a:extLst>
                  <a:ext uri="{FF2B5EF4-FFF2-40B4-BE49-F238E27FC236}">
                    <a16:creationId xmlns:a16="http://schemas.microsoft.com/office/drawing/2014/main" xmlns="" id="{DDC92CC3-21DA-4A3A-8749-97F56E503A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0610" y="2719442"/>
                <a:ext cx="2718905" cy="3385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50" b="1">
                    <a:solidFill>
                      <a:prstClr val="black"/>
                    </a:solidFill>
                  </a:rPr>
                  <a:t>FRONT WINDSHIELD INSPECTION</a:t>
                </a:r>
              </a:p>
            </p:txBody>
          </p:sp>
          <p:sp>
            <p:nvSpPr>
              <p:cNvPr id="12388" name="TextBox 819">
                <a:extLst>
                  <a:ext uri="{FF2B5EF4-FFF2-40B4-BE49-F238E27FC236}">
                    <a16:creationId xmlns:a16="http://schemas.microsoft.com/office/drawing/2014/main" xmlns="" id="{A3906038-F38E-49A4-A544-327544EA95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8177" y="4605436"/>
                <a:ext cx="2105263" cy="3385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50" b="1">
                    <a:solidFill>
                      <a:prstClr val="black"/>
                    </a:solidFill>
                  </a:rPr>
                  <a:t>HEAD LIGHT INSPECTION</a:t>
                </a:r>
              </a:p>
            </p:txBody>
          </p:sp>
          <p:sp>
            <p:nvSpPr>
              <p:cNvPr id="12389" name="TextBox 825">
                <a:extLst>
                  <a:ext uri="{FF2B5EF4-FFF2-40B4-BE49-F238E27FC236}">
                    <a16:creationId xmlns:a16="http://schemas.microsoft.com/office/drawing/2014/main" xmlns="" id="{99BC37FC-8A25-454E-AA52-70A208C8C2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87016" y="2733298"/>
                <a:ext cx="1963653" cy="3385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50" b="1">
                    <a:solidFill>
                      <a:prstClr val="black"/>
                    </a:solidFill>
                  </a:rPr>
                  <a:t>TAIL GATE INSPECTION</a:t>
                </a:r>
              </a:p>
            </p:txBody>
          </p:sp>
          <p:sp>
            <p:nvSpPr>
              <p:cNvPr id="12390" name="TextBox 827">
                <a:extLst>
                  <a:ext uri="{FF2B5EF4-FFF2-40B4-BE49-F238E27FC236}">
                    <a16:creationId xmlns:a16="http://schemas.microsoft.com/office/drawing/2014/main" xmlns="" id="{732C0F23-CC51-4197-9FCC-882C701AFF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06387" y="4619291"/>
                <a:ext cx="2004421" cy="3385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1050" b="1">
                    <a:solidFill>
                      <a:prstClr val="black"/>
                    </a:solidFill>
                  </a:rPr>
                  <a:t>TAIL LIGHT INSPECTION</a:t>
                </a:r>
              </a:p>
            </p:txBody>
          </p:sp>
          <p:sp>
            <p:nvSpPr>
              <p:cNvPr id="847" name="Rectangle 846">
                <a:extLst>
                  <a:ext uri="{FF2B5EF4-FFF2-40B4-BE49-F238E27FC236}">
                    <a16:creationId xmlns:a16="http://schemas.microsoft.com/office/drawing/2014/main" xmlns="" id="{EACF6942-8212-45F3-B505-0052C574DA59}"/>
                  </a:ext>
                </a:extLst>
              </p:cNvPr>
              <p:cNvSpPr/>
              <p:nvPr/>
            </p:nvSpPr>
            <p:spPr>
              <a:xfrm>
                <a:off x="5103499" y="4308587"/>
                <a:ext cx="903592" cy="36826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8" name="Rectangle 847">
                <a:extLst>
                  <a:ext uri="{FF2B5EF4-FFF2-40B4-BE49-F238E27FC236}">
                    <a16:creationId xmlns:a16="http://schemas.microsoft.com/office/drawing/2014/main" xmlns="" id="{7123DCE2-803B-46D2-AF72-59EC68169F5D}"/>
                  </a:ext>
                </a:extLst>
              </p:cNvPr>
              <p:cNvSpPr/>
              <p:nvPr/>
            </p:nvSpPr>
            <p:spPr>
              <a:xfrm>
                <a:off x="838924" y="4918124"/>
                <a:ext cx="2710777" cy="152384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50" name="Straight Connector 849">
                <a:extLst>
                  <a:ext uri="{FF2B5EF4-FFF2-40B4-BE49-F238E27FC236}">
                    <a16:creationId xmlns:a16="http://schemas.microsoft.com/office/drawing/2014/main" xmlns="" id="{AD02E825-6D99-4B7D-808E-7535AB905916}"/>
                  </a:ext>
                </a:extLst>
              </p:cNvPr>
              <p:cNvCxnSpPr/>
              <p:nvPr/>
            </p:nvCxnSpPr>
            <p:spPr>
              <a:xfrm flipV="1">
                <a:off x="3532172" y="4676849"/>
                <a:ext cx="1571327" cy="304769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1" name="Rectangle 850">
                <a:extLst>
                  <a:ext uri="{FF2B5EF4-FFF2-40B4-BE49-F238E27FC236}">
                    <a16:creationId xmlns:a16="http://schemas.microsoft.com/office/drawing/2014/main" xmlns="" id="{5791ED53-A196-43A4-A8C9-9CF59AFEC677}"/>
                  </a:ext>
                </a:extLst>
              </p:cNvPr>
              <p:cNvSpPr/>
              <p:nvPr/>
            </p:nvSpPr>
            <p:spPr>
              <a:xfrm>
                <a:off x="834143" y="3040305"/>
                <a:ext cx="2712371" cy="153971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5" name="Rectangle 854">
                <a:extLst>
                  <a:ext uri="{FF2B5EF4-FFF2-40B4-BE49-F238E27FC236}">
                    <a16:creationId xmlns:a16="http://schemas.microsoft.com/office/drawing/2014/main" xmlns="" id="{8A64E0DB-C70E-4DEA-BCE5-C4746FF1235A}"/>
                  </a:ext>
                </a:extLst>
              </p:cNvPr>
              <p:cNvSpPr/>
              <p:nvPr/>
            </p:nvSpPr>
            <p:spPr>
              <a:xfrm>
                <a:off x="4904293" y="3673652"/>
                <a:ext cx="1470928" cy="52699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56" name="Straight Connector 855">
                <a:extLst>
                  <a:ext uri="{FF2B5EF4-FFF2-40B4-BE49-F238E27FC236}">
                    <a16:creationId xmlns:a16="http://schemas.microsoft.com/office/drawing/2014/main" xmlns="" id="{5C82690D-5973-48BD-8810-E0AF79AC8C8A}"/>
                  </a:ext>
                </a:extLst>
              </p:cNvPr>
              <p:cNvCxnSpPr/>
              <p:nvPr/>
            </p:nvCxnSpPr>
            <p:spPr>
              <a:xfrm>
                <a:off x="3517829" y="3056178"/>
                <a:ext cx="1411963" cy="6143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7" name="Rectangle 856">
                <a:extLst>
                  <a:ext uri="{FF2B5EF4-FFF2-40B4-BE49-F238E27FC236}">
                    <a16:creationId xmlns:a16="http://schemas.microsoft.com/office/drawing/2014/main" xmlns="" id="{EF625A44-8F70-4E56-8365-36387E88EF46}"/>
                  </a:ext>
                </a:extLst>
              </p:cNvPr>
              <p:cNvSpPr/>
              <p:nvPr/>
            </p:nvSpPr>
            <p:spPr>
              <a:xfrm>
                <a:off x="7264471" y="3975246"/>
                <a:ext cx="903592" cy="36826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8" name="Rectangle 857">
                <a:extLst>
                  <a:ext uri="{FF2B5EF4-FFF2-40B4-BE49-F238E27FC236}">
                    <a16:creationId xmlns:a16="http://schemas.microsoft.com/office/drawing/2014/main" xmlns="" id="{51AA7D61-3E13-4721-9AC9-1791050E0E01}"/>
                  </a:ext>
                </a:extLst>
              </p:cNvPr>
              <p:cNvSpPr/>
              <p:nvPr/>
            </p:nvSpPr>
            <p:spPr>
              <a:xfrm>
                <a:off x="8748148" y="3053004"/>
                <a:ext cx="2713965" cy="156987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9" name="Rectangle 858">
                <a:extLst>
                  <a:ext uri="{FF2B5EF4-FFF2-40B4-BE49-F238E27FC236}">
                    <a16:creationId xmlns:a16="http://schemas.microsoft.com/office/drawing/2014/main" xmlns="" id="{3E951107-DFAA-4069-93ED-B770E83C2FA2}"/>
                  </a:ext>
                </a:extLst>
              </p:cNvPr>
              <p:cNvSpPr/>
              <p:nvPr/>
            </p:nvSpPr>
            <p:spPr>
              <a:xfrm>
                <a:off x="8780020" y="4926060"/>
                <a:ext cx="2712371" cy="152384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60" name="Straight Connector 859">
                <a:extLst>
                  <a:ext uri="{FF2B5EF4-FFF2-40B4-BE49-F238E27FC236}">
                    <a16:creationId xmlns:a16="http://schemas.microsoft.com/office/drawing/2014/main" xmlns="" id="{EA801412-E765-46EB-9697-8FB72075C88E}"/>
                  </a:ext>
                </a:extLst>
              </p:cNvPr>
              <p:cNvCxnSpPr/>
              <p:nvPr/>
            </p:nvCxnSpPr>
            <p:spPr>
              <a:xfrm>
                <a:off x="8171251" y="4351444"/>
                <a:ext cx="656579" cy="552393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1" name="Straight Connector 860">
                <a:extLst>
                  <a:ext uri="{FF2B5EF4-FFF2-40B4-BE49-F238E27FC236}">
                    <a16:creationId xmlns:a16="http://schemas.microsoft.com/office/drawing/2014/main" xmlns="" id="{AF3C0506-B963-492E-BCA6-53601F151273}"/>
                  </a:ext>
                </a:extLst>
              </p:cNvPr>
              <p:cNvCxnSpPr/>
              <p:nvPr/>
            </p:nvCxnSpPr>
            <p:spPr>
              <a:xfrm flipV="1">
                <a:off x="7522641" y="3062528"/>
                <a:ext cx="1249412" cy="579378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2" name="Rectangle 861">
                <a:extLst>
                  <a:ext uri="{FF2B5EF4-FFF2-40B4-BE49-F238E27FC236}">
                    <a16:creationId xmlns:a16="http://schemas.microsoft.com/office/drawing/2014/main" xmlns="" id="{7E214532-76BD-43F7-8E8F-4E26C62EF168}"/>
                  </a:ext>
                </a:extLst>
              </p:cNvPr>
              <p:cNvSpPr/>
              <p:nvPr/>
            </p:nvSpPr>
            <p:spPr>
              <a:xfrm rot="1855313">
                <a:off x="6832595" y="3462536"/>
                <a:ext cx="658173" cy="30794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380" name="TextBox 825">
              <a:extLst>
                <a:ext uri="{FF2B5EF4-FFF2-40B4-BE49-F238E27FC236}">
                  <a16:creationId xmlns:a16="http://schemas.microsoft.com/office/drawing/2014/main" xmlns="" id="{9E33EBC8-FA8A-488F-8DCD-A6A1C0B50E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1659" y="5645151"/>
              <a:ext cx="3642502" cy="36933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srgbClr val="FFFF00"/>
                  </a:solidFill>
                </a:rPr>
                <a:t>INSPECTION WITH CONVENTIONAL JIGS</a:t>
              </a:r>
            </a:p>
          </p:txBody>
        </p:sp>
      </p:grpSp>
      <p:sp>
        <p:nvSpPr>
          <p:cNvPr id="12349" name="Text Box 14">
            <a:extLst>
              <a:ext uri="{FF2B5EF4-FFF2-40B4-BE49-F238E27FC236}">
                <a16:creationId xmlns:a16="http://schemas.microsoft.com/office/drawing/2014/main" xmlns="" id="{4F858E82-10B6-4AAA-8896-8AFDB99A6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10" y="364718"/>
            <a:ext cx="1420967" cy="25391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ja-JP" sz="1050" b="1" u="sng" dirty="0">
                <a:solidFill>
                  <a:prstClr val="white"/>
                </a:solidFill>
                <a:latin typeface="Arial" pitchFamily="34" charset="0"/>
                <a:ea typeface="ＭＳ Ｐゴシック" panose="020B0600070205080204" pitchFamily="34" charset="-128"/>
              </a:rPr>
              <a:t>PROCESS FLOW:</a:t>
            </a:r>
            <a:endParaRPr lang="en-US" altLang="ja-JP" sz="900" dirty="0">
              <a:solidFill>
                <a:prstClr val="white"/>
              </a:solidFill>
              <a:latin typeface="Arial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14 -0.21204 C -0.06389 -0.21412 -0.05746 -0.21273 -0.05139 -0.21065 C -0.05069 -0.2081 -0.04913 -0.20694 -0.04722 -0.20602 C -0.04531 -0.20347 -0.04392 -0.20255 -0.04132 -0.20185 C -0.03993 -0.19954 -0.03854 -0.19907 -0.0368 -0.19676 C -0.03611 -0.19583 -0.03472 -0.19398 -0.03472 -0.19398 C -0.0342 -0.1919 -0.03298 -0.18981 -0.03194 -0.18796 C -0.0316 -0.18634 -0.02743 -0.17824 -0.02639 -0.17731 C -0.02552 -0.17454 -0.02274 -0.16412 -0.02083 -0.1625 C -0.02014 -0.16042 -0.02014 -0.15903 -0.01875 -0.15787 C -0.01788 -0.15231 -0.01545 -0.14815 -0.01423 -0.14259 C -0.01337 -0.13866 -0.01354 -0.13449 -0.0118 -0.13102 C -0.01094 -0.12384 -0.00903 -0.11713 -0.00798 -0.11018 C -0.0066 -0.10139 -0.00625 -0.09236 -0.00486 -0.08333 C -0.00451 -0.07708 -0.00364 -0.07176 -0.00278 -0.06574 C -0.00243 -0.05903 -0.00208 -0.05602 -0.00104 -0.05 C -0.00017 -0.03218 -3.33333E-6 -0.02106 -3.33333E-6 3.7037E-7 " pathEditMode="relative" ptsTypes="ffffffffffffffffA">
                                      <p:cBhvr>
                                        <p:cTn id="14" dur="20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04 -0.13101 C -0.04878 -0.13055 -0.04792 -0.13009 -0.04583 -0.1287 C -0.0441 -0.125 -0.03785 -0.12013 -0.03472 -0.11805 C -0.03281 -0.11435 -0.02882 -0.1125 -0.02639 -0.10926 C -0.02378 -0.10578 -0.0217 -0.10162 -0.0191 -0.09814 C -0.0184 -0.09537 -0.01684 -0.09189 -0.01528 -0.08981 C -0.01424 -0.08657 -0.01354 -0.08263 -0.01215 -0.07963 C -0.01181 -0.07685 -0.01076 -0.0743 -0.00972 -0.07176 C -0.00937 -0.06944 -0.00833 -0.06689 -0.00729 -0.06481 C -0.00677 -0.06157 -0.00729 -0.05949 -0.00521 -0.0574 C -0.00434 -0.04676 -0.00312 -0.03541 -0.00139 -0.025 C -0.00069 -0.01643 3.46945E-18 -0.00879 3.46945E-18 3.7037E-7 " pathEditMode="relative" ptsTypes="fffffffffffA">
                                      <p:cBhvr>
                                        <p:cTn id="20" dur="20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6 -0.1831 C -0.03854 -0.17963 -0.03385 -0.17569 -0.02951 -0.17384 C -0.02847 -0.17176 -0.02604 -0.17014 -0.0243 -0.16875 C -0.02222 -0.16412 -0.01892 -0.15879 -0.01597 -0.15486 C -0.01545 -0.15324 -0.01336 -0.14722 -0.01249 -0.14653 C -0.01145 -0.14259 -0.01111 -0.13889 -0.00972 -0.13495 C -0.00937 -0.13055 -0.00798 -0.12754 -0.00729 -0.12338 C -0.00659 -0.11597 -0.00468 -0.10694 -0.00312 -0.09977 C -0.0026 -0.09282 -0.00156 -0.08565 -0.00034 -0.07893 C 0.00035 -0.07083 0.00105 -0.06296 0.00174 -0.05486 C 0.00157 -0.03981 0.00174 -0.025 0.00139 -0.00995 C 0.00139 -0.00671 5.83333E-6 -0.00023 5.83333E-6 -0.00023 " pathEditMode="relative" ptsTypes="fffffffffffA">
                                      <p:cBhvr>
                                        <p:cTn id="26" dur="20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1667 L 0.31389 -0.01667 L 0.31389 0.00926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98 0.00926 L 0.68281 0.0094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083 0.00023 " pathEditMode="relative" ptsTypes="AA">
                                      <p:cBhvr>
                                        <p:cTn id="58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083 0.00023 " pathEditMode="relative" ptsTypes="AA">
                                      <p:cBhvr>
                                        <p:cTn id="60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083 0.00023 " pathEditMode="relative" ptsTypes="AA">
                                      <p:cBhvr>
                                        <p:cTn id="62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083 0.00023 " pathEditMode="relative" ptsTypes="AA">
                                      <p:cBhvr>
                                        <p:cTn id="64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083 0.00023 " pathEditMode="relative" ptsTypes="AA">
                                      <p:cBhvr>
                                        <p:cTn id="66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46 L 0.37118 0.000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083 0.00023 " pathEditMode="relative" ptsTypes="AA">
                                      <p:cBhvr>
                                        <p:cTn id="70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9"/>
                                            </p:cond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186 L 0.01198 -0.0194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106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278 L 0.01215 -0.0185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7.40741E-7 L 0.03959 -7.40741E-7 L 0.03959 0.06204 " pathEditMode="relative" ptsTypes="AAA">
                                      <p:cBhvr>
                                        <p:cTn id="82" dur="2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0092 L -0.04514 -0.00092 L -0.04514 0.06366 " pathEditMode="relative" rAng="0" ptsTypes="AAA">
                                      <p:cBhvr>
                                        <p:cTn id="84" dur="2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62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7"/>
                                            </p:cond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1000" fill="hold"/>
                                        <p:tgtEl>
                                          <p:spTgt spid="62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1"/>
                                            </p:cond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1000" fill="hold"/>
                                        <p:tgtEl>
                                          <p:spTgt spid="62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3"/>
                                            </p:cond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5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62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62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7"/>
                                            </p:cond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9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1000" fill="hold"/>
                                        <p:tgtEl>
                                          <p:spTgt spid="62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9"/>
                                            </p:cond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1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1000" fill="hold"/>
                                        <p:tgtEl>
                                          <p:spTgt spid="62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1"/>
                                            </p:cond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1000" fill="hold"/>
                                        <p:tgtEl>
                                          <p:spTgt spid="63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3"/>
                                            </p:cond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5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1000" fill="hold"/>
                                        <p:tgtEl>
                                          <p:spTgt spid="63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5"/>
                                            </p:cond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1000" fill="hold"/>
                                        <p:tgtEl>
                                          <p:spTgt spid="63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9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1000" fill="hold"/>
                                        <p:tgtEl>
                                          <p:spTgt spid="63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9"/>
                                            </p:cond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1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1000" fill="hold"/>
                                        <p:tgtEl>
                                          <p:spTgt spid="63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1"/>
                                            </p:cond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1000" fill="hold"/>
                                        <p:tgtEl>
                                          <p:spTgt spid="63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3"/>
                                            </p:cond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5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63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5"/>
                                            </p:cond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000" fill="hold"/>
                                        <p:tgtEl>
                                          <p:spTgt spid="63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7"/>
                                            </p:cond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9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1000" fill="hold"/>
                                        <p:tgtEl>
                                          <p:spTgt spid="63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9"/>
                                            </p:cond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1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1000" fill="hold"/>
                                        <p:tgtEl>
                                          <p:spTgt spid="63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1"/>
                                            </p:cond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4 0.06365 L -0.04514 -0.00023 L 0.00139 -0.00023 " pathEditMode="relative" ptsTypes="AAA">
                                      <p:cBhvr>
                                        <p:cTn id="155" dur="2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8 0.06204 L 0.04097 0.00093 L 0.00069 8.88889E-6 " pathEditMode="relative" ptsTypes="AAA">
                                      <p:cBhvr>
                                        <p:cTn id="157" dur="2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2 -0.01852 L 0.0007 0.00324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088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2 -0.01852 L 0.0007 0.00324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39 0.00024 " pathEditMode="relative" ptsTypes="AA">
                                      <p:cBhvr>
                                        <p:cTn id="165" dur="2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139 0.00024 " pathEditMode="relative" ptsTypes="AA">
                                      <p:cBhvr>
                                        <p:cTn id="167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" grpId="0" animBg="1"/>
      <p:bldP spid="624" grpId="0" animBg="1"/>
      <p:bldP spid="624" grpId="1" animBg="1"/>
      <p:bldP spid="625" grpId="0" animBg="1"/>
      <p:bldP spid="625" grpId="1" animBg="1"/>
      <p:bldP spid="626" grpId="0" animBg="1"/>
      <p:bldP spid="626" grpId="1" animBg="1"/>
      <p:bldP spid="627" grpId="0" animBg="1"/>
      <p:bldP spid="627" grpId="1" animBg="1"/>
      <p:bldP spid="628" grpId="0" animBg="1"/>
      <p:bldP spid="628" grpId="1" animBg="1"/>
      <p:bldP spid="629" grpId="0" animBg="1"/>
      <p:bldP spid="629" grpId="1" animBg="1"/>
      <p:bldP spid="630" grpId="0" animBg="1"/>
      <p:bldP spid="630" grpId="1" animBg="1"/>
      <p:bldP spid="631" grpId="0" animBg="1"/>
      <p:bldP spid="631" grpId="1" animBg="1"/>
      <p:bldP spid="632" grpId="0" animBg="1"/>
      <p:bldP spid="632" grpId="1" animBg="1"/>
      <p:bldP spid="633" grpId="0" animBg="1"/>
      <p:bldP spid="633" grpId="1" animBg="1"/>
      <p:bldP spid="634" grpId="0" animBg="1"/>
      <p:bldP spid="634" grpId="1" animBg="1"/>
      <p:bldP spid="635" grpId="0" animBg="1"/>
      <p:bldP spid="635" grpId="1" animBg="1"/>
      <p:bldP spid="636" grpId="0" animBg="1"/>
      <p:bldP spid="636" grpId="1" animBg="1"/>
      <p:bldP spid="637" grpId="0" animBg="1"/>
      <p:bldP spid="637" grpId="1" animBg="1"/>
      <p:bldP spid="638" grpId="0" animBg="1"/>
      <p:bldP spid="638" grpId="1" animBg="1"/>
      <p:bldP spid="639" grpId="0" animBg="1"/>
      <p:bldP spid="63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373DDC-B40E-4029-8E30-B2580B667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971550"/>
            <a:ext cx="8286750" cy="3657600"/>
          </a:xfrm>
        </p:spPr>
        <p:txBody>
          <a:bodyPr/>
          <a:lstStyle/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on Shop floor with 3D Printing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 Layout &amp; Importance of Q checking assists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SA &amp; DA for 3D printing Introduction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Methodology and Scope Fixation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Execution &amp; Implementation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Learning's &amp; Benefits of 3D printing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Way Forward…..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735E3D7-D376-4692-AD20-511D2AE972A5}"/>
              </a:ext>
            </a:extLst>
          </p:cNvPr>
          <p:cNvSpPr/>
          <p:nvPr/>
        </p:nvSpPr>
        <p:spPr>
          <a:xfrm>
            <a:off x="0" y="2114550"/>
            <a:ext cx="9144000" cy="302895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316" name="Title 1">
            <a:extLst>
              <a:ext uri="{FF2B5EF4-FFF2-40B4-BE49-F238E27FC236}">
                <a16:creationId xmlns:a16="http://schemas.microsoft.com/office/drawing/2014/main" xmlns="" id="{3798CD42-14C8-48DA-B73F-4B4E18631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-32147"/>
            <a:ext cx="5829300" cy="314326"/>
          </a:xfrm>
        </p:spPr>
        <p:txBody>
          <a:bodyPr/>
          <a:lstStyle/>
          <a:p>
            <a:r>
              <a:rPr lang="en-IN" altLang="en-US" sz="2700" b="1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13317" name="Slide Number Placeholder 1">
            <a:extLst>
              <a:ext uri="{FF2B5EF4-FFF2-40B4-BE49-F238E27FC236}">
                <a16:creationId xmlns:a16="http://schemas.microsoft.com/office/drawing/2014/main" xmlns="" id="{A494A255-EAF6-4BE6-AED7-62921B75A5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E21940-7CAA-48D6-A81C-3466725FE271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03E7841-A6C6-4B4D-9687-0A268FF5B048}"/>
              </a:ext>
            </a:extLst>
          </p:cNvPr>
          <p:cNvSpPr/>
          <p:nvPr/>
        </p:nvSpPr>
        <p:spPr>
          <a:xfrm>
            <a:off x="15479" y="358378"/>
            <a:ext cx="9144000" cy="1356122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xmlns="" id="{EC538CA2-36EE-4FA4-B80D-F182129AAE87}"/>
              </a:ext>
            </a:extLst>
          </p:cNvPr>
          <p:cNvSpPr/>
          <p:nvPr/>
        </p:nvSpPr>
        <p:spPr bwMode="auto">
          <a:xfrm>
            <a:off x="4569619" y="360760"/>
            <a:ext cx="4537472" cy="4512469"/>
          </a:xfrm>
          <a:prstGeom prst="roundRect">
            <a:avLst>
              <a:gd name="adj" fmla="val 331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ED321A61-5264-4A0A-8C8D-9D79ED7499E3}"/>
              </a:ext>
            </a:extLst>
          </p:cNvPr>
          <p:cNvGraphicFramePr>
            <a:graphicFrameLocks noGrp="1"/>
          </p:cNvGraphicFramePr>
          <p:nvPr/>
        </p:nvGraphicFramePr>
        <p:xfrm>
          <a:off x="4639866" y="590550"/>
          <a:ext cx="4446984" cy="4968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6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44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299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439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Parameters</a:t>
                      </a:r>
                    </a:p>
                  </a:txBody>
                  <a:tcPr marL="68580" marR="68580" marT="34295" marB="3429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Conventional </a:t>
                      </a:r>
                      <a:r>
                        <a:rPr lang="en-US" sz="1200" dirty="0">
                          <a:sym typeface="Wingdings" pitchFamily="2" charset="2"/>
                        </a:rPr>
                        <a:t>(</a:t>
                      </a:r>
                      <a:r>
                        <a:rPr lang="en-US" sz="1200" dirty="0"/>
                        <a:t>SA)</a:t>
                      </a:r>
                    </a:p>
                  </a:txBody>
                  <a:tcPr marL="68580" marR="68580" marT="34295" marB="3429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3D Possible Benefits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aseline="0" dirty="0">
                          <a:sym typeface="Wingdings" pitchFamily="2" charset="2"/>
                        </a:rPr>
                        <a:t>(</a:t>
                      </a:r>
                      <a:r>
                        <a:rPr lang="en-US" sz="1200" baseline="0" dirty="0"/>
                        <a:t>DA)</a:t>
                      </a:r>
                      <a:endParaRPr lang="en-US" sz="1200" dirty="0"/>
                    </a:p>
                  </a:txBody>
                  <a:tcPr marL="68580" marR="68580" marT="34295" marB="34295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Final Judgment</a:t>
                      </a:r>
                    </a:p>
                  </a:txBody>
                  <a:tcPr marL="68580" marR="68580" marT="34295" marB="34295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8787">
                <a:tc>
                  <a:txBody>
                    <a:bodyPr/>
                    <a:lstStyle/>
                    <a:p>
                      <a:pPr algn="l"/>
                      <a:r>
                        <a:rPr lang="en-US" sz="2700" b="1" dirty="0"/>
                        <a:t>S</a:t>
                      </a:r>
                    </a:p>
                    <a:p>
                      <a:pPr algn="l"/>
                      <a:r>
                        <a:rPr lang="en-US" sz="800" b="1" dirty="0"/>
                        <a:t>Safety</a:t>
                      </a:r>
                      <a:endParaRPr lang="en-US" sz="900" b="1" dirty="0"/>
                    </a:p>
                  </a:txBody>
                  <a:tcPr marL="68580" marR="68580" marT="34295" marB="34295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Damage possibility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baseline="0" dirty="0">
                          <a:sym typeface="Wingdings" pitchFamily="2" charset="2"/>
                        </a:rPr>
                        <a:t></a:t>
                      </a:r>
                      <a:r>
                        <a:rPr lang="en-US" sz="1100" baseline="0" dirty="0"/>
                        <a:t> made of metal &amp; ciba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100" baseline="0" dirty="0"/>
                        <a:t>More Fatigue</a:t>
                      </a:r>
                      <a:endParaRPr lang="en-US" sz="110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No</a:t>
                      </a:r>
                      <a:r>
                        <a:rPr lang="en-US" sz="1100" baseline="0" dirty="0"/>
                        <a:t> Damage possibility </a:t>
                      </a:r>
                      <a:r>
                        <a:rPr lang="en-US" sz="1100" baseline="0" dirty="0">
                          <a:sym typeface="Wingdings" pitchFamily="2" charset="2"/>
                        </a:rPr>
                        <a:t> </a:t>
                      </a:r>
                      <a:r>
                        <a:rPr lang="en-US" sz="1100" b="1" baseline="0" dirty="0">
                          <a:sym typeface="Wingdings" pitchFamily="2" charset="2"/>
                        </a:rPr>
                        <a:t>Robust Material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100" baseline="0" dirty="0">
                        <a:sym typeface="Wingdings" pitchFamily="2" charset="2"/>
                      </a:endParaRP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100" baseline="0" dirty="0">
                          <a:sym typeface="Wingdings" pitchFamily="2" charset="2"/>
                        </a:rPr>
                        <a:t>Fatigue Reduced</a:t>
                      </a:r>
                      <a:endParaRPr lang="en-US" sz="1100" dirty="0"/>
                    </a:p>
                  </a:txBody>
                  <a:tcPr marL="68580" marR="68580" marT="34295" marB="34295"/>
                </a:tc>
                <a:tc rowSpan="5">
                  <a:txBody>
                    <a:bodyPr/>
                    <a:lstStyle/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pPr algn="ctr"/>
                      <a:r>
                        <a:rPr lang="en-US" sz="1400" b="1" dirty="0">
                          <a:solidFill>
                            <a:srgbClr val="7030A0"/>
                          </a:solidFill>
                        </a:rPr>
                        <a:t>Technology change</a:t>
                      </a:r>
                      <a:r>
                        <a:rPr lang="en-US" sz="1400" b="1" baseline="0" dirty="0">
                          <a:solidFill>
                            <a:srgbClr val="7030A0"/>
                          </a:solidFill>
                        </a:rPr>
                        <a:t> trial from Conventional to 3D</a:t>
                      </a:r>
                      <a:endParaRPr lang="en-US" sz="1400" b="1" dirty="0">
                        <a:solidFill>
                          <a:srgbClr val="7030A0"/>
                        </a:solidFill>
                      </a:endParaRPr>
                    </a:p>
                  </a:txBody>
                  <a:tcPr marL="68580" marR="68580" marT="34295" marB="3429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8787">
                <a:tc>
                  <a:txBody>
                    <a:bodyPr/>
                    <a:lstStyle/>
                    <a:p>
                      <a:pPr algn="l"/>
                      <a:r>
                        <a:rPr lang="en-US" sz="2700" b="1" dirty="0"/>
                        <a:t>M</a:t>
                      </a:r>
                    </a:p>
                    <a:p>
                      <a:pPr algn="l"/>
                      <a:r>
                        <a:rPr lang="en-US" sz="800" b="1" dirty="0"/>
                        <a:t>Management</a:t>
                      </a:r>
                    </a:p>
                  </a:txBody>
                  <a:tcPr marL="68580" marR="68580" marT="34295" marB="34295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100" baseline="0" dirty="0"/>
                        <a:t>Low </a:t>
                      </a:r>
                      <a:r>
                        <a:rPr lang="en-US" sz="1100" baseline="0" dirty="0">
                          <a:sym typeface="Wingdings" pitchFamily="2" charset="2"/>
                        </a:rPr>
                        <a:t> Ergonomics issue</a:t>
                      </a:r>
                    </a:p>
                    <a:p>
                      <a:pPr marL="285750" marR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dirty="0"/>
                        <a:t>Heavy weight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100" baseline="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pPr marL="285750" marR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dirty="0"/>
                        <a:t>High </a:t>
                      </a:r>
                      <a:r>
                        <a:rPr lang="en-US" sz="1100" dirty="0">
                          <a:sym typeface="Wingdings" pitchFamily="2" charset="2"/>
                        </a:rPr>
                        <a:t> </a:t>
                      </a:r>
                      <a:r>
                        <a:rPr lang="en-US" sz="1100" dirty="0"/>
                        <a:t>ergonomics improvement</a:t>
                      </a:r>
                    </a:p>
                    <a:p>
                      <a:pPr marL="285750" marR="0" indent="-2857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100" dirty="0"/>
                        <a:t>Light weight  </a:t>
                      </a:r>
                      <a:r>
                        <a:rPr lang="en-US" sz="1100" dirty="0">
                          <a:sym typeface="Wingdings" pitchFamily="2" charset="2"/>
                        </a:rPr>
                        <a:t> </a:t>
                      </a:r>
                      <a:r>
                        <a:rPr lang="en-US" sz="1100" b="1" dirty="0">
                          <a:sym typeface="Wingdings" pitchFamily="2" charset="2"/>
                        </a:rPr>
                        <a:t>60%</a:t>
                      </a:r>
                      <a:r>
                        <a:rPr lang="en-US" sz="1100" b="1" baseline="0" dirty="0">
                          <a:sym typeface="Wingdings" pitchFamily="2" charset="2"/>
                        </a:rPr>
                        <a:t> Reduction</a:t>
                      </a:r>
                      <a:endParaRPr lang="en-US" sz="1100" b="1" dirty="0"/>
                    </a:p>
                  </a:txBody>
                  <a:tcPr marL="68580" marR="68580" marT="34295" marB="34295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5362">
                <a:tc>
                  <a:txBody>
                    <a:bodyPr/>
                    <a:lstStyle/>
                    <a:p>
                      <a:pPr algn="l"/>
                      <a:r>
                        <a:rPr lang="en-US" sz="2700" b="1" dirty="0"/>
                        <a:t>Q</a:t>
                      </a:r>
                    </a:p>
                    <a:p>
                      <a:pPr algn="l"/>
                      <a:r>
                        <a:rPr lang="en-US" sz="800" b="1" dirty="0"/>
                        <a:t>Quality</a:t>
                      </a:r>
                    </a:p>
                  </a:txBody>
                  <a:tcPr marL="68580" marR="68580" marT="34295" marB="34295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Accuracy challenge </a:t>
                      </a:r>
                      <a:r>
                        <a:rPr lang="en-US" sz="1100" baseline="0" dirty="0">
                          <a:sym typeface="Wingdings" pitchFamily="2" charset="2"/>
                        </a:rPr>
                        <a:t> due to </a:t>
                      </a:r>
                      <a:r>
                        <a:rPr lang="en-US" sz="1100" dirty="0">
                          <a:sym typeface="Wingdings" pitchFamily="2" charset="2"/>
                        </a:rPr>
                        <a:t>Machining </a:t>
                      </a:r>
                      <a:endParaRPr lang="en-US" sz="110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100" b="1" dirty="0"/>
                        <a:t>High accuracy </a:t>
                      </a:r>
                      <a:r>
                        <a:rPr lang="en-US" sz="1100" dirty="0">
                          <a:sym typeface="Wingdings" pitchFamily="2" charset="2"/>
                        </a:rPr>
                        <a:t> 3D Printing from</a:t>
                      </a:r>
                      <a:r>
                        <a:rPr lang="en-US" sz="1100" baseline="0" dirty="0">
                          <a:sym typeface="Wingdings" pitchFamily="2" charset="2"/>
                        </a:rPr>
                        <a:t> 3D CAD data</a:t>
                      </a:r>
                      <a:endParaRPr lang="en-US" sz="1100" dirty="0"/>
                    </a:p>
                  </a:txBody>
                  <a:tcPr marL="68580" marR="68580" marT="34295" marB="34295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8748">
                <a:tc>
                  <a:txBody>
                    <a:bodyPr/>
                    <a:lstStyle/>
                    <a:p>
                      <a:pPr algn="l"/>
                      <a:r>
                        <a:rPr lang="en-US" sz="2700" b="1" dirty="0"/>
                        <a:t>C</a:t>
                      </a:r>
                    </a:p>
                    <a:p>
                      <a:pPr algn="l"/>
                      <a:r>
                        <a:rPr lang="en-US" sz="800" b="1" dirty="0"/>
                        <a:t>Cost</a:t>
                      </a:r>
                    </a:p>
                  </a:txBody>
                  <a:tcPr marL="68580" marR="68580" marT="34295" marB="34295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High cost</a:t>
                      </a: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100" dirty="0"/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100" dirty="0"/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10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Low cost </a:t>
                      </a:r>
                      <a:r>
                        <a:rPr lang="en-US" sz="1100" dirty="0">
                          <a:sym typeface="Wingdings" pitchFamily="2" charset="2"/>
                        </a:rPr>
                        <a:t></a:t>
                      </a:r>
                      <a:r>
                        <a:rPr lang="en-US" sz="1100" b="1" dirty="0">
                          <a:sym typeface="Wingdings" pitchFamily="2" charset="2"/>
                        </a:rPr>
                        <a:t>40 ~ 50% Reduction</a:t>
                      </a:r>
                      <a:endParaRPr lang="en-US" sz="1100" b="1" dirty="0"/>
                    </a:p>
                  </a:txBody>
                  <a:tcPr marL="68580" marR="68580" marT="34295" marB="34295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8748">
                <a:tc>
                  <a:txBody>
                    <a:bodyPr/>
                    <a:lstStyle/>
                    <a:p>
                      <a:pPr algn="l"/>
                      <a:r>
                        <a:rPr lang="en-US" sz="2700" b="1" dirty="0"/>
                        <a:t>D</a:t>
                      </a:r>
                    </a:p>
                    <a:p>
                      <a:pPr algn="l"/>
                      <a:r>
                        <a:rPr lang="en-US" sz="800" b="1" dirty="0"/>
                        <a:t>Delivery</a:t>
                      </a:r>
                    </a:p>
                  </a:txBody>
                  <a:tcPr marL="68580" marR="68580" marT="34295" marB="34295"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High 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US" sz="1100" dirty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en-US" sz="1100" dirty="0"/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en-US" sz="1100" dirty="0"/>
                    </a:p>
                  </a:txBody>
                  <a:tcPr marL="68580" marR="68580" marT="34295" marB="34295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100" dirty="0"/>
                        <a:t>Low by </a:t>
                      </a:r>
                      <a:r>
                        <a:rPr lang="en-US" sz="1100" b="1" dirty="0"/>
                        <a:t>80% approx.</a:t>
                      </a:r>
                    </a:p>
                  </a:txBody>
                  <a:tcPr marL="68580" marR="68580" marT="34295" marB="34295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4372" name="Slide Number Placeholder 3">
            <a:extLst>
              <a:ext uri="{FF2B5EF4-FFF2-40B4-BE49-F238E27FC236}">
                <a16:creationId xmlns:a16="http://schemas.microsoft.com/office/drawing/2014/main" xmlns="" id="{FC11790E-B3B1-487A-9A94-00A2786B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E1E211-79DB-4567-91EB-234740D00FEC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4373" name="Picture 4" descr="Related image">
            <a:extLst>
              <a:ext uri="{FF2B5EF4-FFF2-40B4-BE49-F238E27FC236}">
                <a16:creationId xmlns:a16="http://schemas.microsoft.com/office/drawing/2014/main" xmlns="" id="{09A2DE56-E619-49D4-8361-197CB2989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075" y="579835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74" name="AutoShape 6" descr="Image result for clipart of ideas">
            <a:extLst>
              <a:ext uri="{FF2B5EF4-FFF2-40B4-BE49-F238E27FC236}">
                <a16:creationId xmlns:a16="http://schemas.microsoft.com/office/drawing/2014/main" xmlns="" id="{02F5A7B5-630C-4EE8-BF6F-A37814AD32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347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4375" name="AutoShape 8" descr="Image result for clipart of ideas">
            <a:extLst>
              <a:ext uri="{FF2B5EF4-FFF2-40B4-BE49-F238E27FC236}">
                <a16:creationId xmlns:a16="http://schemas.microsoft.com/office/drawing/2014/main" xmlns="" id="{B284A8D8-C176-419C-9850-BF823CF730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2647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4376" name="AutoShape 10" descr="Image result for clipart of ideas">
            <a:extLst>
              <a:ext uri="{FF2B5EF4-FFF2-40B4-BE49-F238E27FC236}">
                <a16:creationId xmlns:a16="http://schemas.microsoft.com/office/drawing/2014/main" xmlns="" id="{E27B3EDD-1AAE-440C-A013-E533185CFD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6947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14377" name="Picture 16" descr="Related image">
            <a:extLst>
              <a:ext uri="{FF2B5EF4-FFF2-40B4-BE49-F238E27FC236}">
                <a16:creationId xmlns:a16="http://schemas.microsoft.com/office/drawing/2014/main" xmlns="" id="{C1D2F403-73A5-4BCE-980C-A712B920E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5" y="964407"/>
            <a:ext cx="1371600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78" name="Title 1">
            <a:extLst>
              <a:ext uri="{FF2B5EF4-FFF2-40B4-BE49-F238E27FC236}">
                <a16:creationId xmlns:a16="http://schemas.microsoft.com/office/drawing/2014/main" xmlns="" id="{B6C960CA-697D-44A1-8AA8-705549C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-57150"/>
            <a:ext cx="8229600" cy="406004"/>
          </a:xfrm>
        </p:spPr>
        <p:txBody>
          <a:bodyPr/>
          <a:lstStyle/>
          <a:p>
            <a:r>
              <a:rPr lang="en-IN" altLang="en-US" sz="2400" b="1">
                <a:solidFill>
                  <a:srgbClr val="0070C0"/>
                </a:solidFill>
              </a:rPr>
              <a:t>Weld Shop-Situation Analysis &amp; Decision Analysis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72F1DE7-5EDF-4FC3-80B8-D286E9AC2E25}"/>
              </a:ext>
            </a:extLst>
          </p:cNvPr>
          <p:cNvSpPr/>
          <p:nvPr/>
        </p:nvSpPr>
        <p:spPr>
          <a:xfrm>
            <a:off x="-4763" y="4930379"/>
            <a:ext cx="9153525" cy="2119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MY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PILOT PROJECT FINALSIED &amp; FORECAST BENEFITS EXPERIENCED OF 3D PRINTING </a:t>
            </a:r>
            <a:endParaRPr lang="en-MY" sz="1200" b="1" i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380" name="Group 2">
            <a:extLst>
              <a:ext uri="{FF2B5EF4-FFF2-40B4-BE49-F238E27FC236}">
                <a16:creationId xmlns:a16="http://schemas.microsoft.com/office/drawing/2014/main" xmlns="" id="{9810DB33-C216-442C-A836-054340CE34BD}"/>
              </a:ext>
            </a:extLst>
          </p:cNvPr>
          <p:cNvGrpSpPr>
            <a:grpSpLocks/>
          </p:cNvGrpSpPr>
          <p:nvPr/>
        </p:nvGrpSpPr>
        <p:grpSpPr bwMode="auto">
          <a:xfrm>
            <a:off x="36910" y="234554"/>
            <a:ext cx="4456509" cy="4620815"/>
            <a:chOff x="49213" y="312738"/>
            <a:chExt cx="6118225" cy="61610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6775246-F278-438A-B6F5-4FE6065E3140}"/>
                </a:ext>
              </a:extLst>
            </p:cNvPr>
            <p:cNvSpPr txBox="1"/>
            <p:nvPr/>
          </p:nvSpPr>
          <p:spPr>
            <a:xfrm>
              <a:off x="260073" y="481013"/>
              <a:ext cx="5752081" cy="6771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VERIFICATION OF WINDSHIELD OPENING DIMENSIONS </a:t>
              </a:r>
              <a:r>
                <a:rPr lang="en-US" sz="135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Arial" panose="020B0604020202020204" pitchFamily="34" charset="0"/>
                  <a:sym typeface="Wingdings" pitchFamily="2" charset="2"/>
                </a:rPr>
                <a:t></a:t>
              </a:r>
              <a:r>
                <a:rPr lang="en-US" sz="1350" b="1" dirty="0">
                  <a:solidFill>
                    <a:srgbClr val="4F81BD">
                      <a:lumMod val="50000"/>
                    </a:srgbClr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SIMULATION @ ASSEMBLY </a:t>
              </a:r>
            </a:p>
          </p:txBody>
        </p:sp>
        <p:sp>
          <p:nvSpPr>
            <p:cNvPr id="14402" name="AutoShape 12" descr="Image result for clipart of ideas">
              <a:extLst>
                <a:ext uri="{FF2B5EF4-FFF2-40B4-BE49-F238E27FC236}">
                  <a16:creationId xmlns:a16="http://schemas.microsoft.com/office/drawing/2014/main" xmlns="" id="{5F783900-ED71-40F2-938F-3CFC6E00C1D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1663" y="312738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03" name="TextBox 25">
              <a:extLst>
                <a:ext uri="{FF2B5EF4-FFF2-40B4-BE49-F238E27FC236}">
                  <a16:creationId xmlns:a16="http://schemas.microsoft.com/office/drawing/2014/main" xmlns="" id="{6E4D16CD-715F-4BFD-90DC-6437A4F48F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538" y="3714750"/>
              <a:ext cx="5676900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 b="1">
                  <a:solidFill>
                    <a:srgbClr val="254061"/>
                  </a:solidFill>
                </a:rPr>
                <a:t>PILOT PROJECT  FINALIZATION</a:t>
              </a:r>
              <a:r>
                <a:rPr lang="en-US" altLang="en-US" sz="1350" b="1">
                  <a:solidFill>
                    <a:srgbClr val="254061"/>
                  </a:solidFill>
                  <a:sym typeface="Wingdings" panose="05000000000000000000" pitchFamily="2" charset="2"/>
                </a:rPr>
                <a:t> HEAD LIGHT</a:t>
              </a:r>
              <a:r>
                <a:rPr lang="en-US" altLang="en-US" sz="1350" b="1">
                  <a:solidFill>
                    <a:srgbClr val="254061"/>
                  </a:solidFill>
                </a:rPr>
                <a:t> 3 D </a:t>
              </a:r>
            </a:p>
          </p:txBody>
        </p:sp>
        <p:sp>
          <p:nvSpPr>
            <p:cNvPr id="14404" name="TextBox 26">
              <a:extLst>
                <a:ext uri="{FF2B5EF4-FFF2-40B4-BE49-F238E27FC236}">
                  <a16:creationId xmlns:a16="http://schemas.microsoft.com/office/drawing/2014/main" xmlns="" id="{2410D7A5-4AEE-4167-8E11-E4B873408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674" y="6021388"/>
              <a:ext cx="2676525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 b="1">
                  <a:solidFill>
                    <a:prstClr val="black"/>
                  </a:solidFill>
                </a:rPr>
                <a:t>HEADLIGHT GABARI 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xmlns="" id="{51A35FE6-8B4B-4875-8A2D-31B82B52421A}"/>
                </a:ext>
              </a:extLst>
            </p:cNvPr>
            <p:cNvSpPr/>
            <p:nvPr/>
          </p:nvSpPr>
          <p:spPr bwMode="auto">
            <a:xfrm>
              <a:off x="60655" y="474663"/>
              <a:ext cx="6106783" cy="3208336"/>
            </a:xfrm>
            <a:prstGeom prst="roundRect">
              <a:avLst>
                <a:gd name="adj" fmla="val 636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xmlns="" id="{58A6BE17-8577-4467-82DD-3BFF527E90BA}"/>
                </a:ext>
              </a:extLst>
            </p:cNvPr>
            <p:cNvSpPr/>
            <p:nvPr/>
          </p:nvSpPr>
          <p:spPr bwMode="auto">
            <a:xfrm>
              <a:off x="49213" y="3756024"/>
              <a:ext cx="6118225" cy="2717799"/>
            </a:xfrm>
            <a:prstGeom prst="roundRect">
              <a:avLst>
                <a:gd name="adj" fmla="val 6365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4407" name="Group 20">
              <a:extLst>
                <a:ext uri="{FF2B5EF4-FFF2-40B4-BE49-F238E27FC236}">
                  <a16:creationId xmlns:a16="http://schemas.microsoft.com/office/drawing/2014/main" xmlns="" id="{D19EE366-CC32-485E-9EF5-EE42624145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0975" y="1143000"/>
              <a:ext cx="5897563" cy="2133600"/>
              <a:chOff x="181096" y="1143022"/>
              <a:chExt cx="4046376" cy="2133601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xmlns="" id="{98A9DB93-D2FC-4A1E-A8E6-E12BC36B98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81534" y="1143022"/>
                <a:ext cx="1816830" cy="2133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0" descr="C:\Users\ps003029\Desktop\SURAJ\SUNIL SAAN\sunil san 3\181018\DSC00955.JPG">
                <a:extLst>
                  <a:ext uri="{FF2B5EF4-FFF2-40B4-BE49-F238E27FC236}">
                    <a16:creationId xmlns:a16="http://schemas.microsoft.com/office/drawing/2014/main" xmlns="" id="{3A4C40C0-43E1-41CE-9E04-7B2C076683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l="-724" r="-1" b="10920"/>
              <a:stretch/>
            </p:blipFill>
            <p:spPr bwMode="auto">
              <a:xfrm>
                <a:off x="2255188" y="1176360"/>
                <a:ext cx="1972718" cy="210026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408" name="Group 1">
              <a:extLst>
                <a:ext uri="{FF2B5EF4-FFF2-40B4-BE49-F238E27FC236}">
                  <a16:creationId xmlns:a16="http://schemas.microsoft.com/office/drawing/2014/main" xmlns="" id="{A007B258-CDE3-4D10-A334-8751BB1B1B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100" y="4117975"/>
              <a:ext cx="5913438" cy="1835150"/>
              <a:chOff x="165100" y="4117975"/>
              <a:chExt cx="4030663" cy="1835150"/>
            </a:xfrm>
          </p:grpSpPr>
          <p:pic>
            <p:nvPicPr>
              <p:cNvPr id="25" name="Picture 5" descr="C:\Users\ps003029\Desktop\nhc\3d gabari photo\DSC02559.JPG">
                <a:extLst>
                  <a:ext uri="{FF2B5EF4-FFF2-40B4-BE49-F238E27FC236}">
                    <a16:creationId xmlns:a16="http://schemas.microsoft.com/office/drawing/2014/main" xmlns="" id="{CEA48383-A967-4138-8416-137C2D4A22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 t="28482"/>
              <a:stretch>
                <a:fillRect/>
              </a:stretch>
            </p:blipFill>
            <p:spPr bwMode="auto">
              <a:xfrm>
                <a:off x="165214" y="4124324"/>
                <a:ext cx="1968696" cy="1828799"/>
              </a:xfrm>
              <a:prstGeom prst="rect">
                <a:avLst/>
              </a:prstGeom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xmlns="" id="{B297F98F-5374-4037-A1B0-B85006B7F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220814" y="4117974"/>
                <a:ext cx="1975381" cy="1828799"/>
              </a:xfrm>
              <a:prstGeom prst="rect">
                <a:avLst/>
              </a:prstGeom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</p:grpSp>
        <p:sp>
          <p:nvSpPr>
            <p:cNvPr id="14409" name="TextBox 26">
              <a:extLst>
                <a:ext uri="{FF2B5EF4-FFF2-40B4-BE49-F238E27FC236}">
                  <a16:creationId xmlns:a16="http://schemas.microsoft.com/office/drawing/2014/main" xmlns="" id="{2D118F43-BEE0-456E-B325-969C9F92C5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313" y="3316288"/>
              <a:ext cx="3397251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50" b="1">
                  <a:solidFill>
                    <a:prstClr val="black"/>
                  </a:solidFill>
                </a:rPr>
                <a:t>FRONT WINDSHIELD APERTURE </a:t>
              </a:r>
            </a:p>
          </p:txBody>
        </p:sp>
      </p:grpSp>
      <p:pic>
        <p:nvPicPr>
          <p:cNvPr id="14381" name="Picture 20" descr="Related image">
            <a:extLst>
              <a:ext uri="{FF2B5EF4-FFF2-40B4-BE49-F238E27FC236}">
                <a16:creationId xmlns:a16="http://schemas.microsoft.com/office/drawing/2014/main" xmlns="" id="{786493D8-32E3-405F-934B-CA74EA63B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2055" r="4333" b="20226"/>
          <a:stretch>
            <a:fillRect/>
          </a:stretch>
        </p:blipFill>
        <p:spPr bwMode="auto">
          <a:xfrm>
            <a:off x="7974806" y="1070372"/>
            <a:ext cx="1096566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2" name="Picture 18" descr="Image result for clipart of  good option">
            <a:extLst>
              <a:ext uri="{FF2B5EF4-FFF2-40B4-BE49-F238E27FC236}">
                <a16:creationId xmlns:a16="http://schemas.microsoft.com/office/drawing/2014/main" xmlns="" id="{5CD14846-A2BD-4393-8DB7-2269DC89D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7" t="5406" r="15187" b="5984"/>
          <a:stretch>
            <a:fillRect/>
          </a:stretch>
        </p:blipFill>
        <p:spPr bwMode="auto">
          <a:xfrm>
            <a:off x="7839075" y="2190751"/>
            <a:ext cx="1195388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rved Left Arrow 5">
            <a:extLst>
              <a:ext uri="{FF2B5EF4-FFF2-40B4-BE49-F238E27FC236}">
                <a16:creationId xmlns:a16="http://schemas.microsoft.com/office/drawing/2014/main" xmlns="" id="{D45FC3C4-04AD-44D5-A407-C354786E0B06}"/>
              </a:ext>
            </a:extLst>
          </p:cNvPr>
          <p:cNvSpPr/>
          <p:nvPr/>
        </p:nvSpPr>
        <p:spPr>
          <a:xfrm rot="3275161">
            <a:off x="4719043" y="4138018"/>
            <a:ext cx="404813" cy="991790"/>
          </a:xfrm>
          <a:prstGeom prst="curved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84" name="TextBox 9">
            <a:extLst>
              <a:ext uri="{FF2B5EF4-FFF2-40B4-BE49-F238E27FC236}">
                <a16:creationId xmlns:a16="http://schemas.microsoft.com/office/drawing/2014/main" xmlns="" id="{58DE84E0-2F01-41B1-9013-0EC8064A5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081" y="342900"/>
            <a:ext cx="312592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 b="1">
                <a:solidFill>
                  <a:prstClr val="black"/>
                </a:solidFill>
              </a:rPr>
              <a:t>SA/DA - CONVENTIONAL Vs 3D PRINTING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551DE8-25B8-447B-813E-394E2728365F}"/>
              </a:ext>
            </a:extLst>
          </p:cNvPr>
          <p:cNvSpPr txBox="1"/>
          <p:nvPr/>
        </p:nvSpPr>
        <p:spPr>
          <a:xfrm rot="16200000">
            <a:off x="5070999" y="1318879"/>
            <a:ext cx="646331" cy="2539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2060"/>
                </a:solidFill>
                <a:latin typeface="Calibri"/>
              </a:rPr>
              <a:t>ROBUST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B7479D-B4FA-49B1-A9ED-4DC941B6231A}"/>
              </a:ext>
            </a:extLst>
          </p:cNvPr>
          <p:cNvSpPr txBox="1"/>
          <p:nvPr/>
        </p:nvSpPr>
        <p:spPr>
          <a:xfrm rot="16200000">
            <a:off x="4924324" y="2205047"/>
            <a:ext cx="939681" cy="2539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2060"/>
                </a:solidFill>
                <a:latin typeface="Calibri"/>
              </a:rPr>
              <a:t>MOTIVATION</a:t>
            </a: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xmlns="" id="{62EBE169-02FE-4F77-9537-E5889D3E154C}"/>
              </a:ext>
            </a:extLst>
          </p:cNvPr>
          <p:cNvSpPr/>
          <p:nvPr/>
        </p:nvSpPr>
        <p:spPr>
          <a:xfrm>
            <a:off x="4400550" y="1028700"/>
            <a:ext cx="207169" cy="796529"/>
          </a:xfrm>
          <a:prstGeom prst="rightArrow">
            <a:avLst/>
          </a:prstGeom>
          <a:solidFill>
            <a:srgbClr val="7030A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3A48038-5689-4FC8-A848-7999A3AE9A08}"/>
              </a:ext>
            </a:extLst>
          </p:cNvPr>
          <p:cNvSpPr txBox="1"/>
          <p:nvPr/>
        </p:nvSpPr>
        <p:spPr>
          <a:xfrm rot="16200000">
            <a:off x="4993860" y="3003600"/>
            <a:ext cx="793807" cy="2539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2060"/>
                </a:solidFill>
                <a:latin typeface="Calibri"/>
              </a:rPr>
              <a:t>ACCURACY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0C9AF68-CEB7-456E-AB3D-6733B9945834}"/>
              </a:ext>
            </a:extLst>
          </p:cNvPr>
          <p:cNvSpPr txBox="1"/>
          <p:nvPr/>
        </p:nvSpPr>
        <p:spPr>
          <a:xfrm rot="16200000">
            <a:off x="5067360" y="3718029"/>
            <a:ext cx="647935" cy="2539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2060"/>
                </a:solidFill>
                <a:latin typeface="Calibri"/>
              </a:rPr>
              <a:t>COST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76C22241-0D0A-424D-974A-8EC06A9F9DDB}"/>
              </a:ext>
            </a:extLst>
          </p:cNvPr>
          <p:cNvSpPr txBox="1"/>
          <p:nvPr/>
        </p:nvSpPr>
        <p:spPr>
          <a:xfrm rot="16200000">
            <a:off x="5002606" y="4423353"/>
            <a:ext cx="790601" cy="2539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dirty="0">
                <a:solidFill>
                  <a:srgbClr val="002060"/>
                </a:solidFill>
                <a:latin typeface="Calibri"/>
              </a:rPr>
              <a:t>LEAD TIME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ED8FC4-B29E-465A-BDF0-16447C58FD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971550"/>
            <a:ext cx="8286750" cy="3657600"/>
          </a:xfrm>
        </p:spPr>
        <p:txBody>
          <a:bodyPr/>
          <a:lstStyle/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on Shop floor with 3D Printing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 Layout &amp; Importance of Q checking assists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SA &amp; DA for 3D printing Introduction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Methodology and Scope Fixation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Execution &amp; Implementation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Learning's &amp; Benefits of 3D printing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Way Forward…..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0357D9-3434-48AE-8B59-FC4E5F637419}"/>
              </a:ext>
            </a:extLst>
          </p:cNvPr>
          <p:cNvSpPr/>
          <p:nvPr/>
        </p:nvSpPr>
        <p:spPr>
          <a:xfrm>
            <a:off x="0" y="2514600"/>
            <a:ext cx="9144000" cy="26289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64" name="Title 1">
            <a:extLst>
              <a:ext uri="{FF2B5EF4-FFF2-40B4-BE49-F238E27FC236}">
                <a16:creationId xmlns:a16="http://schemas.microsoft.com/office/drawing/2014/main" xmlns="" id="{F630366E-EA65-4DA6-B935-018B54B91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-32147"/>
            <a:ext cx="5829300" cy="314326"/>
          </a:xfrm>
        </p:spPr>
        <p:txBody>
          <a:bodyPr/>
          <a:lstStyle/>
          <a:p>
            <a:r>
              <a:rPr lang="en-IN" altLang="en-US" sz="2700" b="1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15365" name="Slide Number Placeholder 1">
            <a:extLst>
              <a:ext uri="{FF2B5EF4-FFF2-40B4-BE49-F238E27FC236}">
                <a16:creationId xmlns:a16="http://schemas.microsoft.com/office/drawing/2014/main" xmlns="" id="{3D15ABB9-3E9C-4E6A-BA93-A065CDCA4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DA054E0-373C-460C-9E3F-8D60FCC371E6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2A55737-5580-4725-A4E5-72CFB429B33C}"/>
              </a:ext>
            </a:extLst>
          </p:cNvPr>
          <p:cNvSpPr/>
          <p:nvPr/>
        </p:nvSpPr>
        <p:spPr>
          <a:xfrm>
            <a:off x="15479" y="358378"/>
            <a:ext cx="9144000" cy="1756172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D13FF06-BE75-456A-AEA8-B194C854A5CE}"/>
              </a:ext>
            </a:extLst>
          </p:cNvPr>
          <p:cNvGraphicFramePr>
            <a:graphicFrameLocks noGrp="1"/>
          </p:cNvGraphicFramePr>
          <p:nvPr/>
        </p:nvGraphicFramePr>
        <p:xfrm>
          <a:off x="857250" y="334566"/>
          <a:ext cx="7829550" cy="3046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1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531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523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860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Idea Generation</a:t>
                      </a: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Seminar attended of 3D printing which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</a:rPr>
                        <a:t> gave the clue to use 3D printing for Ease of manufacturing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Understanding the 3D</a:t>
                      </a:r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 Printing concept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0" dirty="0"/>
                        <a:t>Met M/S Stratasys India team- Understood</a:t>
                      </a:r>
                      <a:r>
                        <a:rPr lang="en-IN" sz="1100" b="0" baseline="0" dirty="0"/>
                        <a:t> the Application &amp; scope of 3D </a:t>
                      </a:r>
                      <a:r>
                        <a:rPr lang="en-IN" sz="1100" b="0" dirty="0"/>
                        <a:t>printing </a:t>
                      </a:r>
                    </a:p>
                    <a:p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575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Identification of Applicable area</a:t>
                      </a: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Study of shop floor for identification of projects</a:t>
                      </a: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1)Apertures                               4) Welding Jigs</a:t>
                      </a:r>
                    </a:p>
                    <a:p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2)</a:t>
                      </a:r>
                      <a:r>
                        <a:rPr lang="en-US" sz="800" baseline="0" dirty="0">
                          <a:solidFill>
                            <a:schemeClr val="tx1"/>
                          </a:solidFill>
                        </a:rPr>
                        <a:t> Gabaris                                   5) Inspection Kengu</a:t>
                      </a:r>
                    </a:p>
                    <a:p>
                      <a:r>
                        <a:rPr lang="en-US" sz="800" baseline="0" dirty="0">
                          <a:solidFill>
                            <a:schemeClr val="tx1"/>
                          </a:solidFill>
                        </a:rPr>
                        <a:t>3) Fitment Jigs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60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Concept Finalization</a:t>
                      </a: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Finalized the concept and printed a sample jig of Head light CD checking for actual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</a:rPr>
                        <a:t> realization of the same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5758">
                <a:tc>
                  <a:txBody>
                    <a:bodyPr/>
                    <a:lstStyle/>
                    <a:p>
                      <a:r>
                        <a:rPr lang="en-US" sz="1100" b="1" baseline="0" dirty="0">
                          <a:solidFill>
                            <a:schemeClr val="tx1"/>
                          </a:solidFill>
                        </a:rPr>
                        <a:t>Areas Identification for implementing in coming models</a:t>
                      </a:r>
                      <a:endParaRPr 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Areas identified in upcoming models for implementing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</a:rPr>
                        <a:t> this new technology</a:t>
                      </a:r>
                      <a:endParaRPr 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1)Apertures                               4) Welding Jigs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2) Gabaris                                   5) Inspection Kengu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3) Fitment Jigs</a:t>
                      </a: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860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Line Trial in simple and complex jig done</a:t>
                      </a: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Trials done in both simple &amp; complex types and got satisfactory results</a:t>
                      </a: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15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Implementation in New models</a:t>
                      </a: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Implemented in two areas in new model</a:t>
                      </a: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4" marB="3428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6420" name="Title 1">
            <a:extLst>
              <a:ext uri="{FF2B5EF4-FFF2-40B4-BE49-F238E27FC236}">
                <a16:creationId xmlns:a16="http://schemas.microsoft.com/office/drawing/2014/main" xmlns="" id="{F6652FA6-5DB8-450D-9BB3-A477F439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86150" y="0"/>
            <a:ext cx="2982515" cy="264319"/>
          </a:xfrm>
        </p:spPr>
        <p:txBody>
          <a:bodyPr/>
          <a:lstStyle/>
          <a:p>
            <a:r>
              <a:rPr lang="en-IN" altLang="en-US" sz="1800" b="1">
                <a:solidFill>
                  <a:srgbClr val="0070C0"/>
                </a:solidFill>
              </a:rPr>
              <a:t>3D Printing Conceptualization</a:t>
            </a:r>
          </a:p>
        </p:txBody>
      </p:sp>
      <p:sp>
        <p:nvSpPr>
          <p:cNvPr id="16421" name="Slide Number Placeholder 1">
            <a:extLst>
              <a:ext uri="{FF2B5EF4-FFF2-40B4-BE49-F238E27FC236}">
                <a16:creationId xmlns:a16="http://schemas.microsoft.com/office/drawing/2014/main" xmlns="" id="{30072E47-3D73-41D1-8CEC-42F63526D9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8F8104-C11D-4777-9833-4751E79E6799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5365" name="Picture 5">
            <a:extLst>
              <a:ext uri="{FF2B5EF4-FFF2-40B4-BE49-F238E27FC236}">
                <a16:creationId xmlns:a16="http://schemas.microsoft.com/office/drawing/2014/main" xmlns="" id="{0E11FB05-71E4-4E69-B2CC-EE9C14ED8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5866" y="1751410"/>
            <a:ext cx="1184672" cy="340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xmlns="" id="{26D84F5B-BC34-4270-8C0E-6FF1682D1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54979" y="800100"/>
            <a:ext cx="1603772" cy="95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24" name="TextBox 1">
            <a:extLst>
              <a:ext uri="{FF2B5EF4-FFF2-40B4-BE49-F238E27FC236}">
                <a16:creationId xmlns:a16="http://schemas.microsoft.com/office/drawing/2014/main" xmlns="" id="{DB7ACC8C-AD37-4FB3-9CD2-A043100DD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619" y="2124075"/>
            <a:ext cx="292060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prstClr val="black"/>
                </a:solidFill>
              </a:rPr>
              <a:t>Head Light Mounting Pitch verification </a:t>
            </a:r>
          </a:p>
        </p:txBody>
      </p:sp>
      <p:sp>
        <p:nvSpPr>
          <p:cNvPr id="16425" name="TextBox 7">
            <a:extLst>
              <a:ext uri="{FF2B5EF4-FFF2-40B4-BE49-F238E27FC236}">
                <a16:creationId xmlns:a16="http://schemas.microsoft.com/office/drawing/2014/main" xmlns="" id="{62DD306F-DD59-4A56-845C-4298BE237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835" y="2124075"/>
            <a:ext cx="288213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prstClr val="black"/>
                </a:solidFill>
              </a:rPr>
              <a:t>Head Light Mounting Pitch verification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6B3225FD-7363-426F-81B2-CE64C282DA8E}"/>
              </a:ext>
            </a:extLst>
          </p:cNvPr>
          <p:cNvGraphicFramePr>
            <a:graphicFrameLocks noGrp="1"/>
          </p:cNvGraphicFramePr>
          <p:nvPr/>
        </p:nvGraphicFramePr>
        <p:xfrm>
          <a:off x="702469" y="3371850"/>
          <a:ext cx="8270084" cy="1485899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3827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  <a:gridCol w="344366">
                  <a:extLst>
                    <a:ext uri="{9D8B030D-6E8A-4147-A177-3AD203B41FA5}">
                      <a16:colId xmlns:a16="http://schemas.microsoft.com/office/drawing/2014/main" xmlns="" val="20020"/>
                    </a:ext>
                  </a:extLst>
                </a:gridCol>
              </a:tblGrid>
              <a:tr h="3041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0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9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Months</a:t>
                      </a: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0814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1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3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5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6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7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8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9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10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GPSoeiKakugothicUB" pitchFamily="50" charset="-128"/>
                          <a:ea typeface="HGPSoeiKakugothicUB" pitchFamily="50" charset="-128"/>
                          <a:cs typeface="Arial" pitchFamily="34" charset="0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487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NEW MODEL A  TIME LINE</a:t>
                      </a:r>
                      <a:endParaRPr kumimoji="0" lang="en-US" altLang="ja-JP" sz="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043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3D PRINTING @ NEW MODEL      </a:t>
                      </a:r>
                      <a:endParaRPr kumimoji="0" lang="en-US" altLang="ja-JP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GPSoeiKakugothicUB" pitchFamily="50" charset="-128"/>
                        <a:ea typeface="HGPSoeiKakugothicUB" pitchFamily="50" charset="-128"/>
                        <a:cs typeface="Arial" pitchFamily="34" charset="0"/>
                      </a:endParaRPr>
                    </a:p>
                  </a:txBody>
                  <a:tcPr marL="0" marR="0" marT="0" marB="0" anchor="ctr" anchorCtr="1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Freeform 9">
            <a:extLst>
              <a:ext uri="{FF2B5EF4-FFF2-40B4-BE49-F238E27FC236}">
                <a16:creationId xmlns:a16="http://schemas.microsoft.com/office/drawing/2014/main" xmlns="" id="{76ABE51A-C603-47BF-983F-C331BA817FF6}"/>
              </a:ext>
            </a:extLst>
          </p:cNvPr>
          <p:cNvSpPr>
            <a:spLocks/>
          </p:cNvSpPr>
          <p:nvPr/>
        </p:nvSpPr>
        <p:spPr bwMode="auto">
          <a:xfrm>
            <a:off x="3901679" y="4155282"/>
            <a:ext cx="171450" cy="155972"/>
          </a:xfrm>
          <a:custGeom>
            <a:avLst/>
            <a:gdLst>
              <a:gd name="T0" fmla="*/ 0 w 136"/>
              <a:gd name="T1" fmla="*/ 2147483647 h 182"/>
              <a:gd name="T2" fmla="*/ 2147483647 w 136"/>
              <a:gd name="T3" fmla="*/ 2147483647 h 182"/>
              <a:gd name="T4" fmla="*/ 2147483647 w 136"/>
              <a:gd name="T5" fmla="*/ 0 h 182"/>
              <a:gd name="T6" fmla="*/ 2147483647 w 136"/>
              <a:gd name="T7" fmla="*/ 0 h 182"/>
              <a:gd name="T8" fmla="*/ 0 w 136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" h="182">
                <a:moveTo>
                  <a:pt x="0" y="182"/>
                </a:moveTo>
                <a:lnTo>
                  <a:pt x="136" y="182"/>
                </a:lnTo>
                <a:lnTo>
                  <a:pt x="136" y="0"/>
                </a:lnTo>
                <a:lnTo>
                  <a:pt x="45" y="0"/>
                </a:lnTo>
                <a:lnTo>
                  <a:pt x="0" y="182"/>
                </a:lnTo>
                <a:close/>
              </a:path>
            </a:pathLst>
          </a:custGeom>
          <a:solidFill>
            <a:srgbClr val="00B0F0">
              <a:alpha val="89804"/>
            </a:srgbClr>
          </a:solidFill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lIns="0" rIns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75">
              <a:solidFill>
                <a:srgbClr val="000000"/>
              </a:solidFill>
              <a:latin typeface="HGPSoeiKakugothicUB" pitchFamily="50" charset="-128"/>
              <a:ea typeface="HGPSoeiKakugothicUB" pitchFamily="50" charset="-128"/>
              <a:cs typeface="Angsana New" pitchFamily="18" charset="-34"/>
            </a:endParaRPr>
          </a:p>
        </p:txBody>
      </p:sp>
      <p:sp>
        <p:nvSpPr>
          <p:cNvPr id="16520" name="TextBox 65">
            <a:extLst>
              <a:ext uri="{FF2B5EF4-FFF2-40B4-BE49-F238E27FC236}">
                <a16:creationId xmlns:a16="http://schemas.microsoft.com/office/drawing/2014/main" xmlns="" id="{2801C3DE-5667-4628-A649-F56737978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345637"/>
            <a:ext cx="171522" cy="10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N-12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xmlns="" id="{DAE5EFA7-7BAF-4E6A-8F56-F7741BB01002}"/>
              </a:ext>
            </a:extLst>
          </p:cNvPr>
          <p:cNvSpPr>
            <a:spLocks/>
          </p:cNvSpPr>
          <p:nvPr/>
        </p:nvSpPr>
        <p:spPr bwMode="auto">
          <a:xfrm>
            <a:off x="5941219" y="4150519"/>
            <a:ext cx="191691" cy="155972"/>
          </a:xfrm>
          <a:custGeom>
            <a:avLst/>
            <a:gdLst>
              <a:gd name="T0" fmla="*/ 0 w 136"/>
              <a:gd name="T1" fmla="*/ 2147483647 h 182"/>
              <a:gd name="T2" fmla="*/ 2147483647 w 136"/>
              <a:gd name="T3" fmla="*/ 2147483647 h 182"/>
              <a:gd name="T4" fmla="*/ 2147483647 w 136"/>
              <a:gd name="T5" fmla="*/ 0 h 182"/>
              <a:gd name="T6" fmla="*/ 2147483647 w 136"/>
              <a:gd name="T7" fmla="*/ 0 h 182"/>
              <a:gd name="T8" fmla="*/ 0 w 136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" h="182">
                <a:moveTo>
                  <a:pt x="0" y="182"/>
                </a:moveTo>
                <a:lnTo>
                  <a:pt x="136" y="182"/>
                </a:lnTo>
                <a:lnTo>
                  <a:pt x="136" y="0"/>
                </a:lnTo>
                <a:lnTo>
                  <a:pt x="45" y="0"/>
                </a:lnTo>
                <a:lnTo>
                  <a:pt x="0" y="182"/>
                </a:lnTo>
                <a:close/>
              </a:path>
            </a:pathLst>
          </a:custGeom>
          <a:solidFill>
            <a:srgbClr val="00B0F0">
              <a:alpha val="89804"/>
            </a:srgbClr>
          </a:solidFill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lIns="0" rIns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75">
              <a:solidFill>
                <a:srgbClr val="000000"/>
              </a:solidFill>
              <a:latin typeface="HGPSoeiKakugothicUB" pitchFamily="50" charset="-128"/>
              <a:ea typeface="HGPSoeiKakugothicUB" pitchFamily="50" charset="-128"/>
              <a:cs typeface="Angsana New" pitchFamily="18" charset="-34"/>
            </a:endParaRPr>
          </a:p>
        </p:txBody>
      </p:sp>
      <p:sp>
        <p:nvSpPr>
          <p:cNvPr id="16522" name="TextBox 74">
            <a:extLst>
              <a:ext uri="{FF2B5EF4-FFF2-40B4-BE49-F238E27FC236}">
                <a16:creationId xmlns:a16="http://schemas.microsoft.com/office/drawing/2014/main" xmlns="" id="{1E343E5D-5448-4F1F-A5A5-D9C6A6F41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316" y="4327777"/>
            <a:ext cx="128240" cy="10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N-6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30CC2A36-93AC-43A1-964A-403D28F6F396}"/>
              </a:ext>
            </a:extLst>
          </p:cNvPr>
          <p:cNvSpPr>
            <a:spLocks/>
          </p:cNvSpPr>
          <p:nvPr/>
        </p:nvSpPr>
        <p:spPr bwMode="auto">
          <a:xfrm>
            <a:off x="7006828" y="4150519"/>
            <a:ext cx="194072" cy="155972"/>
          </a:xfrm>
          <a:custGeom>
            <a:avLst/>
            <a:gdLst>
              <a:gd name="T0" fmla="*/ 0 w 136"/>
              <a:gd name="T1" fmla="*/ 2147483647 h 182"/>
              <a:gd name="T2" fmla="*/ 2147483647 w 136"/>
              <a:gd name="T3" fmla="*/ 2147483647 h 182"/>
              <a:gd name="T4" fmla="*/ 2147483647 w 136"/>
              <a:gd name="T5" fmla="*/ 0 h 182"/>
              <a:gd name="T6" fmla="*/ 2147483647 w 136"/>
              <a:gd name="T7" fmla="*/ 0 h 182"/>
              <a:gd name="T8" fmla="*/ 0 w 136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" h="182">
                <a:moveTo>
                  <a:pt x="0" y="182"/>
                </a:moveTo>
                <a:lnTo>
                  <a:pt x="136" y="182"/>
                </a:lnTo>
                <a:lnTo>
                  <a:pt x="136" y="0"/>
                </a:lnTo>
                <a:lnTo>
                  <a:pt x="45" y="0"/>
                </a:lnTo>
                <a:lnTo>
                  <a:pt x="0" y="182"/>
                </a:lnTo>
                <a:close/>
              </a:path>
            </a:pathLst>
          </a:custGeom>
          <a:solidFill>
            <a:srgbClr val="00B0F0">
              <a:alpha val="89804"/>
            </a:srgbClr>
          </a:solidFill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lIns="0" rIns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75">
              <a:solidFill>
                <a:srgbClr val="000000"/>
              </a:solidFill>
              <a:latin typeface="HGPSoeiKakugothicUB" pitchFamily="50" charset="-128"/>
              <a:ea typeface="HGPSoeiKakugothicUB" pitchFamily="50" charset="-128"/>
              <a:cs typeface="Angsana New" pitchFamily="18" charset="-34"/>
            </a:endParaRPr>
          </a:p>
        </p:txBody>
      </p:sp>
      <p:sp>
        <p:nvSpPr>
          <p:cNvPr id="16524" name="TextBox 76">
            <a:extLst>
              <a:ext uri="{FF2B5EF4-FFF2-40B4-BE49-F238E27FC236}">
                <a16:creationId xmlns:a16="http://schemas.microsoft.com/office/drawing/2014/main" xmlns="" id="{D72F6177-68F1-4779-9C73-6F0E7309F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831" y="4323610"/>
            <a:ext cx="147476" cy="10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N-3 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xmlns="" id="{8BACBCC4-155B-4849-B741-E18F23668007}"/>
              </a:ext>
            </a:extLst>
          </p:cNvPr>
          <p:cNvSpPr>
            <a:spLocks/>
          </p:cNvSpPr>
          <p:nvPr/>
        </p:nvSpPr>
        <p:spPr bwMode="auto">
          <a:xfrm>
            <a:off x="7735491" y="4150519"/>
            <a:ext cx="142875" cy="155972"/>
          </a:xfrm>
          <a:custGeom>
            <a:avLst/>
            <a:gdLst>
              <a:gd name="T0" fmla="*/ 0 w 136"/>
              <a:gd name="T1" fmla="*/ 2147483647 h 182"/>
              <a:gd name="T2" fmla="*/ 2147483647 w 136"/>
              <a:gd name="T3" fmla="*/ 2147483647 h 182"/>
              <a:gd name="T4" fmla="*/ 2147483647 w 136"/>
              <a:gd name="T5" fmla="*/ 0 h 182"/>
              <a:gd name="T6" fmla="*/ 2147483647 w 136"/>
              <a:gd name="T7" fmla="*/ 0 h 182"/>
              <a:gd name="T8" fmla="*/ 0 w 136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" h="182">
                <a:moveTo>
                  <a:pt x="0" y="182"/>
                </a:moveTo>
                <a:lnTo>
                  <a:pt x="136" y="182"/>
                </a:lnTo>
                <a:lnTo>
                  <a:pt x="136" y="0"/>
                </a:lnTo>
                <a:lnTo>
                  <a:pt x="45" y="0"/>
                </a:lnTo>
                <a:lnTo>
                  <a:pt x="0" y="182"/>
                </a:lnTo>
                <a:close/>
              </a:path>
            </a:pathLst>
          </a:custGeom>
          <a:solidFill>
            <a:srgbClr val="00B0F0">
              <a:alpha val="89804"/>
            </a:srgbClr>
          </a:solidFill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lIns="0" rIns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75">
              <a:solidFill>
                <a:srgbClr val="000000"/>
              </a:solidFill>
              <a:latin typeface="HGPSoeiKakugothicUB" pitchFamily="50" charset="-128"/>
              <a:ea typeface="HGPSoeiKakugothicUB" pitchFamily="50" charset="-128"/>
              <a:cs typeface="Angsana New" pitchFamily="18" charset="-34"/>
            </a:endParaRPr>
          </a:p>
        </p:txBody>
      </p:sp>
      <p:sp>
        <p:nvSpPr>
          <p:cNvPr id="16526" name="TextBox 78">
            <a:extLst>
              <a:ext uri="{FF2B5EF4-FFF2-40B4-BE49-F238E27FC236}">
                <a16:creationId xmlns:a16="http://schemas.microsoft.com/office/drawing/2014/main" xmlns="" id="{6956D740-71C6-4769-810B-D485C01D0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254" y="4324206"/>
            <a:ext cx="128240" cy="10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N-1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A2E1A131-8039-416A-98D6-DCF19ECE770F}"/>
              </a:ext>
            </a:extLst>
          </p:cNvPr>
          <p:cNvSpPr>
            <a:spLocks/>
          </p:cNvSpPr>
          <p:nvPr/>
        </p:nvSpPr>
        <p:spPr bwMode="auto">
          <a:xfrm>
            <a:off x="7934325" y="4106467"/>
            <a:ext cx="626269" cy="191690"/>
          </a:xfrm>
          <a:custGeom>
            <a:avLst/>
            <a:gdLst>
              <a:gd name="T0" fmla="*/ 0 w 136"/>
              <a:gd name="T1" fmla="*/ 2147483647 h 182"/>
              <a:gd name="T2" fmla="*/ 2147483647 w 136"/>
              <a:gd name="T3" fmla="*/ 2147483647 h 182"/>
              <a:gd name="T4" fmla="*/ 2147483647 w 136"/>
              <a:gd name="T5" fmla="*/ 0 h 182"/>
              <a:gd name="T6" fmla="*/ 2147483647 w 136"/>
              <a:gd name="T7" fmla="*/ 0 h 182"/>
              <a:gd name="T8" fmla="*/ 0 w 136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" h="182">
                <a:moveTo>
                  <a:pt x="0" y="182"/>
                </a:moveTo>
                <a:lnTo>
                  <a:pt x="136" y="182"/>
                </a:lnTo>
                <a:lnTo>
                  <a:pt x="136" y="0"/>
                </a:lnTo>
                <a:lnTo>
                  <a:pt x="45" y="0"/>
                </a:lnTo>
                <a:lnTo>
                  <a:pt x="0" y="182"/>
                </a:lnTo>
                <a:close/>
              </a:path>
            </a:pathLst>
          </a:custGeom>
          <a:solidFill>
            <a:srgbClr val="EEFEA0">
              <a:alpha val="89804"/>
            </a:srgbClr>
          </a:solidFill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lIns="0" rIns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75">
              <a:solidFill>
                <a:srgbClr val="000000"/>
              </a:solidFill>
              <a:latin typeface="HGPSoeiKakugothicUB" pitchFamily="50" charset="-128"/>
              <a:ea typeface="HGPSoeiKakugothicUB" pitchFamily="50" charset="-128"/>
              <a:cs typeface="Angsana New" pitchFamily="18" charset="-34"/>
            </a:endParaRPr>
          </a:p>
        </p:txBody>
      </p:sp>
      <p:sp>
        <p:nvSpPr>
          <p:cNvPr id="16528" name="TextBox 81">
            <a:extLst>
              <a:ext uri="{FF2B5EF4-FFF2-40B4-BE49-F238E27FC236}">
                <a16:creationId xmlns:a16="http://schemas.microsoft.com/office/drawing/2014/main" xmlns="" id="{54910AA3-AA99-454F-AC8F-3BC092704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4116" y="4168234"/>
            <a:ext cx="399148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Nth Month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5B95AD1-4180-44D7-B56F-A4C973A8FD89}"/>
              </a:ext>
            </a:extLst>
          </p:cNvPr>
          <p:cNvCxnSpPr/>
          <p:nvPr/>
        </p:nvCxnSpPr>
        <p:spPr>
          <a:xfrm>
            <a:off x="7942660" y="4087417"/>
            <a:ext cx="0" cy="30718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A5834469-2D2F-4162-AC67-0EC3EF73E366}"/>
              </a:ext>
            </a:extLst>
          </p:cNvPr>
          <p:cNvSpPr>
            <a:spLocks/>
          </p:cNvSpPr>
          <p:nvPr/>
        </p:nvSpPr>
        <p:spPr bwMode="auto">
          <a:xfrm>
            <a:off x="3192066" y="4457701"/>
            <a:ext cx="171450" cy="155972"/>
          </a:xfrm>
          <a:custGeom>
            <a:avLst/>
            <a:gdLst>
              <a:gd name="T0" fmla="*/ 0 w 136"/>
              <a:gd name="T1" fmla="*/ 2147483647 h 182"/>
              <a:gd name="T2" fmla="*/ 2147483647 w 136"/>
              <a:gd name="T3" fmla="*/ 2147483647 h 182"/>
              <a:gd name="T4" fmla="*/ 2147483647 w 136"/>
              <a:gd name="T5" fmla="*/ 0 h 182"/>
              <a:gd name="T6" fmla="*/ 2147483647 w 136"/>
              <a:gd name="T7" fmla="*/ 0 h 182"/>
              <a:gd name="T8" fmla="*/ 0 w 136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" h="182">
                <a:moveTo>
                  <a:pt x="0" y="182"/>
                </a:moveTo>
                <a:lnTo>
                  <a:pt x="136" y="182"/>
                </a:lnTo>
                <a:lnTo>
                  <a:pt x="136" y="0"/>
                </a:lnTo>
                <a:lnTo>
                  <a:pt x="45" y="0"/>
                </a:lnTo>
                <a:lnTo>
                  <a:pt x="0" y="182"/>
                </a:lnTo>
                <a:close/>
              </a:path>
            </a:pathLst>
          </a:custGeom>
          <a:solidFill>
            <a:srgbClr val="00B0F0">
              <a:alpha val="89804"/>
            </a:srgbClr>
          </a:solidFill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lIns="0" rIns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75">
              <a:solidFill>
                <a:srgbClr val="000000"/>
              </a:solidFill>
              <a:latin typeface="HGPSoeiKakugothicUB" pitchFamily="50" charset="-128"/>
              <a:ea typeface="HGPSoeiKakugothicUB" pitchFamily="50" charset="-128"/>
              <a:cs typeface="Angsana New" pitchFamily="18" charset="-34"/>
            </a:endParaRPr>
          </a:p>
        </p:txBody>
      </p:sp>
      <p:sp>
        <p:nvSpPr>
          <p:cNvPr id="16531" name="TextBox 108">
            <a:extLst>
              <a:ext uri="{FF2B5EF4-FFF2-40B4-BE49-F238E27FC236}">
                <a16:creationId xmlns:a16="http://schemas.microsoft.com/office/drawing/2014/main" xmlns="" id="{C8C24BBD-8768-41B9-8E69-15858928D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4638981"/>
            <a:ext cx="347852" cy="2077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Trial part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received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A649EA28-F23F-4B0B-BE6C-FA5982C26E88}"/>
              </a:ext>
            </a:extLst>
          </p:cNvPr>
          <p:cNvSpPr>
            <a:spLocks/>
          </p:cNvSpPr>
          <p:nvPr/>
        </p:nvSpPr>
        <p:spPr bwMode="auto">
          <a:xfrm>
            <a:off x="4231481" y="4491038"/>
            <a:ext cx="171450" cy="155972"/>
          </a:xfrm>
          <a:custGeom>
            <a:avLst/>
            <a:gdLst>
              <a:gd name="T0" fmla="*/ 0 w 136"/>
              <a:gd name="T1" fmla="*/ 2147483647 h 182"/>
              <a:gd name="T2" fmla="*/ 2147483647 w 136"/>
              <a:gd name="T3" fmla="*/ 2147483647 h 182"/>
              <a:gd name="T4" fmla="*/ 2147483647 w 136"/>
              <a:gd name="T5" fmla="*/ 0 h 182"/>
              <a:gd name="T6" fmla="*/ 2147483647 w 136"/>
              <a:gd name="T7" fmla="*/ 0 h 182"/>
              <a:gd name="T8" fmla="*/ 0 w 136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" h="182">
                <a:moveTo>
                  <a:pt x="0" y="182"/>
                </a:moveTo>
                <a:lnTo>
                  <a:pt x="136" y="182"/>
                </a:lnTo>
                <a:lnTo>
                  <a:pt x="136" y="0"/>
                </a:lnTo>
                <a:lnTo>
                  <a:pt x="45" y="0"/>
                </a:lnTo>
                <a:lnTo>
                  <a:pt x="0" y="182"/>
                </a:lnTo>
                <a:close/>
              </a:path>
            </a:pathLst>
          </a:custGeom>
          <a:solidFill>
            <a:srgbClr val="00B0F0">
              <a:alpha val="89804"/>
            </a:srgbClr>
          </a:solidFill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lIns="0" rIns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75">
              <a:solidFill>
                <a:srgbClr val="000000"/>
              </a:solidFill>
              <a:latin typeface="HGPSoeiKakugothicUB" pitchFamily="50" charset="-128"/>
              <a:ea typeface="HGPSoeiKakugothicUB" pitchFamily="50" charset="-128"/>
              <a:cs typeface="Angsana New" pitchFamily="18" charset="-34"/>
            </a:endParaRPr>
          </a:p>
        </p:txBody>
      </p:sp>
      <p:sp>
        <p:nvSpPr>
          <p:cNvPr id="16533" name="TextBox 110">
            <a:extLst>
              <a:ext uri="{FF2B5EF4-FFF2-40B4-BE49-F238E27FC236}">
                <a16:creationId xmlns:a16="http://schemas.microsoft.com/office/drawing/2014/main" xmlns="" id="{13D085E8-213E-403B-9A9F-05BD5331A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4651483"/>
            <a:ext cx="617157" cy="2077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Indent raised for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Model A parts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xmlns="" id="{51092920-61C4-4198-A228-131C54D22800}"/>
              </a:ext>
            </a:extLst>
          </p:cNvPr>
          <p:cNvSpPr>
            <a:spLocks/>
          </p:cNvSpPr>
          <p:nvPr/>
        </p:nvSpPr>
        <p:spPr bwMode="auto">
          <a:xfrm>
            <a:off x="5282804" y="4481513"/>
            <a:ext cx="171450" cy="155972"/>
          </a:xfrm>
          <a:custGeom>
            <a:avLst/>
            <a:gdLst>
              <a:gd name="T0" fmla="*/ 0 w 136"/>
              <a:gd name="T1" fmla="*/ 2147483647 h 182"/>
              <a:gd name="T2" fmla="*/ 2147483647 w 136"/>
              <a:gd name="T3" fmla="*/ 2147483647 h 182"/>
              <a:gd name="T4" fmla="*/ 2147483647 w 136"/>
              <a:gd name="T5" fmla="*/ 0 h 182"/>
              <a:gd name="T6" fmla="*/ 2147483647 w 136"/>
              <a:gd name="T7" fmla="*/ 0 h 182"/>
              <a:gd name="T8" fmla="*/ 0 w 136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" h="182">
                <a:moveTo>
                  <a:pt x="0" y="182"/>
                </a:moveTo>
                <a:lnTo>
                  <a:pt x="136" y="182"/>
                </a:lnTo>
                <a:lnTo>
                  <a:pt x="136" y="0"/>
                </a:lnTo>
                <a:lnTo>
                  <a:pt x="45" y="0"/>
                </a:lnTo>
                <a:lnTo>
                  <a:pt x="0" y="182"/>
                </a:lnTo>
                <a:close/>
              </a:path>
            </a:pathLst>
          </a:custGeom>
          <a:solidFill>
            <a:srgbClr val="00B0F0">
              <a:alpha val="89804"/>
            </a:srgbClr>
          </a:solidFill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lIns="0" rIns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75">
              <a:solidFill>
                <a:srgbClr val="000000"/>
              </a:solidFill>
              <a:latin typeface="HGPSoeiKakugothicUB" pitchFamily="50" charset="-128"/>
              <a:ea typeface="HGPSoeiKakugothicUB" pitchFamily="50" charset="-128"/>
              <a:cs typeface="Angsana New" pitchFamily="18" charset="-34"/>
            </a:endParaRPr>
          </a:p>
        </p:txBody>
      </p:sp>
      <p:sp>
        <p:nvSpPr>
          <p:cNvPr id="16535" name="TextBox 112">
            <a:extLst>
              <a:ext uri="{FF2B5EF4-FFF2-40B4-BE49-F238E27FC236}">
                <a16:creationId xmlns:a16="http://schemas.microsoft.com/office/drawing/2014/main" xmlns="" id="{508A84B4-A38E-42DF-B0B2-435FBE31D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988" y="4651483"/>
            <a:ext cx="381515" cy="2077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Receipt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2 parts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xmlns="" id="{9F482818-BAF2-44F8-AB11-51CABCB5CE6B}"/>
              </a:ext>
            </a:extLst>
          </p:cNvPr>
          <p:cNvSpPr>
            <a:spLocks/>
          </p:cNvSpPr>
          <p:nvPr/>
        </p:nvSpPr>
        <p:spPr bwMode="auto">
          <a:xfrm>
            <a:off x="5950744" y="4475560"/>
            <a:ext cx="171450" cy="154781"/>
          </a:xfrm>
          <a:custGeom>
            <a:avLst/>
            <a:gdLst>
              <a:gd name="T0" fmla="*/ 0 w 136"/>
              <a:gd name="T1" fmla="*/ 2147483647 h 182"/>
              <a:gd name="T2" fmla="*/ 2147483647 w 136"/>
              <a:gd name="T3" fmla="*/ 2147483647 h 182"/>
              <a:gd name="T4" fmla="*/ 2147483647 w 136"/>
              <a:gd name="T5" fmla="*/ 0 h 182"/>
              <a:gd name="T6" fmla="*/ 2147483647 w 136"/>
              <a:gd name="T7" fmla="*/ 0 h 182"/>
              <a:gd name="T8" fmla="*/ 0 w 136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" h="182">
                <a:moveTo>
                  <a:pt x="0" y="182"/>
                </a:moveTo>
                <a:lnTo>
                  <a:pt x="136" y="182"/>
                </a:lnTo>
                <a:lnTo>
                  <a:pt x="136" y="0"/>
                </a:lnTo>
                <a:lnTo>
                  <a:pt x="45" y="0"/>
                </a:lnTo>
                <a:lnTo>
                  <a:pt x="0" y="182"/>
                </a:lnTo>
                <a:close/>
              </a:path>
            </a:pathLst>
          </a:custGeom>
          <a:solidFill>
            <a:srgbClr val="00B0F0">
              <a:alpha val="89804"/>
            </a:srgbClr>
          </a:solidFill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lIns="0" rIns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75">
              <a:solidFill>
                <a:srgbClr val="000000"/>
              </a:solidFill>
              <a:latin typeface="HGPSoeiKakugothicUB" pitchFamily="50" charset="-128"/>
              <a:ea typeface="HGPSoeiKakugothicUB" pitchFamily="50" charset="-128"/>
              <a:cs typeface="Angsana New" pitchFamily="18" charset="-34"/>
            </a:endParaRPr>
          </a:p>
        </p:txBody>
      </p:sp>
      <p:sp>
        <p:nvSpPr>
          <p:cNvPr id="16537" name="TextBox 114">
            <a:extLst>
              <a:ext uri="{FF2B5EF4-FFF2-40B4-BE49-F238E27FC236}">
                <a16:creationId xmlns:a16="http://schemas.microsoft.com/office/drawing/2014/main" xmlns="" id="{7B93DCE3-24B1-4D18-8AA2-92E9FE207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5742" y="4649697"/>
            <a:ext cx="381515" cy="2077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Receipt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all parts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xmlns="" id="{0345E244-3E4C-4324-8198-55987A60629B}"/>
              </a:ext>
            </a:extLst>
          </p:cNvPr>
          <p:cNvSpPr>
            <a:spLocks/>
          </p:cNvSpPr>
          <p:nvPr/>
        </p:nvSpPr>
        <p:spPr bwMode="auto">
          <a:xfrm>
            <a:off x="7009210" y="4476751"/>
            <a:ext cx="171450" cy="155972"/>
          </a:xfrm>
          <a:custGeom>
            <a:avLst/>
            <a:gdLst>
              <a:gd name="T0" fmla="*/ 0 w 136"/>
              <a:gd name="T1" fmla="*/ 2147483647 h 182"/>
              <a:gd name="T2" fmla="*/ 2147483647 w 136"/>
              <a:gd name="T3" fmla="*/ 2147483647 h 182"/>
              <a:gd name="T4" fmla="*/ 2147483647 w 136"/>
              <a:gd name="T5" fmla="*/ 0 h 182"/>
              <a:gd name="T6" fmla="*/ 2147483647 w 136"/>
              <a:gd name="T7" fmla="*/ 0 h 182"/>
              <a:gd name="T8" fmla="*/ 0 w 136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" h="182">
                <a:moveTo>
                  <a:pt x="0" y="182"/>
                </a:moveTo>
                <a:lnTo>
                  <a:pt x="136" y="182"/>
                </a:lnTo>
                <a:lnTo>
                  <a:pt x="136" y="0"/>
                </a:lnTo>
                <a:lnTo>
                  <a:pt x="45" y="0"/>
                </a:lnTo>
                <a:lnTo>
                  <a:pt x="0" y="182"/>
                </a:lnTo>
                <a:close/>
              </a:path>
            </a:pathLst>
          </a:custGeom>
          <a:solidFill>
            <a:srgbClr val="00B0F0">
              <a:alpha val="89804"/>
            </a:srgbClr>
          </a:solidFill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lIns="0" rIns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75">
              <a:solidFill>
                <a:srgbClr val="000000"/>
              </a:solidFill>
              <a:latin typeface="HGPSoeiKakugothicUB" pitchFamily="50" charset="-128"/>
              <a:ea typeface="HGPSoeiKakugothicUB" pitchFamily="50" charset="-128"/>
              <a:cs typeface="Angsana New" pitchFamily="18" charset="-34"/>
            </a:endParaRPr>
          </a:p>
        </p:txBody>
      </p:sp>
      <p:sp>
        <p:nvSpPr>
          <p:cNvPr id="16539" name="TextBox 116">
            <a:extLst>
              <a:ext uri="{FF2B5EF4-FFF2-40B4-BE49-F238E27FC236}">
                <a16:creationId xmlns:a16="http://schemas.microsoft.com/office/drawing/2014/main" xmlns="" id="{99DB3E1E-6184-4997-B507-F1D0BD491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685" y="4650292"/>
            <a:ext cx="193964" cy="2077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Line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Trials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xmlns="" id="{8B8B2D38-A2AE-4DDE-991A-39A18300E0F4}"/>
              </a:ext>
            </a:extLst>
          </p:cNvPr>
          <p:cNvSpPr>
            <a:spLocks/>
          </p:cNvSpPr>
          <p:nvPr/>
        </p:nvSpPr>
        <p:spPr bwMode="auto">
          <a:xfrm>
            <a:off x="7722394" y="4473179"/>
            <a:ext cx="171450" cy="154781"/>
          </a:xfrm>
          <a:custGeom>
            <a:avLst/>
            <a:gdLst>
              <a:gd name="T0" fmla="*/ 0 w 136"/>
              <a:gd name="T1" fmla="*/ 2147483647 h 182"/>
              <a:gd name="T2" fmla="*/ 2147483647 w 136"/>
              <a:gd name="T3" fmla="*/ 2147483647 h 182"/>
              <a:gd name="T4" fmla="*/ 2147483647 w 136"/>
              <a:gd name="T5" fmla="*/ 0 h 182"/>
              <a:gd name="T6" fmla="*/ 2147483647 w 136"/>
              <a:gd name="T7" fmla="*/ 0 h 182"/>
              <a:gd name="T8" fmla="*/ 0 w 136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6" h="182">
                <a:moveTo>
                  <a:pt x="0" y="182"/>
                </a:moveTo>
                <a:lnTo>
                  <a:pt x="136" y="182"/>
                </a:lnTo>
                <a:lnTo>
                  <a:pt x="136" y="0"/>
                </a:lnTo>
                <a:lnTo>
                  <a:pt x="45" y="0"/>
                </a:lnTo>
                <a:lnTo>
                  <a:pt x="0" y="182"/>
                </a:lnTo>
                <a:close/>
              </a:path>
            </a:pathLst>
          </a:custGeom>
          <a:solidFill>
            <a:srgbClr val="00B0F0">
              <a:alpha val="89804"/>
            </a:srgbClr>
          </a:solidFill>
          <a:ln w="19050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lIns="0" rIns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675">
              <a:solidFill>
                <a:srgbClr val="000000"/>
              </a:solidFill>
              <a:latin typeface="HGPSoeiKakugothicUB" pitchFamily="50" charset="-128"/>
              <a:ea typeface="HGPSoeiKakugothicUB" pitchFamily="50" charset="-128"/>
              <a:cs typeface="Angsana New" pitchFamily="18" charset="-34"/>
            </a:endParaRPr>
          </a:p>
        </p:txBody>
      </p:sp>
      <p:sp>
        <p:nvSpPr>
          <p:cNvPr id="16541" name="TextBox 118">
            <a:extLst>
              <a:ext uri="{FF2B5EF4-FFF2-40B4-BE49-F238E27FC236}">
                <a16:creationId xmlns:a16="http://schemas.microsoft.com/office/drawing/2014/main" xmlns="" id="{C64611D4-4676-4AF7-B909-724C5CB93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4060" y="4638981"/>
            <a:ext cx="601127" cy="2077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Implementation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in New Model</a:t>
            </a:r>
          </a:p>
        </p:txBody>
      </p:sp>
      <p:sp>
        <p:nvSpPr>
          <p:cNvPr id="16542" name="Title 1">
            <a:extLst>
              <a:ext uri="{FF2B5EF4-FFF2-40B4-BE49-F238E27FC236}">
                <a16:creationId xmlns:a16="http://schemas.microsoft.com/office/drawing/2014/main" xmlns="" id="{456FE3FE-FC70-4F6F-B96F-F20F775F99D9}"/>
              </a:ext>
            </a:extLst>
          </p:cNvPr>
          <p:cNvSpPr txBox="1">
            <a:spLocks/>
          </p:cNvSpPr>
          <p:nvPr/>
        </p:nvSpPr>
        <p:spPr bwMode="auto">
          <a:xfrm>
            <a:off x="285750" y="-26194"/>
            <a:ext cx="8229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altLang="en-US" sz="2400" b="1">
                <a:solidFill>
                  <a:srgbClr val="0070C0"/>
                </a:solidFill>
              </a:rPr>
              <a:t>Methodology Adopted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68502114-C312-43AB-9C87-EB77515F27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7619" y="2583644"/>
            <a:ext cx="547262" cy="338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4A2FBC4-22BF-40AD-9D8E-8FD0E79F97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394" y="2575676"/>
            <a:ext cx="623201" cy="323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545" name="Picture 9">
            <a:extLst>
              <a:ext uri="{FF2B5EF4-FFF2-40B4-BE49-F238E27FC236}">
                <a16:creationId xmlns:a16="http://schemas.microsoft.com/office/drawing/2014/main" xmlns="" id="{AA2D9EB6-8960-489B-B821-22DC82BA4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969419"/>
            <a:ext cx="1231106" cy="31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xmlns="" id="{14050904-FE63-4242-B737-9DF03CA85ACB}"/>
              </a:ext>
            </a:extLst>
          </p:cNvPr>
          <p:cNvSpPr/>
          <p:nvPr/>
        </p:nvSpPr>
        <p:spPr>
          <a:xfrm>
            <a:off x="642938" y="907256"/>
            <a:ext cx="150019" cy="1678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06516C9D-6499-4909-A69C-EE808724FEFE}"/>
              </a:ext>
            </a:extLst>
          </p:cNvPr>
          <p:cNvSpPr/>
          <p:nvPr/>
        </p:nvSpPr>
        <p:spPr>
          <a:xfrm>
            <a:off x="642938" y="1423987"/>
            <a:ext cx="150019" cy="1678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AB845CFE-6034-4E0D-BEB0-08985EA804AB}"/>
              </a:ext>
            </a:extLst>
          </p:cNvPr>
          <p:cNvSpPr/>
          <p:nvPr/>
        </p:nvSpPr>
        <p:spPr>
          <a:xfrm>
            <a:off x="642938" y="1827610"/>
            <a:ext cx="150019" cy="1666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967372EC-8F4D-47E7-9D3D-188D0711EFEF}"/>
              </a:ext>
            </a:extLst>
          </p:cNvPr>
          <p:cNvSpPr/>
          <p:nvPr/>
        </p:nvSpPr>
        <p:spPr>
          <a:xfrm>
            <a:off x="642938" y="2245519"/>
            <a:ext cx="150019" cy="1678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D56A56A0-29C1-4417-ABB9-74BAB20400C5}"/>
              </a:ext>
            </a:extLst>
          </p:cNvPr>
          <p:cNvSpPr/>
          <p:nvPr/>
        </p:nvSpPr>
        <p:spPr>
          <a:xfrm>
            <a:off x="642938" y="2644379"/>
            <a:ext cx="150019" cy="1678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2BD1997D-050B-44C6-AA82-D74772C9D638}"/>
              </a:ext>
            </a:extLst>
          </p:cNvPr>
          <p:cNvSpPr/>
          <p:nvPr/>
        </p:nvSpPr>
        <p:spPr>
          <a:xfrm>
            <a:off x="642938" y="3033712"/>
            <a:ext cx="150019" cy="1678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0DBFCCD-E34B-42B8-B111-B025E55FA5E1}"/>
              </a:ext>
            </a:extLst>
          </p:cNvPr>
          <p:cNvSpPr txBox="1"/>
          <p:nvPr/>
        </p:nvSpPr>
        <p:spPr>
          <a:xfrm>
            <a:off x="-2382" y="4897250"/>
            <a:ext cx="9149954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NEW MODEL TIMELINE MATCHED TO EXPERIENCE &amp; HAVE REALIZATION OF THE NEW TECHNOLOGY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A4632C48-E4BE-453C-806C-D235E2839C10}"/>
              </a:ext>
            </a:extLst>
          </p:cNvPr>
          <p:cNvSpPr/>
          <p:nvPr/>
        </p:nvSpPr>
        <p:spPr>
          <a:xfrm>
            <a:off x="627460" y="416719"/>
            <a:ext cx="148828" cy="16906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C56535F2-7236-4040-A923-F1744FF20420}"/>
              </a:ext>
            </a:extLst>
          </p:cNvPr>
          <p:cNvSpPr/>
          <p:nvPr/>
        </p:nvSpPr>
        <p:spPr>
          <a:xfrm>
            <a:off x="4057650" y="4399360"/>
            <a:ext cx="148829" cy="1678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25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5B8F0606-A09A-4D6D-9E9E-8D5F2E17EFF9}"/>
              </a:ext>
            </a:extLst>
          </p:cNvPr>
          <p:cNvSpPr/>
          <p:nvPr/>
        </p:nvSpPr>
        <p:spPr>
          <a:xfrm>
            <a:off x="6899673" y="4413648"/>
            <a:ext cx="148828" cy="1678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25" dirty="0">
                <a:solidFill>
                  <a:prstClr val="white"/>
                </a:solidFill>
                <a:latin typeface="Calibri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8BCC7E7B-B329-422E-986C-B5A3FB85DA82}"/>
              </a:ext>
            </a:extLst>
          </p:cNvPr>
          <p:cNvSpPr/>
          <p:nvPr/>
        </p:nvSpPr>
        <p:spPr>
          <a:xfrm>
            <a:off x="7591425" y="4404123"/>
            <a:ext cx="148829" cy="1678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25" dirty="0">
                <a:solidFill>
                  <a:prstClr val="white"/>
                </a:solidFill>
                <a:latin typeface="Calibri"/>
              </a:rPr>
              <a:t>7</a:t>
            </a:r>
          </a:p>
        </p:txBody>
      </p:sp>
      <p:pic>
        <p:nvPicPr>
          <p:cNvPr id="16557" name="Picture 248" descr="Related image">
            <a:extLst>
              <a:ext uri="{FF2B5EF4-FFF2-40B4-BE49-F238E27FC236}">
                <a16:creationId xmlns:a16="http://schemas.microsoft.com/office/drawing/2014/main" xmlns="" id="{222FFB9C-A7EE-470B-A1A9-5DC328473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244" y="375047"/>
            <a:ext cx="122515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58" name="Picture 6" descr="C:\Users\ps003029\Desktop\Discussion.jpg">
            <a:extLst>
              <a:ext uri="{FF2B5EF4-FFF2-40B4-BE49-F238E27FC236}">
                <a16:creationId xmlns:a16="http://schemas.microsoft.com/office/drawing/2014/main" xmlns="" id="{32BC9C43-A671-4641-B95A-217DCF5AB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862013"/>
            <a:ext cx="1231106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Brace 2">
            <a:extLst>
              <a:ext uri="{FF2B5EF4-FFF2-40B4-BE49-F238E27FC236}">
                <a16:creationId xmlns:a16="http://schemas.microsoft.com/office/drawing/2014/main" xmlns="" id="{B4F8FACE-5760-4A09-A2F9-DAD3F3910AA3}"/>
              </a:ext>
            </a:extLst>
          </p:cNvPr>
          <p:cNvSpPr/>
          <p:nvPr/>
        </p:nvSpPr>
        <p:spPr>
          <a:xfrm>
            <a:off x="340519" y="2091929"/>
            <a:ext cx="286941" cy="1193006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ln w="38100"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urved Right Arrow 4">
            <a:extLst>
              <a:ext uri="{FF2B5EF4-FFF2-40B4-BE49-F238E27FC236}">
                <a16:creationId xmlns:a16="http://schemas.microsoft.com/office/drawing/2014/main" xmlns="" id="{044EDE8A-8888-452B-BA15-6D518DD5B4D6}"/>
              </a:ext>
            </a:extLst>
          </p:cNvPr>
          <p:cNvSpPr/>
          <p:nvPr/>
        </p:nvSpPr>
        <p:spPr>
          <a:xfrm>
            <a:off x="45244" y="3127773"/>
            <a:ext cx="379810" cy="929878"/>
          </a:xfrm>
          <a:prstGeom prst="curv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561" name="TextBox 74">
            <a:extLst>
              <a:ext uri="{FF2B5EF4-FFF2-40B4-BE49-F238E27FC236}">
                <a16:creationId xmlns:a16="http://schemas.microsoft.com/office/drawing/2014/main" xmlns="" id="{D5516AC6-5DCC-4202-8EEA-CD47BDB50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329" y="4353971"/>
            <a:ext cx="128240" cy="10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N-8</a:t>
            </a:r>
          </a:p>
        </p:txBody>
      </p:sp>
      <p:sp>
        <p:nvSpPr>
          <p:cNvPr id="16562" name="TextBox 74">
            <a:extLst>
              <a:ext uri="{FF2B5EF4-FFF2-40B4-BE49-F238E27FC236}">
                <a16:creationId xmlns:a16="http://schemas.microsoft.com/office/drawing/2014/main" xmlns="" id="{E7A4AA71-1348-4A45-81F3-31864EC85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341" y="4356352"/>
            <a:ext cx="171522" cy="10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N-11</a:t>
            </a:r>
          </a:p>
        </p:txBody>
      </p:sp>
      <p:sp>
        <p:nvSpPr>
          <p:cNvPr id="16563" name="TextBox 74">
            <a:extLst>
              <a:ext uri="{FF2B5EF4-FFF2-40B4-BE49-F238E27FC236}">
                <a16:creationId xmlns:a16="http://schemas.microsoft.com/office/drawing/2014/main" xmlns="" id="{9B6B54B4-755B-4A75-A493-03632AE5F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9450" y="4335517"/>
            <a:ext cx="171522" cy="10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75" b="1">
                <a:solidFill>
                  <a:prstClr val="black"/>
                </a:solidFill>
              </a:rPr>
              <a:t>N-14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>
            <a:extLst>
              <a:ext uri="{FF2B5EF4-FFF2-40B4-BE49-F238E27FC236}">
                <a16:creationId xmlns:a16="http://schemas.microsoft.com/office/drawing/2014/main" xmlns="" id="{54F28556-629F-4FA8-9A01-909F9E843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993DF7-EC71-426A-973E-0CFB4CCECF5E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602F0675-9E90-4BF6-A6B6-442592339E46}"/>
              </a:ext>
            </a:extLst>
          </p:cNvPr>
          <p:cNvGraphicFramePr>
            <a:graphicFrameLocks noGrp="1"/>
          </p:cNvGraphicFramePr>
          <p:nvPr/>
        </p:nvGraphicFramePr>
        <p:xfrm>
          <a:off x="114300" y="400050"/>
          <a:ext cx="4743451" cy="4368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5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8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1313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eiryo UI" panose="020B0604030504040204" pitchFamily="34" charset="-128"/>
                          <a:cs typeface="Arial" panose="020B0604020202020204" pitchFamily="34" charset="0"/>
                        </a:rPr>
                        <a:t>SR. NO.</a:t>
                      </a:r>
                    </a:p>
                  </a:txBody>
                  <a:tcPr marL="68576" marR="68576" marT="34285" marB="34285" anchor="ctr" horzOverflow="overflow"/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eiryo UI" panose="020B0604030504040204" pitchFamily="34" charset="-128"/>
                          <a:cs typeface="Arial" panose="020B0604020202020204" pitchFamily="34" charset="0"/>
                        </a:rPr>
                        <a:t>NAME OF TOOL USED</a:t>
                      </a:r>
                    </a:p>
                  </a:txBody>
                  <a:tcPr marL="68576" marR="68576" marT="34285" marB="34285" anchor="ctr" horzOverflow="overflow"/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eiryo UI" panose="020B0604030504040204" pitchFamily="34" charset="-128"/>
                          <a:cs typeface="Arial" panose="020B0604020202020204" pitchFamily="34" charset="0"/>
                        </a:rPr>
                        <a:t>DESCRIPTION</a:t>
                      </a:r>
                    </a:p>
                  </a:txBody>
                  <a:tcPr marL="68576" marR="68576" marT="34285" marB="34285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eiryo UI" panose="020B0604030504040204" pitchFamily="34" charset="-128"/>
                          <a:cs typeface="Arial" panose="020B0604020202020204" pitchFamily="34" charset="0"/>
                        </a:rPr>
                        <a:t>ILLUSTRATION</a:t>
                      </a:r>
                    </a:p>
                  </a:txBody>
                  <a:tcPr marL="68576" marR="68576" marT="34285" marB="34285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279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76" marR="68576" marT="34285" marB="34285" horzOverflow="overflow"/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APERTURES</a:t>
                      </a:r>
                    </a:p>
                  </a:txBody>
                  <a:tcPr marL="68576" marR="68576" marT="34285" marB="34285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APERTURES ARE USED TO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SIMULATE ASSEMBLY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CONDITION OF CRITICAL PARTS ON WHITE BODY</a:t>
                      </a:r>
                    </a:p>
                  </a:txBody>
                  <a:tcPr marL="68576" marR="68576" marT="34285" marB="34285" anchor="ctr" horzOverflow="overflow"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 marL="68576" marR="68576" marT="34289" marB="34289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279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76" marR="68576" marT="34285" marB="34285" horzOverflow="overflow"/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GABARI</a:t>
                      </a:r>
                    </a:p>
                  </a:txBody>
                  <a:tcPr marL="68576" marR="68576" marT="34285" marB="34285" horzOverflow="overflow"/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GABARI ARE USED TO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ENSURE  CRITICAL PITCH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ACCURACY OF A SINGLE ASSEMBLY PART LIKE HEADLIGHT, TAIL LIGHT ETC.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eiryo UI" panose="020B0604030504040204" pitchFamily="34" charset="-128"/>
                        <a:ea typeface="Meiryo UI" panose="020B0604030504040204" pitchFamily="34" charset="-128"/>
                        <a:cs typeface="Arial" panose="020B0604020202020204" pitchFamily="34" charset="0"/>
                      </a:endParaRPr>
                    </a:p>
                  </a:txBody>
                  <a:tcPr marL="68576" marR="68576" marT="34285" marB="34285" anchor="ctr" horzOverflow="overflow"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 marL="68576" marR="68576" marT="34289" marB="34289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279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76" marR="68576" marT="34285" marB="34285" horzOverflow="overflow"/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FITMENT JIGS</a:t>
                      </a:r>
                    </a:p>
                  </a:txBody>
                  <a:tcPr marL="68576" marR="68576" marT="34285" marB="34285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FITTING  JIGS ARE USED FOR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ACCURATELY GUIDING THE FASTENERS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 FOR  FITMENT.</a:t>
                      </a:r>
                    </a:p>
                  </a:txBody>
                  <a:tcPr marL="68576" marR="68576" marT="34285" marB="34285" anchor="ctr" horzOverflow="overflow"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 marL="68576" marR="68576" marT="34289" marB="34289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279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76" marR="68576" marT="34285" marB="34285" horzOverflow="overflow"/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WELDING JIGS</a:t>
                      </a:r>
                    </a:p>
                  </a:txBody>
                  <a:tcPr marL="68576" marR="68576" marT="34285" marB="34285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JIG IN WHICH TWO OR MORE  PARTS ARE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WELDED TOGETHER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TO FORM A SUB ASSEMBLY COMPONENT.</a:t>
                      </a:r>
                    </a:p>
                  </a:txBody>
                  <a:tcPr marL="68576" marR="68576" marT="34285" marB="34285" anchor="ctr" horzOverflow="overflow"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 marL="68576" marR="68576" marT="34289" marB="34289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4085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76" marR="68576" marT="34285" marB="34285" horzOverflow="overflow"/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INSPECTION KENGU</a:t>
                      </a:r>
                    </a:p>
                  </a:txBody>
                  <a:tcPr marL="68576" marR="68576" marT="34285" marB="34285" horzOverflow="overflow"/>
                </a:tc>
                <a:tc>
                  <a:txBody>
                    <a:bodyPr/>
                    <a:lstStyle>
                      <a:lvl1pPr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9128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9128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THESE ARE THE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MASTERS FOR VERIFYING THE CRITICAL COMPONENTS 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LIKE DOOR S, BONNETS, TRUNK ETC.</a:t>
                      </a:r>
                    </a:p>
                  </a:txBody>
                  <a:tcPr marL="68576" marR="68576" marT="34285" marB="34285" anchor="ctr" horzOverflow="overflow"/>
                </a:tc>
                <a:tc>
                  <a:txBody>
                    <a:bodyPr/>
                    <a:lstStyle/>
                    <a:p>
                      <a:endParaRPr lang="en-IN" sz="2100" dirty="0"/>
                    </a:p>
                  </a:txBody>
                  <a:tcPr marL="68576" marR="68576" marT="34289" marB="34289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B809EADD-14E6-441D-8D81-12F1F28908FC}"/>
              </a:ext>
            </a:extLst>
          </p:cNvPr>
          <p:cNvSpPr/>
          <p:nvPr/>
        </p:nvSpPr>
        <p:spPr>
          <a:xfrm>
            <a:off x="70248" y="1048941"/>
            <a:ext cx="4801790" cy="152995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449" name="Picture 41" descr="\\10.249.38.57\Weld\SUNIL SAN\sunil san photo\KENGU\DSC07169.JPG">
            <a:extLst>
              <a:ext uri="{FF2B5EF4-FFF2-40B4-BE49-F238E27FC236}">
                <a16:creationId xmlns:a16="http://schemas.microsoft.com/office/drawing/2014/main" xmlns="" id="{CE0E41B2-94CC-4E35-90CF-52678F7D5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r="24313" b="6055"/>
          <a:stretch>
            <a:fillRect/>
          </a:stretch>
        </p:blipFill>
        <p:spPr bwMode="auto">
          <a:xfrm>
            <a:off x="3914775" y="4229100"/>
            <a:ext cx="867966" cy="51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0" name="Picture 43" descr="C:\Users\ps003050\Desktop\sunil san photo\3 D\DSC07152.JPG">
            <a:extLst>
              <a:ext uri="{FF2B5EF4-FFF2-40B4-BE49-F238E27FC236}">
                <a16:creationId xmlns:a16="http://schemas.microsoft.com/office/drawing/2014/main" xmlns="" id="{40AFA8FC-29CF-43A2-98F8-55A48AC0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6544" r="2788" b="19318"/>
          <a:stretch>
            <a:fillRect/>
          </a:stretch>
        </p:blipFill>
        <p:spPr bwMode="auto">
          <a:xfrm>
            <a:off x="3888582" y="2677716"/>
            <a:ext cx="869156" cy="52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1" name="Picture 44" descr="\\10.249.38.57\Weld\SUNIL SAN\sunil san photo\CONVENTIONAL\DSC07024.JPG">
            <a:extLst>
              <a:ext uri="{FF2B5EF4-FFF2-40B4-BE49-F238E27FC236}">
                <a16:creationId xmlns:a16="http://schemas.microsoft.com/office/drawing/2014/main" xmlns="" id="{0A43E98C-5F59-41E8-8CA7-66D6D95E4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7527" r="6360" b="6544"/>
          <a:stretch>
            <a:fillRect/>
          </a:stretch>
        </p:blipFill>
        <p:spPr bwMode="auto">
          <a:xfrm>
            <a:off x="3888582" y="1085850"/>
            <a:ext cx="869156" cy="56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2" name="Picture 2" descr="C:\Users\ps003029\Desktop\SURAJ\SUNIL SAAN\sunil san 3\181018\DSC00952.JPG">
            <a:extLst>
              <a:ext uri="{FF2B5EF4-FFF2-40B4-BE49-F238E27FC236}">
                <a16:creationId xmlns:a16="http://schemas.microsoft.com/office/drawing/2014/main" xmlns="" id="{F032109F-BA88-4CC3-B63C-2CCC51F9F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9042"/>
          <a:stretch>
            <a:fillRect/>
          </a:stretch>
        </p:blipFill>
        <p:spPr bwMode="auto">
          <a:xfrm>
            <a:off x="3902869" y="3302794"/>
            <a:ext cx="867966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3" name="Picture 3" descr="C:\Users\ps003029\Desktop\SURAJ\SUNIL SAAN\3d gabari photo\DSC02558.JPG">
            <a:extLst>
              <a:ext uri="{FF2B5EF4-FFF2-40B4-BE49-F238E27FC236}">
                <a16:creationId xmlns:a16="http://schemas.microsoft.com/office/drawing/2014/main" xmlns="" id="{794D4697-5004-4B56-871A-A22A10D88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8" t="13753" r="25000" b="20264"/>
          <a:stretch>
            <a:fillRect/>
          </a:stretch>
        </p:blipFill>
        <p:spPr bwMode="auto">
          <a:xfrm>
            <a:off x="3914775" y="1809750"/>
            <a:ext cx="84296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4" name="Picture 5" descr="C:\Users\ajeetsingh2\Desktop\CII 22\New folder\BODY.jpg">
            <a:extLst>
              <a:ext uri="{FF2B5EF4-FFF2-40B4-BE49-F238E27FC236}">
                <a16:creationId xmlns:a16="http://schemas.microsoft.com/office/drawing/2014/main" xmlns="" id="{6CF84EE2-DE94-4DD5-BBFF-5D523621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4283" r="15443" b="13737"/>
          <a:stretch>
            <a:fillRect/>
          </a:stretch>
        </p:blipFill>
        <p:spPr bwMode="auto">
          <a:xfrm>
            <a:off x="5156597" y="1125141"/>
            <a:ext cx="1023938" cy="57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5" name="Picture 15">
            <a:extLst>
              <a:ext uri="{FF2B5EF4-FFF2-40B4-BE49-F238E27FC236}">
                <a16:creationId xmlns:a16="http://schemas.microsoft.com/office/drawing/2014/main" xmlns="" id="{108662BB-429F-482E-9520-08B9590D5D1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66" y="7429500"/>
            <a:ext cx="2809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6" name="Picture 16">
            <a:extLst>
              <a:ext uri="{FF2B5EF4-FFF2-40B4-BE49-F238E27FC236}">
                <a16:creationId xmlns:a16="http://schemas.microsoft.com/office/drawing/2014/main" xmlns="" id="{06B47E20-06A7-4473-BC3B-1CC6F64627E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7411641"/>
            <a:ext cx="321469" cy="26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7">
            <a:extLst>
              <a:ext uri="{FF2B5EF4-FFF2-40B4-BE49-F238E27FC236}">
                <a16:creationId xmlns:a16="http://schemas.microsoft.com/office/drawing/2014/main" xmlns="" id="{531DBD57-001E-4860-8542-8765F201CD4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203" y="7328969"/>
            <a:ext cx="218602" cy="35479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1399981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xmlns="" id="{523D8E92-A1CC-4DAA-BC66-FB2F5C56E6D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512" y="7337555"/>
            <a:ext cx="254119" cy="33762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7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59" name="Picture 19">
            <a:extLst>
              <a:ext uri="{FF2B5EF4-FFF2-40B4-BE49-F238E27FC236}">
                <a16:creationId xmlns:a16="http://schemas.microsoft.com/office/drawing/2014/main" xmlns="" id="{DADAD465-8EA5-468F-A799-A6A623A532F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335" y="7419975"/>
            <a:ext cx="233363" cy="33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60" name="Picture 4" descr="C:\Users\ajeetsingh2\Desktop\CII 22\New folder\WB.jpg">
            <a:extLst>
              <a:ext uri="{FF2B5EF4-FFF2-40B4-BE49-F238E27FC236}">
                <a16:creationId xmlns:a16="http://schemas.microsoft.com/office/drawing/2014/main" xmlns="" id="{C369D4DD-6F88-4D1A-90C0-06888BAFD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t="15939" r="19971" b="13737"/>
          <a:stretch>
            <a:fillRect/>
          </a:stretch>
        </p:blipFill>
        <p:spPr bwMode="auto">
          <a:xfrm>
            <a:off x="6797279" y="1060847"/>
            <a:ext cx="923925" cy="66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Plus 36">
            <a:extLst>
              <a:ext uri="{FF2B5EF4-FFF2-40B4-BE49-F238E27FC236}">
                <a16:creationId xmlns:a16="http://schemas.microsoft.com/office/drawing/2014/main" xmlns="" id="{ED0E5F98-F272-4015-8BCF-5B6684573616}"/>
              </a:ext>
            </a:extLst>
          </p:cNvPr>
          <p:cNvSpPr/>
          <p:nvPr/>
        </p:nvSpPr>
        <p:spPr bwMode="auto">
          <a:xfrm>
            <a:off x="7540229" y="7442597"/>
            <a:ext cx="183356" cy="126206"/>
          </a:xfrm>
          <a:prstGeom prst="mathPlus">
            <a:avLst>
              <a:gd name="adj1" fmla="val 1602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Plus 37">
            <a:extLst>
              <a:ext uri="{FF2B5EF4-FFF2-40B4-BE49-F238E27FC236}">
                <a16:creationId xmlns:a16="http://schemas.microsoft.com/office/drawing/2014/main" xmlns="" id="{2265EEBC-D92F-4691-811F-941B5CC6AD86}"/>
              </a:ext>
            </a:extLst>
          </p:cNvPr>
          <p:cNvSpPr/>
          <p:nvPr/>
        </p:nvSpPr>
        <p:spPr bwMode="auto">
          <a:xfrm>
            <a:off x="8070056" y="7459266"/>
            <a:ext cx="182166" cy="126206"/>
          </a:xfrm>
          <a:prstGeom prst="mathPlus">
            <a:avLst>
              <a:gd name="adj1" fmla="val 1602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Plus 38">
            <a:extLst>
              <a:ext uri="{FF2B5EF4-FFF2-40B4-BE49-F238E27FC236}">
                <a16:creationId xmlns:a16="http://schemas.microsoft.com/office/drawing/2014/main" xmlns="" id="{3E4D22A0-D80F-49BD-BA07-4B2AA035E449}"/>
              </a:ext>
            </a:extLst>
          </p:cNvPr>
          <p:cNvSpPr/>
          <p:nvPr/>
        </p:nvSpPr>
        <p:spPr bwMode="auto">
          <a:xfrm>
            <a:off x="8472488" y="7489031"/>
            <a:ext cx="183356" cy="127397"/>
          </a:xfrm>
          <a:prstGeom prst="mathPlus">
            <a:avLst>
              <a:gd name="adj1" fmla="val 1602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Plus 39">
            <a:extLst>
              <a:ext uri="{FF2B5EF4-FFF2-40B4-BE49-F238E27FC236}">
                <a16:creationId xmlns:a16="http://schemas.microsoft.com/office/drawing/2014/main" xmlns="" id="{2133DB20-2396-4EEE-91C3-9E6648C6AD3F}"/>
              </a:ext>
            </a:extLst>
          </p:cNvPr>
          <p:cNvSpPr/>
          <p:nvPr/>
        </p:nvSpPr>
        <p:spPr bwMode="auto">
          <a:xfrm>
            <a:off x="5585223" y="7522369"/>
            <a:ext cx="182165" cy="126206"/>
          </a:xfrm>
          <a:prstGeom prst="mathPlus">
            <a:avLst>
              <a:gd name="adj1" fmla="val 1602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Plus 40">
            <a:extLst>
              <a:ext uri="{FF2B5EF4-FFF2-40B4-BE49-F238E27FC236}">
                <a16:creationId xmlns:a16="http://schemas.microsoft.com/office/drawing/2014/main" xmlns="" id="{8751A645-77C3-4458-A7F8-8072CE83F3D4}"/>
              </a:ext>
            </a:extLst>
          </p:cNvPr>
          <p:cNvSpPr/>
          <p:nvPr/>
        </p:nvSpPr>
        <p:spPr bwMode="auto">
          <a:xfrm>
            <a:off x="6148388" y="7522369"/>
            <a:ext cx="182166" cy="127397"/>
          </a:xfrm>
          <a:prstGeom prst="mathPlus">
            <a:avLst>
              <a:gd name="adj1" fmla="val 1602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466" name="TextBox 28">
            <a:extLst>
              <a:ext uri="{FF2B5EF4-FFF2-40B4-BE49-F238E27FC236}">
                <a16:creationId xmlns:a16="http://schemas.microsoft.com/office/drawing/2014/main" xmlns="" id="{538C2E1F-61F2-4E61-A34F-F272CAE6C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932" y="7927181"/>
            <a:ext cx="101021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prstClr val="black"/>
                </a:solidFill>
              </a:rPr>
              <a:t>Wb after closures</a:t>
            </a: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xmlns="" id="{49376FB5-6491-466E-8B5F-B4E2372D4DC7}"/>
              </a:ext>
            </a:extLst>
          </p:cNvPr>
          <p:cNvSpPr/>
          <p:nvPr/>
        </p:nvSpPr>
        <p:spPr>
          <a:xfrm>
            <a:off x="6986588" y="7627144"/>
            <a:ext cx="152400" cy="13811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468" name="Picture 22">
            <a:extLst>
              <a:ext uri="{FF2B5EF4-FFF2-40B4-BE49-F238E27FC236}">
                <a16:creationId xmlns:a16="http://schemas.microsoft.com/office/drawing/2014/main" xmlns="" id="{36F4AC81-615A-449C-B534-6AFC8025D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6"/>
          <a:stretch>
            <a:fillRect/>
          </a:stretch>
        </p:blipFill>
        <p:spPr bwMode="auto">
          <a:xfrm>
            <a:off x="8014098" y="8465344"/>
            <a:ext cx="897731" cy="45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69" name="Picture 10" descr="C:\Users\ajeetsingh2\Desktop\sunil san photo\sunil san\3 D\DSC07147.JPG">
            <a:extLst>
              <a:ext uri="{FF2B5EF4-FFF2-40B4-BE49-F238E27FC236}">
                <a16:creationId xmlns:a16="http://schemas.microsoft.com/office/drawing/2014/main" xmlns="" id="{9A2BFA35-20D8-4525-8C75-ED53ECE62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t="7632" r="9036" b="5296"/>
          <a:stretch>
            <a:fillRect/>
          </a:stretch>
        </p:blipFill>
        <p:spPr bwMode="auto">
          <a:xfrm>
            <a:off x="6491288" y="3771900"/>
            <a:ext cx="1212056" cy="97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ounded Rectangle 48">
            <a:extLst>
              <a:ext uri="{FF2B5EF4-FFF2-40B4-BE49-F238E27FC236}">
                <a16:creationId xmlns:a16="http://schemas.microsoft.com/office/drawing/2014/main" xmlns="" id="{51D0B160-86DF-4DC7-B2D5-364E62EEF2D5}"/>
              </a:ext>
            </a:extLst>
          </p:cNvPr>
          <p:cNvSpPr/>
          <p:nvPr/>
        </p:nvSpPr>
        <p:spPr bwMode="auto">
          <a:xfrm>
            <a:off x="4948237" y="3682604"/>
            <a:ext cx="4129088" cy="1145381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71" name="TextBox 49">
            <a:extLst>
              <a:ext uri="{FF2B5EF4-FFF2-40B4-BE49-F238E27FC236}">
                <a16:creationId xmlns:a16="http://schemas.microsoft.com/office/drawing/2014/main" xmlns="" id="{B47C5505-8A4D-4E1D-8119-2E303E6A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8029" y="8878491"/>
            <a:ext cx="11657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prstClr val="black"/>
                </a:solidFill>
              </a:rPr>
              <a:t>Full wb with closures</a:t>
            </a:r>
          </a:p>
        </p:txBody>
      </p:sp>
      <p:sp>
        <p:nvSpPr>
          <p:cNvPr id="17472" name="TextBox 50">
            <a:extLst>
              <a:ext uri="{FF2B5EF4-FFF2-40B4-BE49-F238E27FC236}">
                <a16:creationId xmlns:a16="http://schemas.microsoft.com/office/drawing/2014/main" xmlns="" id="{A04F5198-DDFC-466A-9C73-C55E69B43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2960" y="8878491"/>
            <a:ext cx="126563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prstClr val="black"/>
                </a:solidFill>
              </a:rPr>
              <a:t>Full wb with apertures</a:t>
            </a:r>
          </a:p>
        </p:txBody>
      </p:sp>
      <p:pic>
        <p:nvPicPr>
          <p:cNvPr id="17473" name="Picture 6" descr="C:\Users\ajeetsingh2\Desktop\CII 22\New folder\FLR COMP.jpg">
            <a:extLst>
              <a:ext uri="{FF2B5EF4-FFF2-40B4-BE49-F238E27FC236}">
                <a16:creationId xmlns:a16="http://schemas.microsoft.com/office/drawing/2014/main" xmlns="" id="{BF9EBD18-6B4F-4D8D-9584-6A7969600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t="22319" r="13199" b="21838"/>
          <a:stretch>
            <a:fillRect/>
          </a:stretch>
        </p:blipFill>
        <p:spPr bwMode="auto">
          <a:xfrm>
            <a:off x="6504385" y="6241256"/>
            <a:ext cx="1209675" cy="52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4" name="Picture 3" descr="C:\Users\ajeetsingh2\Desktop\CII 22\New folder\SPO.jpg">
            <a:extLst>
              <a:ext uri="{FF2B5EF4-FFF2-40B4-BE49-F238E27FC236}">
                <a16:creationId xmlns:a16="http://schemas.microsoft.com/office/drawing/2014/main" xmlns="" id="{B4ADBAA8-E8B4-4968-A76E-563219FBC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4" t="12148" r="16081" b="26334"/>
          <a:stretch>
            <a:fillRect/>
          </a:stretch>
        </p:blipFill>
        <p:spPr bwMode="auto">
          <a:xfrm>
            <a:off x="5050632" y="6241256"/>
            <a:ext cx="1312069" cy="42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5" name="Picture 4" descr="C:\Users\ajeetsingh2\Desktop\CII 22\New folder\WB.jpg">
            <a:extLst>
              <a:ext uri="{FF2B5EF4-FFF2-40B4-BE49-F238E27FC236}">
                <a16:creationId xmlns:a16="http://schemas.microsoft.com/office/drawing/2014/main" xmlns="" id="{519F1B75-5D8C-4224-B939-C7BB5B460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t="15939" r="19971" b="13737"/>
          <a:stretch>
            <a:fillRect/>
          </a:stretch>
        </p:blipFill>
        <p:spPr bwMode="auto">
          <a:xfrm>
            <a:off x="6456760" y="6793706"/>
            <a:ext cx="1195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Plus 58">
            <a:extLst>
              <a:ext uri="{FF2B5EF4-FFF2-40B4-BE49-F238E27FC236}">
                <a16:creationId xmlns:a16="http://schemas.microsoft.com/office/drawing/2014/main" xmlns="" id="{B6B30F1D-896B-4DB3-95C6-3E0300BC0CDF}"/>
              </a:ext>
            </a:extLst>
          </p:cNvPr>
          <p:cNvSpPr/>
          <p:nvPr/>
        </p:nvSpPr>
        <p:spPr bwMode="auto">
          <a:xfrm>
            <a:off x="6324600" y="6416279"/>
            <a:ext cx="180975" cy="126206"/>
          </a:xfrm>
          <a:prstGeom prst="mathPlus">
            <a:avLst>
              <a:gd name="adj1" fmla="val 1602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7477" name="Picture 11">
            <a:extLst>
              <a:ext uri="{FF2B5EF4-FFF2-40B4-BE49-F238E27FC236}">
                <a16:creationId xmlns:a16="http://schemas.microsoft.com/office/drawing/2014/main" xmlns="" id="{FFF169D2-0F7D-46BE-9744-952279E45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57" y="6416279"/>
            <a:ext cx="688181" cy="17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Down Arrow 60">
            <a:extLst>
              <a:ext uri="{FF2B5EF4-FFF2-40B4-BE49-F238E27FC236}">
                <a16:creationId xmlns:a16="http://schemas.microsoft.com/office/drawing/2014/main" xmlns="" id="{9C27D8B1-0CC4-481F-B030-8E646357339C}"/>
              </a:ext>
            </a:extLst>
          </p:cNvPr>
          <p:cNvSpPr/>
          <p:nvPr/>
        </p:nvSpPr>
        <p:spPr bwMode="auto">
          <a:xfrm>
            <a:off x="6787754" y="6718697"/>
            <a:ext cx="170259" cy="148828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Plus 61">
            <a:extLst>
              <a:ext uri="{FF2B5EF4-FFF2-40B4-BE49-F238E27FC236}">
                <a16:creationId xmlns:a16="http://schemas.microsoft.com/office/drawing/2014/main" xmlns="" id="{0FA15A64-6C6B-42EF-BF84-B6B254D5CD35}"/>
              </a:ext>
            </a:extLst>
          </p:cNvPr>
          <p:cNvSpPr/>
          <p:nvPr/>
        </p:nvSpPr>
        <p:spPr bwMode="auto">
          <a:xfrm>
            <a:off x="7746206" y="6459141"/>
            <a:ext cx="180975" cy="126206"/>
          </a:xfrm>
          <a:prstGeom prst="mathPlus">
            <a:avLst>
              <a:gd name="adj1" fmla="val 1602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xmlns="" id="{CD9FA24A-513A-4E2C-B2E1-8675221A133F}"/>
              </a:ext>
            </a:extLst>
          </p:cNvPr>
          <p:cNvSpPr/>
          <p:nvPr/>
        </p:nvSpPr>
        <p:spPr bwMode="auto">
          <a:xfrm>
            <a:off x="5060156" y="8067675"/>
            <a:ext cx="3948113" cy="1014413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81" name="TextBox 53">
            <a:extLst>
              <a:ext uri="{FF2B5EF4-FFF2-40B4-BE49-F238E27FC236}">
                <a16:creationId xmlns:a16="http://schemas.microsoft.com/office/drawing/2014/main" xmlns="" id="{63973330-7CCA-4580-A265-92206A680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182" y="6893719"/>
            <a:ext cx="8002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prstClr val="black"/>
                </a:solidFill>
              </a:rPr>
              <a:t>Wb after GW</a:t>
            </a:r>
          </a:p>
        </p:txBody>
      </p:sp>
      <p:grpSp>
        <p:nvGrpSpPr>
          <p:cNvPr id="17482" name="Group 63">
            <a:extLst>
              <a:ext uri="{FF2B5EF4-FFF2-40B4-BE49-F238E27FC236}">
                <a16:creationId xmlns:a16="http://schemas.microsoft.com/office/drawing/2014/main" xmlns="" id="{890148A2-96F4-4518-9844-3BA009D54A7F}"/>
              </a:ext>
            </a:extLst>
          </p:cNvPr>
          <p:cNvGrpSpPr>
            <a:grpSpLocks/>
          </p:cNvGrpSpPr>
          <p:nvPr/>
        </p:nvGrpSpPr>
        <p:grpSpPr bwMode="auto">
          <a:xfrm>
            <a:off x="4951810" y="389335"/>
            <a:ext cx="4241006" cy="1588090"/>
            <a:chOff x="0" y="471472"/>
            <a:chExt cx="5431551" cy="2266057"/>
          </a:xfrm>
        </p:grpSpPr>
        <p:grpSp>
          <p:nvGrpSpPr>
            <p:cNvPr id="17499" name="Group 64">
              <a:extLst>
                <a:ext uri="{FF2B5EF4-FFF2-40B4-BE49-F238E27FC236}">
                  <a16:creationId xmlns:a16="http://schemas.microsoft.com/office/drawing/2014/main" xmlns="" id="{593CF7FF-536E-4968-89F8-1D6AF6B983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71472"/>
              <a:ext cx="5431551" cy="2213679"/>
              <a:chOff x="0" y="471472"/>
              <a:chExt cx="5431551" cy="3338807"/>
            </a:xfrm>
          </p:grpSpPr>
          <p:pic>
            <p:nvPicPr>
              <p:cNvPr id="17503" name="Picture 7" descr="C:\Users\ajeetsingh2\Desktop\CII 22\New folder\FR COMP.jpg">
                <a:extLst>
                  <a:ext uri="{FF2B5EF4-FFF2-40B4-BE49-F238E27FC236}">
                    <a16:creationId xmlns:a16="http://schemas.microsoft.com/office/drawing/2014/main" xmlns="" id="{ED89A267-9839-4A48-8D17-007211D2CA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40" t="15939" r="26767" b="13736"/>
              <a:stretch>
                <a:fillRect/>
              </a:stretch>
            </p:blipFill>
            <p:spPr bwMode="auto">
              <a:xfrm>
                <a:off x="0" y="593725"/>
                <a:ext cx="1485900" cy="1120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464" name="Picture 6" descr="C:\Users\ajeetsingh2\Desktop\CII 22\New folder\FLR COMP.jpg">
                <a:extLst>
                  <a:ext uri="{FF2B5EF4-FFF2-40B4-BE49-F238E27FC236}">
                    <a16:creationId xmlns:a16="http://schemas.microsoft.com/office/drawing/2014/main" xmlns="" id="{C66BB1D6-506C-43BA-AD75-CFA6F10E53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99" t="22319" r="13199" b="21838"/>
              <a:stretch>
                <a:fillRect/>
              </a:stretch>
            </p:blipFill>
            <p:spPr bwMode="auto">
              <a:xfrm>
                <a:off x="3818289" y="1979275"/>
                <a:ext cx="1613262" cy="1051152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>
                  <a:rot lat="0" lon="13499976" rev="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505" name="Picture 8" descr="C:\Users\ajeetsingh2\Desktop\CII 22\New folder\FR FLR.jpg">
                <a:extLst>
                  <a:ext uri="{FF2B5EF4-FFF2-40B4-BE49-F238E27FC236}">
                    <a16:creationId xmlns:a16="http://schemas.microsoft.com/office/drawing/2014/main" xmlns="" id="{2485E849-E7C3-45A8-B928-2FC2D79156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14" t="18558" r="23206" b="21840"/>
              <a:stretch>
                <a:fillRect/>
              </a:stretch>
            </p:blipFill>
            <p:spPr bwMode="auto">
              <a:xfrm>
                <a:off x="1736596" y="666447"/>
                <a:ext cx="1503953" cy="937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506" name="Picture 9" descr="C:\Users\ajeetsingh2\Desktop\CII 22\New folder\RR FLR.jpg">
                <a:extLst>
                  <a:ext uri="{FF2B5EF4-FFF2-40B4-BE49-F238E27FC236}">
                    <a16:creationId xmlns:a16="http://schemas.microsoft.com/office/drawing/2014/main" xmlns="" id="{961C0906-A6CC-40ED-B422-C98D72ECAE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77" t="25642" r="18457" b="27019"/>
              <a:stretch>
                <a:fillRect/>
              </a:stretch>
            </p:blipFill>
            <p:spPr bwMode="auto">
              <a:xfrm>
                <a:off x="3422381" y="666447"/>
                <a:ext cx="1691362" cy="937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Plus 70">
                <a:extLst>
                  <a:ext uri="{FF2B5EF4-FFF2-40B4-BE49-F238E27FC236}">
                    <a16:creationId xmlns:a16="http://schemas.microsoft.com/office/drawing/2014/main" xmlns="" id="{BB75C61C-A56E-43C9-916E-7E7A37964489}"/>
                  </a:ext>
                </a:extLst>
              </p:cNvPr>
              <p:cNvSpPr/>
              <p:nvPr/>
            </p:nvSpPr>
            <p:spPr>
              <a:xfrm>
                <a:off x="1494363" y="1027512"/>
                <a:ext cx="239403" cy="253679"/>
              </a:xfrm>
              <a:prstGeom prst="mathPlus">
                <a:avLst>
                  <a:gd name="adj1" fmla="val 1602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Plus 71">
                <a:extLst>
                  <a:ext uri="{FF2B5EF4-FFF2-40B4-BE49-F238E27FC236}">
                    <a16:creationId xmlns:a16="http://schemas.microsoft.com/office/drawing/2014/main" xmlns="" id="{94DF2C06-3470-4F42-9073-9FAD598167DA}"/>
                  </a:ext>
                </a:extLst>
              </p:cNvPr>
              <p:cNvSpPr/>
              <p:nvPr/>
            </p:nvSpPr>
            <p:spPr>
              <a:xfrm>
                <a:off x="3194581" y="1101823"/>
                <a:ext cx="239403" cy="253677"/>
              </a:xfrm>
              <a:prstGeom prst="mathPlus">
                <a:avLst>
                  <a:gd name="adj1" fmla="val 1602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Down Arrow 72">
                <a:extLst>
                  <a:ext uri="{FF2B5EF4-FFF2-40B4-BE49-F238E27FC236}">
                    <a16:creationId xmlns:a16="http://schemas.microsoft.com/office/drawing/2014/main" xmlns="" id="{B6F3DD04-602A-4B06-B403-FCBE8CA6293E}"/>
                  </a:ext>
                </a:extLst>
              </p:cNvPr>
              <p:cNvSpPr/>
              <p:nvPr/>
            </p:nvSpPr>
            <p:spPr>
              <a:xfrm>
                <a:off x="4432767" y="1575866"/>
                <a:ext cx="317171" cy="412547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Rounded Rectangle 73">
                <a:extLst>
                  <a:ext uri="{FF2B5EF4-FFF2-40B4-BE49-F238E27FC236}">
                    <a16:creationId xmlns:a16="http://schemas.microsoft.com/office/drawing/2014/main" xmlns="" id="{C6C123DF-D26B-4547-805F-A8272A809A4B}"/>
                  </a:ext>
                </a:extLst>
              </p:cNvPr>
              <p:cNvSpPr/>
              <p:nvPr/>
            </p:nvSpPr>
            <p:spPr>
              <a:xfrm>
                <a:off x="39646" y="471472"/>
                <a:ext cx="5224170" cy="3338809"/>
              </a:xfrm>
              <a:prstGeom prst="roundRect">
                <a:avLst/>
              </a:prstGeom>
              <a:noFill/>
              <a:ln w="381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7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0" name="Down Arrow 59">
                <a:extLst>
                  <a:ext uri="{FF2B5EF4-FFF2-40B4-BE49-F238E27FC236}">
                    <a16:creationId xmlns:a16="http://schemas.microsoft.com/office/drawing/2014/main" xmlns="" id="{E33C0F72-DE4B-41A9-8D93-3AD730F78C23}"/>
                  </a:ext>
                </a:extLst>
              </p:cNvPr>
              <p:cNvSpPr/>
              <p:nvPr/>
            </p:nvSpPr>
            <p:spPr>
              <a:xfrm rot="5400000">
                <a:off x="3505715" y="2467520"/>
                <a:ext cx="481732" cy="481856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Down Arrow 63">
                <a:extLst>
                  <a:ext uri="{FF2B5EF4-FFF2-40B4-BE49-F238E27FC236}">
                    <a16:creationId xmlns:a16="http://schemas.microsoft.com/office/drawing/2014/main" xmlns="" id="{584F3D2D-C84C-4A00-8179-28E0539552F9}"/>
                  </a:ext>
                </a:extLst>
              </p:cNvPr>
              <p:cNvSpPr/>
              <p:nvPr/>
            </p:nvSpPr>
            <p:spPr>
              <a:xfrm rot="5400000">
                <a:off x="1694701" y="2546435"/>
                <a:ext cx="479168" cy="480331"/>
              </a:xfrm>
              <a:prstGeom prst="down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7500" name="TextBox 65">
              <a:extLst>
                <a:ext uri="{FF2B5EF4-FFF2-40B4-BE49-F238E27FC236}">
                  <a16:creationId xmlns:a16="http://schemas.microsoft.com/office/drawing/2014/main" xmlns="" id="{5E61B676-6502-4693-A41D-5A2509E519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0698" y="2408153"/>
              <a:ext cx="1219894" cy="329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>
                  <a:solidFill>
                    <a:prstClr val="black"/>
                  </a:solidFill>
                </a:rPr>
                <a:t>Wb after A Zone</a:t>
              </a:r>
            </a:p>
          </p:txBody>
        </p:sp>
        <p:sp>
          <p:nvSpPr>
            <p:cNvPr id="17501" name="TextBox 65">
              <a:extLst>
                <a:ext uri="{FF2B5EF4-FFF2-40B4-BE49-F238E27FC236}">
                  <a16:creationId xmlns:a16="http://schemas.microsoft.com/office/drawing/2014/main" xmlns="" id="{C97795E4-9AD8-4970-B2ED-E1738424C8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2483" y="2368809"/>
              <a:ext cx="1024858" cy="329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>
                  <a:solidFill>
                    <a:prstClr val="black"/>
                  </a:solidFill>
                </a:rPr>
                <a:t>Wb after GW</a:t>
              </a:r>
            </a:p>
          </p:txBody>
        </p:sp>
        <p:sp>
          <p:nvSpPr>
            <p:cNvPr id="17502" name="TextBox 65">
              <a:extLst>
                <a:ext uri="{FF2B5EF4-FFF2-40B4-BE49-F238E27FC236}">
                  <a16:creationId xmlns:a16="http://schemas.microsoft.com/office/drawing/2014/main" xmlns="" id="{20FF7D52-4E83-4428-9592-0FD1ACF454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024" y="2386784"/>
              <a:ext cx="1466254" cy="329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>
                  <a:solidFill>
                    <a:prstClr val="black"/>
                  </a:solidFill>
                </a:rPr>
                <a:t>Wb after all closures</a:t>
              </a:r>
            </a:p>
          </p:txBody>
        </p:sp>
      </p:grpSp>
      <p:sp>
        <p:nvSpPr>
          <p:cNvPr id="75" name="Down Arrow 74">
            <a:extLst>
              <a:ext uri="{FF2B5EF4-FFF2-40B4-BE49-F238E27FC236}">
                <a16:creationId xmlns:a16="http://schemas.microsoft.com/office/drawing/2014/main" xmlns="" id="{5671C0A5-8C53-4FE0-8609-59B3C36769CD}"/>
              </a:ext>
            </a:extLst>
          </p:cNvPr>
          <p:cNvSpPr/>
          <p:nvPr/>
        </p:nvSpPr>
        <p:spPr>
          <a:xfrm rot="16200000">
            <a:off x="6513315" y="8517137"/>
            <a:ext cx="216694" cy="23455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Down Arrow 75">
            <a:extLst>
              <a:ext uri="{FF2B5EF4-FFF2-40B4-BE49-F238E27FC236}">
                <a16:creationId xmlns:a16="http://schemas.microsoft.com/office/drawing/2014/main" xmlns="" id="{4AD862E1-04CC-4E84-8D64-FB25159F45D3}"/>
              </a:ext>
            </a:extLst>
          </p:cNvPr>
          <p:cNvSpPr/>
          <p:nvPr/>
        </p:nvSpPr>
        <p:spPr>
          <a:xfrm rot="16200000">
            <a:off x="7756923" y="8537973"/>
            <a:ext cx="216694" cy="19288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485" name="Picture 22">
            <a:extLst>
              <a:ext uri="{FF2B5EF4-FFF2-40B4-BE49-F238E27FC236}">
                <a16:creationId xmlns:a16="http://schemas.microsoft.com/office/drawing/2014/main" xmlns="" id="{DD3215B7-E8B3-4835-B826-32516EB4E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6"/>
          <a:stretch>
            <a:fillRect/>
          </a:stretch>
        </p:blipFill>
        <p:spPr bwMode="auto">
          <a:xfrm>
            <a:off x="7843838" y="2512219"/>
            <a:ext cx="1266825" cy="102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ounded Rectangle 41">
            <a:extLst>
              <a:ext uri="{FF2B5EF4-FFF2-40B4-BE49-F238E27FC236}">
                <a16:creationId xmlns:a16="http://schemas.microsoft.com/office/drawing/2014/main" xmlns="" id="{1AADB974-90CC-48DC-A3DF-1F5F1343934B}"/>
              </a:ext>
            </a:extLst>
          </p:cNvPr>
          <p:cNvSpPr/>
          <p:nvPr/>
        </p:nvSpPr>
        <p:spPr bwMode="auto">
          <a:xfrm>
            <a:off x="4951810" y="2428875"/>
            <a:ext cx="4125515" cy="119896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6" name="Picture 5" descr="C:\Users\ajeetsingh2\Desktop\CII 22\New folder\BODY.jpg">
            <a:extLst>
              <a:ext uri="{FF2B5EF4-FFF2-40B4-BE49-F238E27FC236}">
                <a16:creationId xmlns:a16="http://schemas.microsoft.com/office/drawing/2014/main" xmlns="" id="{6A8DD57A-A45E-4459-9CCE-2FAF78127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4283" r="15444" b="13737"/>
          <a:stretch/>
        </p:blipFill>
        <p:spPr bwMode="auto">
          <a:xfrm>
            <a:off x="5032759" y="2502940"/>
            <a:ext cx="1291022" cy="1062960"/>
          </a:xfrm>
          <a:prstGeom prst="rect">
            <a:avLst/>
          </a:prstGeom>
          <a:noFill/>
          <a:scene3d>
            <a:camera prst="orthographicFront">
              <a:rot lat="0" lon="1109997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88" name="Picture 2" descr="\\10.249.38.57\Weld\SUNIL SAN\sunil san photo\3 D\DSC07157.JPG">
            <a:extLst>
              <a:ext uri="{FF2B5EF4-FFF2-40B4-BE49-F238E27FC236}">
                <a16:creationId xmlns:a16="http://schemas.microsoft.com/office/drawing/2014/main" xmlns="" id="{78E6AA98-FDF8-4524-B860-9BDDDDE1F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3"/>
          <a:stretch>
            <a:fillRect/>
          </a:stretch>
        </p:blipFill>
        <p:spPr bwMode="auto">
          <a:xfrm>
            <a:off x="6515100" y="2488406"/>
            <a:ext cx="1284685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89" name="Picture 3">
            <a:extLst>
              <a:ext uri="{FF2B5EF4-FFF2-40B4-BE49-F238E27FC236}">
                <a16:creationId xmlns:a16="http://schemas.microsoft.com/office/drawing/2014/main" xmlns="" id="{12373CF1-F050-4925-B05D-8D6D2510F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948" y="3771900"/>
            <a:ext cx="1072753" cy="97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A5202DE6-55BC-4217-BDE1-9A078F2D285B}"/>
              </a:ext>
            </a:extLst>
          </p:cNvPr>
          <p:cNvSpPr txBox="1"/>
          <p:nvPr/>
        </p:nvSpPr>
        <p:spPr>
          <a:xfrm>
            <a:off x="-2382" y="4903798"/>
            <a:ext cx="9149954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METHODOLOGY USED IN WELD SHOP FOR CRITICAL DIMENSION VERIFICATION</a:t>
            </a:r>
          </a:p>
        </p:txBody>
      </p:sp>
      <p:pic>
        <p:nvPicPr>
          <p:cNvPr id="17491" name="Picture 5">
            <a:extLst>
              <a:ext uri="{FF2B5EF4-FFF2-40B4-BE49-F238E27FC236}">
                <a16:creationId xmlns:a16="http://schemas.microsoft.com/office/drawing/2014/main" xmlns="" id="{478F6452-974C-4C42-97F5-968ED40B6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707231"/>
            <a:ext cx="3911204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5" descr="C:\Users\ajeetsingh2\Desktop\CII 22\New folder\BODY.jpg">
            <a:extLst>
              <a:ext uri="{FF2B5EF4-FFF2-40B4-BE49-F238E27FC236}">
                <a16:creationId xmlns:a16="http://schemas.microsoft.com/office/drawing/2014/main" xmlns="" id="{21708C19-B9ED-4568-993E-E7F72AEA6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4283" r="15444" b="13737"/>
          <a:stretch/>
        </p:blipFill>
        <p:spPr bwMode="auto">
          <a:xfrm>
            <a:off x="5097136" y="3748251"/>
            <a:ext cx="1240647" cy="1009981"/>
          </a:xfrm>
          <a:prstGeom prst="rect">
            <a:avLst/>
          </a:prstGeom>
          <a:noFill/>
          <a:scene3d>
            <a:camera prst="orthographicFront">
              <a:rot lat="0" lon="1109997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ounded Rectangle 77">
            <a:extLst>
              <a:ext uri="{FF2B5EF4-FFF2-40B4-BE49-F238E27FC236}">
                <a16:creationId xmlns:a16="http://schemas.microsoft.com/office/drawing/2014/main" xmlns="" id="{D76DEF8D-44CC-4813-8C58-CA16EE9DD57F}"/>
              </a:ext>
            </a:extLst>
          </p:cNvPr>
          <p:cNvSpPr/>
          <p:nvPr/>
        </p:nvSpPr>
        <p:spPr>
          <a:xfrm>
            <a:off x="6953250" y="2491979"/>
            <a:ext cx="600075" cy="444103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xmlns="" id="{B28AA56E-47F1-4065-B6B9-0FEEEC3C7D5E}"/>
              </a:ext>
            </a:extLst>
          </p:cNvPr>
          <p:cNvSpPr/>
          <p:nvPr/>
        </p:nvSpPr>
        <p:spPr>
          <a:xfrm>
            <a:off x="6491287" y="3799285"/>
            <a:ext cx="766763" cy="685800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495" name="Rectangle 2">
            <a:extLst>
              <a:ext uri="{FF2B5EF4-FFF2-40B4-BE49-F238E27FC236}">
                <a16:creationId xmlns:a16="http://schemas.microsoft.com/office/drawing/2014/main" xmlns="" id="{B3577D6F-B582-4C94-A272-BD532073A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113360"/>
            <a:ext cx="4572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>
                <a:solidFill>
                  <a:prstClr val="black"/>
                </a:solidFill>
              </a:rPr>
              <a:t>METHODOLOGY USED IN WELD SHOP FOR CRITICAL DIMENSION VERIFICATION</a:t>
            </a:r>
          </a:p>
        </p:txBody>
      </p:sp>
      <p:sp>
        <p:nvSpPr>
          <p:cNvPr id="17496" name="Title 1">
            <a:extLst>
              <a:ext uri="{FF2B5EF4-FFF2-40B4-BE49-F238E27FC236}">
                <a16:creationId xmlns:a16="http://schemas.microsoft.com/office/drawing/2014/main" xmlns="" id="{FA8A5A0C-48D0-4D4F-8B59-76D0DE5FF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-26194"/>
            <a:ext cx="8229600" cy="342900"/>
          </a:xfrm>
        </p:spPr>
        <p:txBody>
          <a:bodyPr/>
          <a:lstStyle/>
          <a:p>
            <a:r>
              <a:rPr lang="en-IN" altLang="en-US" sz="2400" b="1">
                <a:solidFill>
                  <a:srgbClr val="0070C0"/>
                </a:solidFill>
              </a:rPr>
              <a:t>Application areas in weld shop - Scope 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xmlns="" id="{CBC7A1FA-8CE0-4FAE-A51A-FB6D0B804355}"/>
              </a:ext>
            </a:extLst>
          </p:cNvPr>
          <p:cNvSpPr/>
          <p:nvPr/>
        </p:nvSpPr>
        <p:spPr>
          <a:xfrm>
            <a:off x="8286750" y="2558653"/>
            <a:ext cx="600075" cy="328613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xmlns="" id="{A3868D50-0419-413E-BA68-07870DB87D94}"/>
              </a:ext>
            </a:extLst>
          </p:cNvPr>
          <p:cNvSpPr/>
          <p:nvPr/>
        </p:nvSpPr>
        <p:spPr>
          <a:xfrm>
            <a:off x="7990285" y="3862388"/>
            <a:ext cx="653653" cy="678656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0654A8A-CC69-49B6-A788-10CB80464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971550"/>
            <a:ext cx="8286750" cy="3657600"/>
          </a:xfrm>
        </p:spPr>
        <p:txBody>
          <a:bodyPr/>
          <a:lstStyle/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on Shop floor with 3D Printing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 Layout &amp; Importance of Q checking assists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SA &amp; DA for 3D printing Introduction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Methodology and Scope Fixation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Execution &amp; Implementation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Learning's &amp; Benefits of 3D printing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Way Forward…..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C12103B-1BFE-4DA2-8484-53D96D732DD8}"/>
              </a:ext>
            </a:extLst>
          </p:cNvPr>
          <p:cNvSpPr/>
          <p:nvPr/>
        </p:nvSpPr>
        <p:spPr>
          <a:xfrm>
            <a:off x="0" y="2857500"/>
            <a:ext cx="9144000" cy="2286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436" name="Title 1">
            <a:extLst>
              <a:ext uri="{FF2B5EF4-FFF2-40B4-BE49-F238E27FC236}">
                <a16:creationId xmlns:a16="http://schemas.microsoft.com/office/drawing/2014/main" xmlns="" id="{D6F98BEE-436F-468C-BAB3-347F6F164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-32147"/>
            <a:ext cx="5829300" cy="314326"/>
          </a:xfrm>
        </p:spPr>
        <p:txBody>
          <a:bodyPr/>
          <a:lstStyle/>
          <a:p>
            <a:r>
              <a:rPr lang="en-IN" altLang="en-US" sz="2700" b="1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18437" name="Slide Number Placeholder 1">
            <a:extLst>
              <a:ext uri="{FF2B5EF4-FFF2-40B4-BE49-F238E27FC236}">
                <a16:creationId xmlns:a16="http://schemas.microsoft.com/office/drawing/2014/main" xmlns="" id="{C9903315-035B-443F-90B8-4F38E226B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F8E2A7-E588-4652-B5F9-B75CB6D65309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2E62F11-5E2F-4194-99D0-14F261BC94E9}"/>
              </a:ext>
            </a:extLst>
          </p:cNvPr>
          <p:cNvSpPr/>
          <p:nvPr/>
        </p:nvSpPr>
        <p:spPr>
          <a:xfrm>
            <a:off x="15479" y="358378"/>
            <a:ext cx="9144000" cy="2099072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776353" y="877813"/>
            <a:ext cx="5403275" cy="3903747"/>
          </a:xfrm>
        </p:spPr>
        <p:txBody>
          <a:bodyPr/>
          <a:lstStyle/>
          <a:p>
            <a:pPr marL="285736" indent="-285736">
              <a:lnSpc>
                <a:spcPct val="11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HK" dirty="0"/>
              <a:t>Today’s world of mass production is based on one simple rule: the </a:t>
            </a:r>
            <a:r>
              <a:rPr lang="en-HK" i="1" dirty="0"/>
              <a:t>more </a:t>
            </a:r>
            <a:r>
              <a:rPr lang="en-HK" dirty="0"/>
              <a:t>things you make, the </a:t>
            </a:r>
            <a:r>
              <a:rPr lang="en-HK" i="1" dirty="0"/>
              <a:t>lower</a:t>
            </a:r>
            <a:r>
              <a:rPr lang="en-HK" dirty="0"/>
              <a:t> the cost of each of those things </a:t>
            </a:r>
          </a:p>
          <a:p>
            <a:pPr marL="285736" indent="-285736">
              <a:lnSpc>
                <a:spcPct val="11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HK" dirty="0" smtClean="0"/>
              <a:t>This equation is literally </a:t>
            </a:r>
            <a:r>
              <a:rPr lang="en-HK" smtClean="0"/>
              <a:t>pushed to </a:t>
            </a:r>
            <a:r>
              <a:rPr lang="en-HK" dirty="0"/>
              <a:t>its extreme limits</a:t>
            </a:r>
          </a:p>
          <a:p>
            <a:pPr marL="285736" indent="-285736">
              <a:lnSpc>
                <a:spcPct val="11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HK" dirty="0"/>
              <a:t>Henry Ford Perfected the model of mass production and by 1915 he had reduced the time it took to build an automobile by 90%</a:t>
            </a:r>
          </a:p>
          <a:p>
            <a:pPr marL="285736" indent="-285736">
              <a:lnSpc>
                <a:spcPct val="11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dirty="0"/>
              <a:t>The Famous Statement !!!!</a:t>
            </a:r>
          </a:p>
          <a:p>
            <a:pPr marL="285736" indent="-285736">
              <a:lnSpc>
                <a:spcPct val="11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HK" dirty="0"/>
              <a:t>Mass production is not the end of this story, but rather just a stop along the way to something completely different. What if a technology came along that could turn everything upside down all over again?</a:t>
            </a:r>
          </a:p>
          <a:p>
            <a:pPr marL="285736" indent="-285736">
              <a:lnSpc>
                <a:spcPct val="11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36" indent="-285736">
              <a:lnSpc>
                <a:spcPct val="11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HK" dirty="0"/>
          </a:p>
          <a:p>
            <a:pPr marL="285736" indent="-285736">
              <a:lnSpc>
                <a:spcPct val="11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HK" dirty="0"/>
          </a:p>
          <a:p>
            <a:pPr marL="285736" indent="-285736">
              <a:lnSpc>
                <a:spcPct val="11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143558"/>
              </a:solidFill>
            </a:endParaRP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92503" y="325012"/>
            <a:ext cx="8041408" cy="5083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TODAY’S MANUFACTURING SCENARIO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D91C9E-EDC4-429D-A210-8098892651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3" y="1338267"/>
            <a:ext cx="3732618" cy="261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A047E9-DE23-42EF-8900-43114EA296D5}"/>
              </a:ext>
            </a:extLst>
          </p:cNvPr>
          <p:cNvSpPr/>
          <p:nvPr/>
        </p:nvSpPr>
        <p:spPr>
          <a:xfrm>
            <a:off x="498872" y="-120254"/>
            <a:ext cx="7315200" cy="535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altLang="en-US" sz="2400" b="1" dirty="0">
                <a:solidFill>
                  <a:srgbClr val="0070C0"/>
                </a:solidFill>
                <a:latin typeface="Calibri"/>
              </a:rPr>
              <a:t>Project Execution - with conventional jigs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59" name="AutoShape 2" descr="Image result for my area safe clipart">
            <a:extLst>
              <a:ext uri="{FF2B5EF4-FFF2-40B4-BE49-F238E27FC236}">
                <a16:creationId xmlns:a16="http://schemas.microsoft.com/office/drawing/2014/main" xmlns="" id="{D64D76FA-7687-4ACA-B4E9-A5DDF55E1B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9460" name="AutoShape 6" descr="Image result for happy smileys">
            <a:extLst>
              <a:ext uri="{FF2B5EF4-FFF2-40B4-BE49-F238E27FC236}">
                <a16:creationId xmlns:a16="http://schemas.microsoft.com/office/drawing/2014/main" xmlns="" id="{07192DE3-6072-4CEA-981E-5857C6EEE0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3981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19461" name="AutoShape 8" descr="Image result for happy smileys">
            <a:extLst>
              <a:ext uri="{FF2B5EF4-FFF2-40B4-BE49-F238E27FC236}">
                <a16:creationId xmlns:a16="http://schemas.microsoft.com/office/drawing/2014/main" xmlns="" id="{DEA8AB97-8C21-48DF-B0C3-F51BDE54EF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88281" y="1202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grpSp>
        <p:nvGrpSpPr>
          <p:cNvPr id="19462" name="Group 4">
            <a:extLst>
              <a:ext uri="{FF2B5EF4-FFF2-40B4-BE49-F238E27FC236}">
                <a16:creationId xmlns:a16="http://schemas.microsoft.com/office/drawing/2014/main" xmlns="" id="{85E7EE0B-2B52-4BC0-AA0A-E4D2C19392F9}"/>
              </a:ext>
            </a:extLst>
          </p:cNvPr>
          <p:cNvGrpSpPr>
            <a:grpSpLocks/>
          </p:cNvGrpSpPr>
          <p:nvPr/>
        </p:nvGrpSpPr>
        <p:grpSpPr bwMode="auto">
          <a:xfrm>
            <a:off x="114300" y="458391"/>
            <a:ext cx="8930879" cy="4390243"/>
            <a:chOff x="1592263" y="611188"/>
            <a:chExt cx="9097737" cy="6221038"/>
          </a:xfrm>
        </p:grpSpPr>
        <p:sp>
          <p:nvSpPr>
            <p:cNvPr id="1890" name="Text Box 36">
              <a:extLst>
                <a:ext uri="{FF2B5EF4-FFF2-40B4-BE49-F238E27FC236}">
                  <a16:creationId xmlns:a16="http://schemas.microsoft.com/office/drawing/2014/main" xmlns="" id="{35F9623B-21DA-4245-8058-9A22CA5D11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5650" y="1294476"/>
              <a:ext cx="5400909" cy="5459563"/>
            </a:xfrm>
            <a:prstGeom prst="roundRect">
              <a:avLst>
                <a:gd name="adj" fmla="val 4294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lIns="34290" rIns="34290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sz="900" dirty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9471" name="Rectangle 14">
              <a:extLst>
                <a:ext uri="{FF2B5EF4-FFF2-40B4-BE49-F238E27FC236}">
                  <a16:creationId xmlns:a16="http://schemas.microsoft.com/office/drawing/2014/main" xmlns="" id="{0068EA59-38F2-427E-8ECF-D879F1545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550" y="612775"/>
              <a:ext cx="5565775" cy="6143625"/>
            </a:xfrm>
            <a:prstGeom prst="rect">
              <a:avLst/>
            </a:prstGeom>
            <a:noFill/>
            <a:ln w="57150" cmpd="thinThick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350">
                <a:solidFill>
                  <a:prstClr val="black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9472" name="Rectangle 14">
              <a:extLst>
                <a:ext uri="{FF2B5EF4-FFF2-40B4-BE49-F238E27FC236}">
                  <a16:creationId xmlns:a16="http://schemas.microsoft.com/office/drawing/2014/main" xmlns="" id="{8EA6ABAC-620D-4BE7-85EE-506456227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263" y="611188"/>
              <a:ext cx="3340100" cy="6143625"/>
            </a:xfrm>
            <a:prstGeom prst="rect">
              <a:avLst/>
            </a:prstGeom>
            <a:noFill/>
            <a:ln w="57150" cmpd="thinThick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1350">
                <a:solidFill>
                  <a:prstClr val="black"/>
                </a:solidFill>
                <a:ea typeface="ＭＳ Ｐゴシック" panose="020B0600070205080204" pitchFamily="34" charset="-128"/>
              </a:endParaRPr>
            </a:p>
          </p:txBody>
        </p:sp>
        <p:pic>
          <p:nvPicPr>
            <p:cNvPr id="19473" name="Picture 4">
              <a:extLst>
                <a:ext uri="{FF2B5EF4-FFF2-40B4-BE49-F238E27FC236}">
                  <a16:creationId xmlns:a16="http://schemas.microsoft.com/office/drawing/2014/main" xmlns="" id="{919D8649-D4F5-4835-9EBA-D64E9B5CD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106488"/>
              <a:ext cx="2260600" cy="488156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xmlns="" id="{08E79984-AC4A-497F-ACAD-62CE0A7B36EF}"/>
                </a:ext>
              </a:extLst>
            </p:cNvPr>
            <p:cNvSpPr/>
            <p:nvPr/>
          </p:nvSpPr>
          <p:spPr bwMode="auto">
            <a:xfrm>
              <a:off x="2008278" y="1137574"/>
              <a:ext cx="2435443" cy="2061677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75" name="TextBox 13">
              <a:extLst>
                <a:ext uri="{FF2B5EF4-FFF2-40B4-BE49-F238E27FC236}">
                  <a16:creationId xmlns:a16="http://schemas.microsoft.com/office/drawing/2014/main" xmlns="" id="{D263A393-5C38-4409-8B7D-6A85976E7B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1063" y="808038"/>
              <a:ext cx="1731256" cy="35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b="1">
                  <a:solidFill>
                    <a:srgbClr val="FF0000"/>
                  </a:solidFill>
                </a:rPr>
                <a:t>FRONT AREA OF CAR BODY</a:t>
              </a:r>
            </a:p>
          </p:txBody>
        </p:sp>
        <p:sp>
          <p:nvSpPr>
            <p:cNvPr id="19476" name="TextBox 908">
              <a:extLst>
                <a:ext uri="{FF2B5EF4-FFF2-40B4-BE49-F238E27FC236}">
                  <a16:creationId xmlns:a16="http://schemas.microsoft.com/office/drawing/2014/main" xmlns="" id="{474C7987-7FE8-42BA-B769-CDDC73049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9938" y="6248400"/>
              <a:ext cx="1643077" cy="35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b="1">
                  <a:solidFill>
                    <a:srgbClr val="FF0000"/>
                  </a:solidFill>
                </a:rPr>
                <a:t>REAR AREA OF CAR BODY</a:t>
              </a:r>
            </a:p>
          </p:txBody>
        </p:sp>
        <p:sp>
          <p:nvSpPr>
            <p:cNvPr id="916" name="Rounded Rectangle 915">
              <a:extLst>
                <a:ext uri="{FF2B5EF4-FFF2-40B4-BE49-F238E27FC236}">
                  <a16:creationId xmlns:a16="http://schemas.microsoft.com/office/drawing/2014/main" xmlns="" id="{B8CDAC73-476F-4AF4-95C4-8610BB6767FA}"/>
                </a:ext>
              </a:extLst>
            </p:cNvPr>
            <p:cNvSpPr/>
            <p:nvPr/>
          </p:nvSpPr>
          <p:spPr>
            <a:xfrm>
              <a:off x="7777899" y="1345090"/>
              <a:ext cx="2196508" cy="13244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9" name="Rounded Rectangle 918">
              <a:extLst>
                <a:ext uri="{FF2B5EF4-FFF2-40B4-BE49-F238E27FC236}">
                  <a16:creationId xmlns:a16="http://schemas.microsoft.com/office/drawing/2014/main" xmlns="" id="{56AF111F-C5D2-4718-BAF5-2957E109D954}"/>
                </a:ext>
              </a:extLst>
            </p:cNvPr>
            <p:cNvSpPr/>
            <p:nvPr/>
          </p:nvSpPr>
          <p:spPr>
            <a:xfrm>
              <a:off x="7763345" y="3067654"/>
              <a:ext cx="2198933" cy="132439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6" name="Rounded Rectangle 925">
              <a:extLst>
                <a:ext uri="{FF2B5EF4-FFF2-40B4-BE49-F238E27FC236}">
                  <a16:creationId xmlns:a16="http://schemas.microsoft.com/office/drawing/2014/main" xmlns="" id="{15BCE886-614C-4C26-9956-CDC7C91082D9}"/>
                </a:ext>
              </a:extLst>
            </p:cNvPr>
            <p:cNvSpPr/>
            <p:nvPr/>
          </p:nvSpPr>
          <p:spPr>
            <a:xfrm>
              <a:off x="7777899" y="4798652"/>
              <a:ext cx="2197720" cy="132439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80" name="TextBox 44">
              <a:extLst>
                <a:ext uri="{FF2B5EF4-FFF2-40B4-BE49-F238E27FC236}">
                  <a16:creationId xmlns:a16="http://schemas.microsoft.com/office/drawing/2014/main" xmlns="" id="{D6C69FCE-AA08-41E0-B16F-204DEADE9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4513" y="2736850"/>
              <a:ext cx="3027821" cy="327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b="1">
                  <a:solidFill>
                    <a:srgbClr val="0070C0"/>
                  </a:solidFill>
                </a:rPr>
                <a:t>FRONT WINDSHIELD FITMENT JUDGEMENT @ WELD SHOP</a:t>
              </a:r>
            </a:p>
          </p:txBody>
        </p:sp>
        <p:sp>
          <p:nvSpPr>
            <p:cNvPr id="19481" name="TextBox 931">
              <a:extLst>
                <a:ext uri="{FF2B5EF4-FFF2-40B4-BE49-F238E27FC236}">
                  <a16:creationId xmlns:a16="http://schemas.microsoft.com/office/drawing/2014/main" xmlns="" id="{0EF747C6-2102-4AB8-BAFF-196D786941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4513" y="4456114"/>
              <a:ext cx="2627746" cy="327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b="1">
                  <a:solidFill>
                    <a:srgbClr val="0070C0"/>
                  </a:solidFill>
                </a:rPr>
                <a:t>HEAD LIGHT FITMENT JUDGEMENT @ WELD SHOP</a:t>
              </a:r>
            </a:p>
          </p:txBody>
        </p:sp>
        <p:sp>
          <p:nvSpPr>
            <p:cNvPr id="19482" name="TextBox 45">
              <a:extLst>
                <a:ext uri="{FF2B5EF4-FFF2-40B4-BE49-F238E27FC236}">
                  <a16:creationId xmlns:a16="http://schemas.microsoft.com/office/drawing/2014/main" xmlns="" id="{6F559421-BC19-4AD6-B4AB-AC2F16920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5822" y="701674"/>
              <a:ext cx="5081878" cy="654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prstClr val="black"/>
                  </a:solidFill>
                </a:rPr>
                <a:t>VERIFICATION OF CRITICAL DIMENSIONS &amp; PARTS PITCH IN WELD SHOP TO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prstClr val="black"/>
                  </a:solidFill>
                </a:rPr>
                <a:t>PREVENT ANY FITMENT CONCERN AT ASSEMBLY LINE</a:t>
              </a:r>
            </a:p>
          </p:txBody>
        </p:sp>
        <p:sp>
          <p:nvSpPr>
            <p:cNvPr id="935" name="Text Box 54">
              <a:extLst>
                <a:ext uri="{FF2B5EF4-FFF2-40B4-BE49-F238E27FC236}">
                  <a16:creationId xmlns:a16="http://schemas.microsoft.com/office/drawing/2014/main" xmlns="" id="{0B13EF96-EB3D-4626-9F41-B25EE45B8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293" y="1142634"/>
              <a:ext cx="824751" cy="489269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000" b="1" dirty="0">
                  <a:solidFill>
                    <a:srgbClr val="0066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F</a:t>
              </a:r>
              <a:r>
                <a:rPr lang="en-US" sz="788" b="1" dirty="0">
                  <a:solidFill>
                    <a:srgbClr val="0066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RONT</a:t>
              </a:r>
            </a:p>
          </p:txBody>
        </p:sp>
        <p:sp>
          <p:nvSpPr>
            <p:cNvPr id="19484" name="TextBox 46">
              <a:extLst>
                <a:ext uri="{FF2B5EF4-FFF2-40B4-BE49-F238E27FC236}">
                  <a16:creationId xmlns:a16="http://schemas.microsoft.com/office/drawing/2014/main" xmlns="" id="{6CFA20FE-A4AC-4E71-B836-D50874BB3E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2857" y="6243459"/>
              <a:ext cx="4327143" cy="588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b="1">
                  <a:solidFill>
                    <a:srgbClr val="FF0000"/>
                  </a:solidFill>
                </a:rPr>
                <a:t>Current conventional jigs are very heavy, excess manpower required,  handling difficult, unsafe due to heavy weights</a:t>
              </a:r>
            </a:p>
          </p:txBody>
        </p:sp>
        <p:grpSp>
          <p:nvGrpSpPr>
            <p:cNvPr id="19485" name="Group 761">
              <a:extLst>
                <a:ext uri="{FF2B5EF4-FFF2-40B4-BE49-F238E27FC236}">
                  <a16:creationId xmlns:a16="http://schemas.microsoft.com/office/drawing/2014/main" xmlns="" id="{D41FACCC-519D-47A2-9B5E-15C08F197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9056" y="1356901"/>
              <a:ext cx="4149145" cy="4885149"/>
              <a:chOff x="4989512" y="1356901"/>
              <a:chExt cx="5704826" cy="4885149"/>
            </a:xfrm>
          </p:grpSpPr>
          <p:pic>
            <p:nvPicPr>
              <p:cNvPr id="19490" name="Picture 3">
                <a:extLst>
                  <a:ext uri="{FF2B5EF4-FFF2-40B4-BE49-F238E27FC236}">
                    <a16:creationId xmlns:a16="http://schemas.microsoft.com/office/drawing/2014/main" xmlns="" id="{12CB45EB-F6C6-4BEF-B8A0-5D183ED3F9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9512" y="4711700"/>
                <a:ext cx="3089226" cy="1530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66" name="Rounded Rectangle 765">
                <a:extLst>
                  <a:ext uri="{FF2B5EF4-FFF2-40B4-BE49-F238E27FC236}">
                    <a16:creationId xmlns:a16="http://schemas.microsoft.com/office/drawing/2014/main" xmlns="" id="{303B5D6F-F29A-4DD5-A5DE-D95815046875}"/>
                  </a:ext>
                </a:extLst>
              </p:cNvPr>
              <p:cNvSpPr/>
              <p:nvPr/>
            </p:nvSpPr>
            <p:spPr>
              <a:xfrm>
                <a:off x="5494850" y="5443137"/>
                <a:ext cx="1192350" cy="64617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69" name="Straight Connector 768">
                <a:extLst>
                  <a:ext uri="{FF2B5EF4-FFF2-40B4-BE49-F238E27FC236}">
                    <a16:creationId xmlns:a16="http://schemas.microsoft.com/office/drawing/2014/main" xmlns="" id="{1D21083D-C1C7-407E-9566-2D24C9F6B7A3}"/>
                  </a:ext>
                </a:extLst>
              </p:cNvPr>
              <p:cNvCxnSpPr/>
              <p:nvPr/>
            </p:nvCxnSpPr>
            <p:spPr>
              <a:xfrm>
                <a:off x="6640507" y="6111242"/>
                <a:ext cx="1951119" cy="1349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70" name="Picture 43" descr="Image result for amaze front">
                <a:extLst>
                  <a:ext uri="{FF2B5EF4-FFF2-40B4-BE49-F238E27FC236}">
                    <a16:creationId xmlns:a16="http://schemas.microsoft.com/office/drawing/2014/main" xmlns="" id="{E648EB89-1EEF-47D2-AE0E-5AC5C6F9B3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0849"/>
              <a:stretch/>
            </p:blipFill>
            <p:spPr bwMode="auto">
              <a:xfrm>
                <a:off x="5105400" y="1398241"/>
                <a:ext cx="2865436" cy="126875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sp>
            <p:nvSpPr>
              <p:cNvPr id="773" name="Rounded Rectangle 772">
                <a:extLst>
                  <a:ext uri="{FF2B5EF4-FFF2-40B4-BE49-F238E27FC236}">
                    <a16:creationId xmlns:a16="http://schemas.microsoft.com/office/drawing/2014/main" xmlns="" id="{CEAD1FB7-92BC-432F-9B63-E414883E8039}"/>
                  </a:ext>
                </a:extLst>
              </p:cNvPr>
              <p:cNvSpPr/>
              <p:nvPr/>
            </p:nvSpPr>
            <p:spPr>
              <a:xfrm rot="21250835">
                <a:off x="5608248" y="1586351"/>
                <a:ext cx="1464173" cy="443715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74" name="Straight Connector 773">
                <a:extLst>
                  <a:ext uri="{FF2B5EF4-FFF2-40B4-BE49-F238E27FC236}">
                    <a16:creationId xmlns:a16="http://schemas.microsoft.com/office/drawing/2014/main" xmlns="" id="{7A25B4D4-988B-42A6-B8B2-153E5C71D290}"/>
                  </a:ext>
                </a:extLst>
              </p:cNvPr>
              <p:cNvCxnSpPr/>
              <p:nvPr/>
            </p:nvCxnSpPr>
            <p:spPr>
              <a:xfrm flipV="1">
                <a:off x="7119115" y="1356901"/>
                <a:ext cx="1389130" cy="1552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7" name="Straight Connector 776">
                <a:extLst>
                  <a:ext uri="{FF2B5EF4-FFF2-40B4-BE49-F238E27FC236}">
                    <a16:creationId xmlns:a16="http://schemas.microsoft.com/office/drawing/2014/main" xmlns="" id="{06FA4AAF-3AFE-404D-B54F-679D5D798A0B}"/>
                  </a:ext>
                </a:extLst>
              </p:cNvPr>
              <p:cNvCxnSpPr/>
              <p:nvPr/>
            </p:nvCxnSpPr>
            <p:spPr>
              <a:xfrm>
                <a:off x="6480415" y="2035129"/>
                <a:ext cx="2014489" cy="63436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78" name="Picture 43" descr="Image result for amaze front">
                <a:extLst>
                  <a:ext uri="{FF2B5EF4-FFF2-40B4-BE49-F238E27FC236}">
                    <a16:creationId xmlns:a16="http://schemas.microsoft.com/office/drawing/2014/main" xmlns="" id="{8FEB02EF-34D9-4924-8C9F-4F0A22B319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6495"/>
              <a:stretch/>
            </p:blipFill>
            <p:spPr bwMode="auto">
              <a:xfrm>
                <a:off x="5105400" y="3074641"/>
                <a:ext cx="2885497" cy="126875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sp>
            <p:nvSpPr>
              <p:cNvPr id="779" name="Rounded Rectangle 778">
                <a:extLst>
                  <a:ext uri="{FF2B5EF4-FFF2-40B4-BE49-F238E27FC236}">
                    <a16:creationId xmlns:a16="http://schemas.microsoft.com/office/drawing/2014/main" xmlns="" id="{053A9E9F-6667-4515-8FBF-FFFD6945392A}"/>
                  </a:ext>
                </a:extLst>
              </p:cNvPr>
              <p:cNvSpPr/>
              <p:nvPr/>
            </p:nvSpPr>
            <p:spPr>
              <a:xfrm>
                <a:off x="5971790" y="3529928"/>
                <a:ext cx="715410" cy="431906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780" name="Straight Connector 779">
                <a:extLst>
                  <a:ext uri="{FF2B5EF4-FFF2-40B4-BE49-F238E27FC236}">
                    <a16:creationId xmlns:a16="http://schemas.microsoft.com/office/drawing/2014/main" xmlns="" id="{673B4F15-BAF7-4AC5-A64D-03E1673E8C46}"/>
                  </a:ext>
                </a:extLst>
              </p:cNvPr>
              <p:cNvCxnSpPr/>
              <p:nvPr/>
            </p:nvCxnSpPr>
            <p:spPr>
              <a:xfrm flipV="1">
                <a:off x="6640507" y="3047408"/>
                <a:ext cx="1867738" cy="48252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1" name="Straight Connector 780">
                <a:extLst>
                  <a:ext uri="{FF2B5EF4-FFF2-40B4-BE49-F238E27FC236}">
                    <a16:creationId xmlns:a16="http://schemas.microsoft.com/office/drawing/2014/main" xmlns="" id="{7B45F5A7-0307-4C5F-B896-966E883B29B6}"/>
                  </a:ext>
                </a:extLst>
              </p:cNvPr>
              <p:cNvCxnSpPr/>
              <p:nvPr/>
            </p:nvCxnSpPr>
            <p:spPr>
              <a:xfrm>
                <a:off x="6640507" y="3982080"/>
                <a:ext cx="1766014" cy="37623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xmlns="" id="{30A68D4A-70E0-4247-9666-DD48CA79E67D}"/>
                  </a:ext>
                </a:extLst>
              </p:cNvPr>
              <p:cNvSpPr/>
              <p:nvPr/>
            </p:nvSpPr>
            <p:spPr>
              <a:xfrm rot="21250835">
                <a:off x="9283690" y="1414264"/>
                <a:ext cx="1410809" cy="595557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xmlns="" id="{2F828563-0C38-4201-813F-D02C21E401AA}"/>
                  </a:ext>
                </a:extLst>
              </p:cNvPr>
              <p:cNvSpPr/>
              <p:nvPr/>
            </p:nvSpPr>
            <p:spPr>
              <a:xfrm rot="21250835">
                <a:off x="9593868" y="3759379"/>
                <a:ext cx="873835" cy="443715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xmlns="" id="{B91AF0B7-30DD-41BF-AB8F-861CD678F17B}"/>
                  </a:ext>
                </a:extLst>
              </p:cNvPr>
              <p:cNvSpPr/>
              <p:nvPr/>
            </p:nvSpPr>
            <p:spPr>
              <a:xfrm>
                <a:off x="9173627" y="5088840"/>
                <a:ext cx="1190683" cy="64617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82" name="Straight Connector 781">
              <a:extLst>
                <a:ext uri="{FF2B5EF4-FFF2-40B4-BE49-F238E27FC236}">
                  <a16:creationId xmlns:a16="http://schemas.microsoft.com/office/drawing/2014/main" xmlns="" id="{49ADD050-40E0-4ABC-ADAB-B09FDAB7B1A9}"/>
                </a:ext>
              </a:extLst>
            </p:cNvPr>
            <p:cNvCxnSpPr/>
            <p:nvPr/>
          </p:nvCxnSpPr>
          <p:spPr>
            <a:xfrm flipV="1">
              <a:off x="6350352" y="4798652"/>
              <a:ext cx="1558537" cy="62761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xmlns="" id="{486B0A1E-D03D-46BA-A40B-40ADF4BF5F44}"/>
                </a:ext>
              </a:extLst>
            </p:cNvPr>
            <p:cNvSpPr/>
            <p:nvPr/>
          </p:nvSpPr>
          <p:spPr bwMode="auto">
            <a:xfrm>
              <a:off x="1900332" y="4702485"/>
              <a:ext cx="2634353" cy="1543727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4" name="Text Box 54">
              <a:extLst>
                <a:ext uri="{FF2B5EF4-FFF2-40B4-BE49-F238E27FC236}">
                  <a16:creationId xmlns:a16="http://schemas.microsoft.com/office/drawing/2014/main" xmlns="" id="{818B8286-6FBA-40B3-ADB6-984B2E9DF8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2956" y="4842518"/>
              <a:ext cx="892672" cy="49095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000" b="1" dirty="0">
                  <a:solidFill>
                    <a:srgbClr val="0066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</a:t>
              </a:r>
              <a:r>
                <a:rPr lang="en-US" sz="788" b="1" dirty="0">
                  <a:solidFill>
                    <a:srgbClr val="0066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EAR</a:t>
              </a:r>
            </a:p>
          </p:txBody>
        </p:sp>
        <p:sp>
          <p:nvSpPr>
            <p:cNvPr id="19489" name="TextBox 932">
              <a:extLst>
                <a:ext uri="{FF2B5EF4-FFF2-40B4-BE49-F238E27FC236}">
                  <a16:creationId xmlns:a16="http://schemas.microsoft.com/office/drawing/2014/main" xmlns="" id="{DBFD9446-4FE1-4065-94C1-A5A092C730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5801" y="6156326"/>
              <a:ext cx="2562428" cy="327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b="1">
                  <a:solidFill>
                    <a:srgbClr val="0070C0"/>
                  </a:solidFill>
                </a:rPr>
                <a:t>TAIL LIGHT FITMENT JUDGEMENT @ WELD SHOP</a:t>
              </a:r>
            </a:p>
          </p:txBody>
        </p:sp>
      </p:grpSp>
      <p:sp>
        <p:nvSpPr>
          <p:cNvPr id="765" name="Rectangle 764">
            <a:extLst>
              <a:ext uri="{FF2B5EF4-FFF2-40B4-BE49-F238E27FC236}">
                <a16:creationId xmlns:a16="http://schemas.microsoft.com/office/drawing/2014/main" xmlns="" id="{A1EB6221-369A-458B-9F88-7DB1CD3767B5}"/>
              </a:ext>
            </a:extLst>
          </p:cNvPr>
          <p:cNvSpPr/>
          <p:nvPr/>
        </p:nvSpPr>
        <p:spPr>
          <a:xfrm>
            <a:off x="5954" y="4949429"/>
            <a:ext cx="9144000" cy="200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/>
              </a:rPr>
              <a:t>IMPROVEMENT POSSIBILITY SCOPE IN CONVENTIONAL JIGS </a:t>
            </a:r>
          </a:p>
        </p:txBody>
      </p:sp>
      <p:pic>
        <p:nvPicPr>
          <p:cNvPr id="19499" name="Picture 43" descr="C:\Users\ps003029\Desktop\231018\231018\DSC01029.JPG">
            <a:extLst>
              <a:ext uri="{FF2B5EF4-FFF2-40B4-BE49-F238E27FC236}">
                <a16:creationId xmlns:a16="http://schemas.microsoft.com/office/drawing/2014/main" xmlns="" id="{37834F28-A06F-42B7-A8CB-5E061FC31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t="13059" r="11024" b="26873"/>
          <a:stretch/>
        </p:blipFill>
        <p:spPr bwMode="auto">
          <a:xfrm>
            <a:off x="6193284" y="2244384"/>
            <a:ext cx="2119909" cy="846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0" name="Picture 44" descr="C:\Users\ps003029\Desktop\231018\231018\DSC01020.JPG">
            <a:extLst>
              <a:ext uri="{FF2B5EF4-FFF2-40B4-BE49-F238E27FC236}">
                <a16:creationId xmlns:a16="http://schemas.microsoft.com/office/drawing/2014/main" xmlns="" id="{BFA1920B-4268-433A-B9A5-4DE12A2CE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4" t="29031" r="21891" b="28595"/>
          <a:stretch/>
        </p:blipFill>
        <p:spPr bwMode="auto">
          <a:xfrm>
            <a:off x="6223992" y="3431247"/>
            <a:ext cx="2089201" cy="871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01" name="Picture 45" descr="C:\Users\ps003029\Desktop\231018\city conv\DSC00955.JPG">
            <a:extLst>
              <a:ext uri="{FF2B5EF4-FFF2-40B4-BE49-F238E27FC236}">
                <a16:creationId xmlns:a16="http://schemas.microsoft.com/office/drawing/2014/main" xmlns="" id="{F3F91DBE-4DA5-4B8B-9D5F-69727D05B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b="11913"/>
          <a:stretch/>
        </p:blipFill>
        <p:spPr bwMode="auto">
          <a:xfrm>
            <a:off x="6223992" y="1008709"/>
            <a:ext cx="2089201" cy="871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754E85-5809-4486-8017-A34EAB699E39}"/>
              </a:ext>
            </a:extLst>
          </p:cNvPr>
          <p:cNvSpPr/>
          <p:nvPr/>
        </p:nvSpPr>
        <p:spPr>
          <a:xfrm>
            <a:off x="6790135" y="1006079"/>
            <a:ext cx="1045369" cy="43815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1DC8D4CD-1601-4422-865B-1ADFD90DFBDA}"/>
              </a:ext>
            </a:extLst>
          </p:cNvPr>
          <p:cNvSpPr/>
          <p:nvPr/>
        </p:nvSpPr>
        <p:spPr>
          <a:xfrm>
            <a:off x="6891338" y="2626519"/>
            <a:ext cx="944166" cy="335756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95CE5B18-DA5F-40A5-902B-3BCB08D37ED0}"/>
              </a:ext>
            </a:extLst>
          </p:cNvPr>
          <p:cNvSpPr/>
          <p:nvPr/>
        </p:nvSpPr>
        <p:spPr>
          <a:xfrm>
            <a:off x="6891337" y="3634979"/>
            <a:ext cx="690563" cy="378619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5CBDC6A1-676B-4D8E-ACE2-EC6D772273CA}"/>
              </a:ext>
            </a:extLst>
          </p:cNvPr>
          <p:cNvSpPr/>
          <p:nvPr/>
        </p:nvSpPr>
        <p:spPr>
          <a:xfrm>
            <a:off x="5954" y="4935141"/>
            <a:ext cx="9144000" cy="2059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/>
              </a:rPr>
              <a:t>IMPROVEMENT REALISATION IN 3D PRINTED JIGS</a:t>
            </a:r>
          </a:p>
        </p:txBody>
      </p:sp>
      <p:sp>
        <p:nvSpPr>
          <p:cNvPr id="20483" name="Text Box 12">
            <a:extLst>
              <a:ext uri="{FF2B5EF4-FFF2-40B4-BE49-F238E27FC236}">
                <a16:creationId xmlns:a16="http://schemas.microsoft.com/office/drawing/2014/main" xmlns="" id="{29545810-3B0A-46FC-AE2E-F6B3D436D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86050" y="446485"/>
            <a:ext cx="26670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50" b="1" u="sng">
                <a:solidFill>
                  <a:srgbClr val="C0504D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INTANGIBLE</a:t>
            </a:r>
            <a:r>
              <a:rPr lang="ja-JP" altLang="en-US" sz="1650" b="1">
                <a:solidFill>
                  <a:srgbClr val="C0504D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　</a:t>
            </a:r>
            <a:endParaRPr lang="ja-JP" altLang="en-US" sz="1650" b="1" u="sng">
              <a:solidFill>
                <a:srgbClr val="C0504D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6DCDB00-B5D9-42D3-B1A1-5361EA19DA04}"/>
              </a:ext>
            </a:extLst>
          </p:cNvPr>
          <p:cNvSpPr/>
          <p:nvPr/>
        </p:nvSpPr>
        <p:spPr>
          <a:xfrm>
            <a:off x="-283369" y="-120254"/>
            <a:ext cx="8991600" cy="535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IN" altLang="en-US" sz="2400" b="1" dirty="0">
                <a:solidFill>
                  <a:srgbClr val="0070C0"/>
                </a:solidFill>
                <a:latin typeface="Calibri"/>
              </a:rPr>
              <a:t>Project Implementation- with 3D printed jigs</a:t>
            </a:r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485" name="AutoShape 2" descr="Image result for my area safe clipart">
            <a:extLst>
              <a:ext uri="{FF2B5EF4-FFF2-40B4-BE49-F238E27FC236}">
                <a16:creationId xmlns:a16="http://schemas.microsoft.com/office/drawing/2014/main" xmlns="" id="{B2D9DFAD-5708-4832-BA25-C5E0689BA9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972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20486" name="AutoShape 6" descr="Image result for happy smileys">
            <a:extLst>
              <a:ext uri="{FF2B5EF4-FFF2-40B4-BE49-F238E27FC236}">
                <a16:creationId xmlns:a16="http://schemas.microsoft.com/office/drawing/2014/main" xmlns="" id="{319B5AFF-4C0D-4742-ACF3-84DBF3FFC9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8372" y="5954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20487" name="AutoShape 8" descr="Image result for happy smileys">
            <a:extLst>
              <a:ext uri="{FF2B5EF4-FFF2-40B4-BE49-F238E27FC236}">
                <a16:creationId xmlns:a16="http://schemas.microsoft.com/office/drawing/2014/main" xmlns="" id="{2AFBF8FA-FBDC-47C3-8952-E5E040F709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772" y="120254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grpSp>
        <p:nvGrpSpPr>
          <p:cNvPr id="20488" name="Group 1">
            <a:extLst>
              <a:ext uri="{FF2B5EF4-FFF2-40B4-BE49-F238E27FC236}">
                <a16:creationId xmlns:a16="http://schemas.microsoft.com/office/drawing/2014/main" xmlns="" id="{10A1F256-8845-453F-884E-148B8B8FE944}"/>
              </a:ext>
            </a:extLst>
          </p:cNvPr>
          <p:cNvGrpSpPr>
            <a:grpSpLocks/>
          </p:cNvGrpSpPr>
          <p:nvPr/>
        </p:nvGrpSpPr>
        <p:grpSpPr bwMode="auto">
          <a:xfrm>
            <a:off x="67866" y="386954"/>
            <a:ext cx="9029972" cy="4520058"/>
            <a:chOff x="90488" y="611188"/>
            <a:chExt cx="12039962" cy="6239326"/>
          </a:xfrm>
        </p:grpSpPr>
        <p:sp>
          <p:nvSpPr>
            <p:cNvPr id="1890" name="Text Box 36">
              <a:extLst>
                <a:ext uri="{FF2B5EF4-FFF2-40B4-BE49-F238E27FC236}">
                  <a16:creationId xmlns:a16="http://schemas.microsoft.com/office/drawing/2014/main" xmlns="" id="{5BD37B8E-76E7-446B-A202-721F15F6E0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7900" y="1294882"/>
              <a:ext cx="7200900" cy="5459695"/>
            </a:xfrm>
            <a:prstGeom prst="roundRect">
              <a:avLst>
                <a:gd name="adj" fmla="val 4294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lIns="34290" rIns="34290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ja-JP" sz="900" dirty="0">
                  <a:solidFill>
                    <a:srgbClr val="003366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0499" name="Rectangle 14">
              <a:extLst>
                <a:ext uri="{FF2B5EF4-FFF2-40B4-BE49-F238E27FC236}">
                  <a16:creationId xmlns:a16="http://schemas.microsoft.com/office/drawing/2014/main" xmlns="" id="{B5043A9B-7543-4889-ACE6-38FD45699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1538" y="612775"/>
              <a:ext cx="7421562" cy="6143625"/>
            </a:xfrm>
            <a:prstGeom prst="rect">
              <a:avLst/>
            </a:prstGeom>
            <a:noFill/>
            <a:ln w="57150" cmpd="thinThick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z="1350">
                <a:solidFill>
                  <a:prstClr val="black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20500" name="Rectangle 14">
              <a:extLst>
                <a:ext uri="{FF2B5EF4-FFF2-40B4-BE49-F238E27FC236}">
                  <a16:creationId xmlns:a16="http://schemas.microsoft.com/office/drawing/2014/main" xmlns="" id="{F257C0D2-4C11-42EF-94C4-2F87AC535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88" y="611188"/>
              <a:ext cx="4454525" cy="6143625"/>
            </a:xfrm>
            <a:prstGeom prst="rect">
              <a:avLst/>
            </a:prstGeom>
            <a:noFill/>
            <a:ln w="57150" cmpd="thinThick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 sz="1350">
                <a:solidFill>
                  <a:prstClr val="black"/>
                </a:solidFill>
                <a:ea typeface="ＭＳ Ｐゴシック" panose="020B0600070205080204" pitchFamily="34" charset="-128"/>
              </a:endParaRPr>
            </a:p>
          </p:txBody>
        </p:sp>
        <p:pic>
          <p:nvPicPr>
            <p:cNvPr id="20501" name="Picture 4">
              <a:extLst>
                <a:ext uri="{FF2B5EF4-FFF2-40B4-BE49-F238E27FC236}">
                  <a16:creationId xmlns:a16="http://schemas.microsoft.com/office/drawing/2014/main" xmlns="" id="{D4E7A4FC-2939-40C4-B79C-F68CE2CCA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1" r="39709"/>
            <a:stretch>
              <a:fillRect/>
            </a:stretch>
          </p:blipFill>
          <p:spPr bwMode="auto">
            <a:xfrm>
              <a:off x="711200" y="1106488"/>
              <a:ext cx="3014663" cy="488156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xmlns="" id="{32DE1F53-C653-44A9-BA26-E6E5BE2F71C9}"/>
                </a:ext>
              </a:extLst>
            </p:cNvPr>
            <p:cNvSpPr/>
            <p:nvPr/>
          </p:nvSpPr>
          <p:spPr bwMode="auto">
            <a:xfrm>
              <a:off x="646113" y="1138750"/>
              <a:ext cx="3246437" cy="2060944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503" name="TextBox 13">
              <a:extLst>
                <a:ext uri="{FF2B5EF4-FFF2-40B4-BE49-F238E27FC236}">
                  <a16:creationId xmlns:a16="http://schemas.microsoft.com/office/drawing/2014/main" xmlns="" id="{DA1D531F-B95B-4A87-B6C3-E0DF11F0A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613" y="808038"/>
              <a:ext cx="2266005" cy="350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b="1">
                  <a:solidFill>
                    <a:srgbClr val="FF0000"/>
                  </a:solidFill>
                </a:rPr>
                <a:t>FRONT AREA OF CAR BODY</a:t>
              </a:r>
            </a:p>
          </p:txBody>
        </p:sp>
        <p:sp>
          <p:nvSpPr>
            <p:cNvPr id="20504" name="TextBox 908">
              <a:extLst>
                <a:ext uri="{FF2B5EF4-FFF2-40B4-BE49-F238E27FC236}">
                  <a16:creationId xmlns:a16="http://schemas.microsoft.com/office/drawing/2014/main" xmlns="" id="{7F397DE8-3602-4B1A-8C8E-D41896683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88" y="6248400"/>
              <a:ext cx="2150589" cy="350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b="1">
                  <a:solidFill>
                    <a:srgbClr val="FF0000"/>
                  </a:solidFill>
                </a:rPr>
                <a:t>REAR AREA OF CAR BODY</a:t>
              </a:r>
            </a:p>
          </p:txBody>
        </p:sp>
        <p:sp>
          <p:nvSpPr>
            <p:cNvPr id="916" name="Rounded Rectangle 915">
              <a:extLst>
                <a:ext uri="{FF2B5EF4-FFF2-40B4-BE49-F238E27FC236}">
                  <a16:creationId xmlns:a16="http://schemas.microsoft.com/office/drawing/2014/main" xmlns="" id="{9DCBCED1-C1C4-40D1-909C-4B41417CE96F}"/>
                </a:ext>
              </a:extLst>
            </p:cNvPr>
            <p:cNvSpPr/>
            <p:nvPr/>
          </p:nvSpPr>
          <p:spPr>
            <a:xfrm>
              <a:off x="8337550" y="1344187"/>
              <a:ext cx="2928938" cy="132630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9" name="Rounded Rectangle 918">
              <a:extLst>
                <a:ext uri="{FF2B5EF4-FFF2-40B4-BE49-F238E27FC236}">
                  <a16:creationId xmlns:a16="http://schemas.microsoft.com/office/drawing/2014/main" xmlns="" id="{BA84BCBD-963A-459A-B440-01C6C8DCDA59}"/>
                </a:ext>
              </a:extLst>
            </p:cNvPr>
            <p:cNvSpPr/>
            <p:nvPr/>
          </p:nvSpPr>
          <p:spPr>
            <a:xfrm>
              <a:off x="8318500" y="3068214"/>
              <a:ext cx="2932113" cy="132465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6" name="Rounded Rectangle 925">
              <a:extLst>
                <a:ext uri="{FF2B5EF4-FFF2-40B4-BE49-F238E27FC236}">
                  <a16:creationId xmlns:a16="http://schemas.microsoft.com/office/drawing/2014/main" xmlns="" id="{215A9A98-6376-48C5-A0AA-EDF2A80EA577}"/>
                </a:ext>
              </a:extLst>
            </p:cNvPr>
            <p:cNvSpPr/>
            <p:nvPr/>
          </p:nvSpPr>
          <p:spPr>
            <a:xfrm>
              <a:off x="8337550" y="4798817"/>
              <a:ext cx="2932113" cy="132630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508" name="TextBox 932">
              <a:extLst>
                <a:ext uri="{FF2B5EF4-FFF2-40B4-BE49-F238E27FC236}">
                  <a16:creationId xmlns:a16="http://schemas.microsoft.com/office/drawing/2014/main" xmlns="" id="{533BC5CD-6CC0-496A-8E4B-0043669DFF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7351" y="6156325"/>
              <a:ext cx="3353909" cy="31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b="1">
                  <a:solidFill>
                    <a:srgbClr val="0070C0"/>
                  </a:solidFill>
                </a:rPr>
                <a:t>TAIL LIGHT FITMENT JUDGEMENT @ WELD SHOP</a:t>
              </a:r>
            </a:p>
          </p:txBody>
        </p:sp>
        <p:sp>
          <p:nvSpPr>
            <p:cNvPr id="20509" name="TextBox 45">
              <a:extLst>
                <a:ext uri="{FF2B5EF4-FFF2-40B4-BE49-F238E27FC236}">
                  <a16:creationId xmlns:a16="http://schemas.microsoft.com/office/drawing/2014/main" xmlns="" id="{2BC0B292-4279-4A04-BFA3-8822AA0602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0264" y="701675"/>
              <a:ext cx="6121249" cy="63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prstClr val="black"/>
                  </a:solidFill>
                </a:rPr>
                <a:t>VERIFICATION OF CRITICAL DIMENSIONS &amp; PARTS PITCH IN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200" b="1">
                  <a:solidFill>
                    <a:prstClr val="black"/>
                  </a:solidFill>
                </a:rPr>
                <a:t>WELD SHOP TO PREVENT ANY FITMENT CONCERN AT ASSEMBLY LINE</a:t>
              </a:r>
            </a:p>
          </p:txBody>
        </p:sp>
        <p:sp>
          <p:nvSpPr>
            <p:cNvPr id="935" name="Text Box 54">
              <a:extLst>
                <a:ext uri="{FF2B5EF4-FFF2-40B4-BE49-F238E27FC236}">
                  <a16:creationId xmlns:a16="http://schemas.microsoft.com/office/drawing/2014/main" xmlns="" id="{95FC9D39-E290-47CD-958E-81CC98B5D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63" y="1143681"/>
              <a:ext cx="1100137" cy="48811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000" b="1" dirty="0">
                  <a:solidFill>
                    <a:srgbClr val="0066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F</a:t>
              </a:r>
              <a:r>
                <a:rPr lang="en-US" sz="788" b="1" dirty="0">
                  <a:solidFill>
                    <a:srgbClr val="0066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RONT</a:t>
              </a:r>
            </a:p>
          </p:txBody>
        </p:sp>
        <p:sp>
          <p:nvSpPr>
            <p:cNvPr id="20511" name="TextBox 46">
              <a:extLst>
                <a:ext uri="{FF2B5EF4-FFF2-40B4-BE49-F238E27FC236}">
                  <a16:creationId xmlns:a16="http://schemas.microsoft.com/office/drawing/2014/main" xmlns="" id="{46821F76-DBE8-4C6F-987A-4042A64EBE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1881" y="6276975"/>
              <a:ext cx="5698569" cy="573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b="1">
                  <a:solidFill>
                    <a:srgbClr val="00B050"/>
                  </a:solidFill>
                </a:rPr>
                <a:t>Modified 3D printed Jigs are light in weight, only 1 manpower Required, 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050" b="1">
                  <a:solidFill>
                    <a:srgbClr val="00B050"/>
                  </a:solidFill>
                </a:rPr>
                <a:t>easy handling and much safer</a:t>
              </a:r>
            </a:p>
          </p:txBody>
        </p:sp>
        <p:sp>
          <p:nvSpPr>
            <p:cNvPr id="925" name="Rounded Rectangle 924">
              <a:extLst>
                <a:ext uri="{FF2B5EF4-FFF2-40B4-BE49-F238E27FC236}">
                  <a16:creationId xmlns:a16="http://schemas.microsoft.com/office/drawing/2014/main" xmlns="" id="{EBA0DFBB-1C9B-428F-B9F7-720FF6289215}"/>
                </a:ext>
              </a:extLst>
            </p:cNvPr>
            <p:cNvSpPr/>
            <p:nvPr/>
          </p:nvSpPr>
          <p:spPr>
            <a:xfrm>
              <a:off x="5494338" y="5441423"/>
              <a:ext cx="1192212" cy="647538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928" name="Straight Connector 927">
              <a:extLst>
                <a:ext uri="{FF2B5EF4-FFF2-40B4-BE49-F238E27FC236}">
                  <a16:creationId xmlns:a16="http://schemas.microsoft.com/office/drawing/2014/main" xmlns="" id="{E6BDCCA9-F99B-4ADF-9CFC-5CDEDE550599}"/>
                </a:ext>
              </a:extLst>
            </p:cNvPr>
            <p:cNvCxnSpPr/>
            <p:nvPr/>
          </p:nvCxnSpPr>
          <p:spPr>
            <a:xfrm>
              <a:off x="6686550" y="6088961"/>
              <a:ext cx="1809750" cy="361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451" name="Picture 43" descr="Image result for amaze front">
              <a:extLst>
                <a:ext uri="{FF2B5EF4-FFF2-40B4-BE49-F238E27FC236}">
                  <a16:creationId xmlns:a16="http://schemas.microsoft.com/office/drawing/2014/main" xmlns="" id="{DF317840-2030-4B1D-B04F-0878CFC2F1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945"/>
            <a:stretch/>
          </p:blipFill>
          <p:spPr bwMode="auto">
            <a:xfrm>
              <a:off x="5105402" y="1398241"/>
              <a:ext cx="2865436" cy="12687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73E53577-F603-4314-B0A8-DB9D31397009}"/>
                </a:ext>
              </a:extLst>
            </p:cNvPr>
            <p:cNvSpPr/>
            <p:nvPr/>
          </p:nvSpPr>
          <p:spPr>
            <a:xfrm rot="21250835">
              <a:off x="5600700" y="1556198"/>
              <a:ext cx="1287463" cy="443744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662AB91C-25BA-470D-AF35-3530D33BE1F1}"/>
                </a:ext>
              </a:extLst>
            </p:cNvPr>
            <p:cNvCxnSpPr/>
            <p:nvPr/>
          </p:nvCxnSpPr>
          <p:spPr>
            <a:xfrm flipV="1">
              <a:off x="6705600" y="1357335"/>
              <a:ext cx="1801813" cy="1331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7" name="Straight Connector 916">
              <a:extLst>
                <a:ext uri="{FF2B5EF4-FFF2-40B4-BE49-F238E27FC236}">
                  <a16:creationId xmlns:a16="http://schemas.microsoft.com/office/drawing/2014/main" xmlns="" id="{A764E03F-36C9-4B6F-BAEB-39D7E1F97FBC}"/>
                </a:ext>
              </a:extLst>
            </p:cNvPr>
            <p:cNvCxnSpPr/>
            <p:nvPr/>
          </p:nvCxnSpPr>
          <p:spPr>
            <a:xfrm>
              <a:off x="6480175" y="2034456"/>
              <a:ext cx="2014538" cy="63603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3" descr="Image result for amaze front">
              <a:extLst>
                <a:ext uri="{FF2B5EF4-FFF2-40B4-BE49-F238E27FC236}">
                  <a16:creationId xmlns:a16="http://schemas.microsoft.com/office/drawing/2014/main" xmlns="" id="{BBBE13D2-DFE2-4AF8-8090-433CA5B1C1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486"/>
            <a:stretch/>
          </p:blipFill>
          <p:spPr bwMode="auto">
            <a:xfrm>
              <a:off x="5105402" y="3074641"/>
              <a:ext cx="2885496" cy="126875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918" name="Rounded Rectangle 917">
              <a:extLst>
                <a:ext uri="{FF2B5EF4-FFF2-40B4-BE49-F238E27FC236}">
                  <a16:creationId xmlns:a16="http://schemas.microsoft.com/office/drawing/2014/main" xmlns="" id="{D1BB9A95-581D-49BC-B070-4C32286F4500}"/>
                </a:ext>
              </a:extLst>
            </p:cNvPr>
            <p:cNvSpPr/>
            <p:nvPr/>
          </p:nvSpPr>
          <p:spPr>
            <a:xfrm>
              <a:off x="5899150" y="3530037"/>
              <a:ext cx="830263" cy="432239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920" name="Straight Connector 919">
              <a:extLst>
                <a:ext uri="{FF2B5EF4-FFF2-40B4-BE49-F238E27FC236}">
                  <a16:creationId xmlns:a16="http://schemas.microsoft.com/office/drawing/2014/main" xmlns="" id="{151AE25D-4AA0-47FD-8FC3-5C02C96736C1}"/>
                </a:ext>
              </a:extLst>
            </p:cNvPr>
            <p:cNvCxnSpPr/>
            <p:nvPr/>
          </p:nvCxnSpPr>
          <p:spPr>
            <a:xfrm flipV="1">
              <a:off x="6592888" y="3048492"/>
              <a:ext cx="1914525" cy="4815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1" name="Straight Connector 920">
              <a:extLst>
                <a:ext uri="{FF2B5EF4-FFF2-40B4-BE49-F238E27FC236}">
                  <a16:creationId xmlns:a16="http://schemas.microsoft.com/office/drawing/2014/main" xmlns="" id="{2E5D512F-01EE-4EFE-BB5F-14A7B1AAAABB}"/>
                </a:ext>
              </a:extLst>
            </p:cNvPr>
            <p:cNvCxnSpPr/>
            <p:nvPr/>
          </p:nvCxnSpPr>
          <p:spPr>
            <a:xfrm>
              <a:off x="6592888" y="4014868"/>
              <a:ext cx="1812925" cy="3418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F1D8446F-407D-4EAE-9AE2-2D3664A6F2EF}"/>
                </a:ext>
              </a:extLst>
            </p:cNvPr>
            <p:cNvSpPr/>
            <p:nvPr/>
          </p:nvSpPr>
          <p:spPr bwMode="auto">
            <a:xfrm>
              <a:off x="639763" y="4703494"/>
              <a:ext cx="3246437" cy="1544887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1" name="Text Box 54">
              <a:extLst>
                <a:ext uri="{FF2B5EF4-FFF2-40B4-BE49-F238E27FC236}">
                  <a16:creationId xmlns:a16="http://schemas.microsoft.com/office/drawing/2014/main" xmlns="" id="{F1A96A4A-E7F7-4D47-BB5F-38A32B652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338" y="5216265"/>
              <a:ext cx="1101725" cy="49140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000" b="1" dirty="0">
                  <a:solidFill>
                    <a:srgbClr val="0066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</a:t>
              </a:r>
              <a:r>
                <a:rPr lang="en-US" sz="788" b="1" dirty="0">
                  <a:solidFill>
                    <a:srgbClr val="0066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EAR</a:t>
              </a:r>
            </a:p>
          </p:txBody>
        </p:sp>
        <p:sp>
          <p:nvSpPr>
            <p:cNvPr id="20524" name="TextBox 44">
              <a:extLst>
                <a:ext uri="{FF2B5EF4-FFF2-40B4-BE49-F238E27FC236}">
                  <a16:creationId xmlns:a16="http://schemas.microsoft.com/office/drawing/2014/main" xmlns="" id="{7B44960F-49B1-4689-8041-F1B8A3080A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34100" y="2736849"/>
              <a:ext cx="3963052" cy="31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b="1">
                  <a:solidFill>
                    <a:srgbClr val="0070C0"/>
                  </a:solidFill>
                </a:rPr>
                <a:t>FRONT WINDSHIELD FITMENT JUDGEMENT @ WELD SHOP</a:t>
              </a:r>
            </a:p>
          </p:txBody>
        </p:sp>
        <p:sp>
          <p:nvSpPr>
            <p:cNvPr id="20525" name="TextBox 931">
              <a:extLst>
                <a:ext uri="{FF2B5EF4-FFF2-40B4-BE49-F238E27FC236}">
                  <a16:creationId xmlns:a16="http://schemas.microsoft.com/office/drawing/2014/main" xmlns="" id="{DE4B3053-33E6-4132-99DE-1F3242B668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34100" y="4456114"/>
              <a:ext cx="3439402" cy="31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900" b="1">
                  <a:solidFill>
                    <a:srgbClr val="0070C0"/>
                  </a:solidFill>
                </a:rPr>
                <a:t>HEAD LIGHT FITMENT JUDGEMENT @ WELD SHOP</a:t>
              </a:r>
            </a:p>
          </p:txBody>
        </p:sp>
        <p:pic>
          <p:nvPicPr>
            <p:cNvPr id="20526" name="Picture 40" descr="C:\Users\ps003029\Desktop\SURAJ\SUNIL SAAN\sunil san 3\181018\DSC00957.JPG">
              <a:extLst>
                <a:ext uri="{FF2B5EF4-FFF2-40B4-BE49-F238E27FC236}">
                  <a16:creationId xmlns:a16="http://schemas.microsoft.com/office/drawing/2014/main" xmlns="" id="{0CC0F95B-807F-47AB-905A-78FE8AACB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8" r="4253" b="12685"/>
            <a:stretch>
              <a:fillRect/>
            </a:stretch>
          </p:blipFill>
          <p:spPr bwMode="auto">
            <a:xfrm>
              <a:off x="8437563" y="3103563"/>
              <a:ext cx="2716212" cy="122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9" name="Picture 2" descr="\\10.249.38.57\Weld\SUNIL SAN\sunil san photo\3 D\DSC07157.JPG">
            <a:extLst>
              <a:ext uri="{FF2B5EF4-FFF2-40B4-BE49-F238E27FC236}">
                <a16:creationId xmlns:a16="http://schemas.microsoft.com/office/drawing/2014/main" xmlns="" id="{6BDD6F9C-B323-4B1A-9524-494AB5434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3"/>
          <a:stretch>
            <a:fillRect/>
          </a:stretch>
        </p:blipFill>
        <p:spPr bwMode="auto">
          <a:xfrm>
            <a:off x="6360319" y="983457"/>
            <a:ext cx="2025254" cy="80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79757121-5FED-4ED4-B9BC-65EA6E089EA0}"/>
              </a:ext>
            </a:extLst>
          </p:cNvPr>
          <p:cNvSpPr/>
          <p:nvPr/>
        </p:nvSpPr>
        <p:spPr>
          <a:xfrm>
            <a:off x="6818710" y="983457"/>
            <a:ext cx="926306" cy="327422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491" name="Picture 40" descr="\\10.249.38.57\Weld\SUNIL SAN\sunil san photo\3 D\DSC07159.JPG">
            <a:extLst>
              <a:ext uri="{FF2B5EF4-FFF2-40B4-BE49-F238E27FC236}">
                <a16:creationId xmlns:a16="http://schemas.microsoft.com/office/drawing/2014/main" xmlns="" id="{CC04E5B8-324A-4B22-936A-9D058F49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6"/>
          <a:stretch>
            <a:fillRect/>
          </a:stretch>
        </p:blipFill>
        <p:spPr bwMode="auto">
          <a:xfrm>
            <a:off x="6301979" y="3465910"/>
            <a:ext cx="2083594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41">
            <a:extLst>
              <a:ext uri="{FF2B5EF4-FFF2-40B4-BE49-F238E27FC236}">
                <a16:creationId xmlns:a16="http://schemas.microsoft.com/office/drawing/2014/main" xmlns="" id="{3E04D294-2C20-49DB-84BD-4F588329A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r="31296"/>
          <a:stretch/>
        </p:blipFill>
        <p:spPr bwMode="auto">
          <a:xfrm>
            <a:off x="3829052" y="3513535"/>
            <a:ext cx="2164122" cy="842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xmlns="" id="{1F6F4D52-1B6D-4D46-8F44-4BF833E889E2}"/>
              </a:ext>
            </a:extLst>
          </p:cNvPr>
          <p:cNvSpPr/>
          <p:nvPr/>
        </p:nvSpPr>
        <p:spPr>
          <a:xfrm>
            <a:off x="4380310" y="3780235"/>
            <a:ext cx="815578" cy="414338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5A05B0ED-108F-4DEC-8404-D8FCBCFA9204}"/>
              </a:ext>
            </a:extLst>
          </p:cNvPr>
          <p:cNvCxnSpPr/>
          <p:nvPr/>
        </p:nvCxnSpPr>
        <p:spPr>
          <a:xfrm flipV="1">
            <a:off x="5180410" y="3417094"/>
            <a:ext cx="1127522" cy="3238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5479D9A2-9C0E-45C8-9F3C-E7271466E951}"/>
              </a:ext>
            </a:extLst>
          </p:cNvPr>
          <p:cNvCxnSpPr/>
          <p:nvPr/>
        </p:nvCxnSpPr>
        <p:spPr>
          <a:xfrm>
            <a:off x="5180410" y="4194572"/>
            <a:ext cx="1051322" cy="1714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xmlns="" id="{04F7FE9D-99EC-4681-8CCA-629723C32770}"/>
              </a:ext>
            </a:extLst>
          </p:cNvPr>
          <p:cNvSpPr/>
          <p:nvPr/>
        </p:nvSpPr>
        <p:spPr>
          <a:xfrm>
            <a:off x="7246144" y="2525316"/>
            <a:ext cx="926306" cy="327422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xmlns="" id="{A064A077-AAF6-4F15-9F7D-543EB32AE774}"/>
              </a:ext>
            </a:extLst>
          </p:cNvPr>
          <p:cNvSpPr/>
          <p:nvPr/>
        </p:nvSpPr>
        <p:spPr>
          <a:xfrm>
            <a:off x="6686550" y="3740944"/>
            <a:ext cx="657225" cy="327422"/>
          </a:xfrm>
          <a:prstGeom prst="round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xmlns="" id="{F3904DC2-7EE6-431F-9E40-5F815B86D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-57150"/>
            <a:ext cx="8229600" cy="400050"/>
          </a:xfrm>
        </p:spPr>
        <p:txBody>
          <a:bodyPr/>
          <a:lstStyle/>
          <a:p>
            <a:r>
              <a:rPr lang="en-IN" altLang="en-US" sz="2700" b="1">
                <a:solidFill>
                  <a:srgbClr val="0070C0"/>
                </a:solidFill>
              </a:rPr>
              <a:t>Implementation on shop floor</a:t>
            </a:r>
          </a:p>
        </p:txBody>
      </p:sp>
      <p:sp>
        <p:nvSpPr>
          <p:cNvPr id="21507" name="Slide Number Placeholder 1">
            <a:extLst>
              <a:ext uri="{FF2B5EF4-FFF2-40B4-BE49-F238E27FC236}">
                <a16:creationId xmlns:a16="http://schemas.microsoft.com/office/drawing/2014/main" xmlns="" id="{8A1CA5E3-5D7C-4BBD-B5F1-9F575545BD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B37592-FA0C-4F3C-A1BA-C8B6C1889170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A5C9A1-13F3-4671-9B55-924928FD87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260" y="1926104"/>
            <a:ext cx="1917290" cy="1266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4CE313B-EBC2-433E-B9CE-A03D7F3A1D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5260" y="3354800"/>
            <a:ext cx="1917291" cy="1186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019E621-4CC8-44C7-AE57-AD6C6987BA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8" y="472788"/>
            <a:ext cx="2068833" cy="1151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xmlns="" id="{D2F543F0-80A7-4710-9814-80C36C9FF1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6557" y="3267940"/>
            <a:ext cx="2752634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xmlns="" id="{6771838F-5F04-4884-8742-729409746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147" y="457201"/>
            <a:ext cx="2627060" cy="1188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E3335D1-1ECD-4C41-A0C0-B0B306A077B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0" y="1844387"/>
            <a:ext cx="2140331" cy="1110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E1BEBA7-1EE8-449E-96E5-3E0B38B1E4B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0" y="3354801"/>
            <a:ext cx="2145920" cy="1203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A55DA01-5B61-4ECF-9475-2C942D7268F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03640" y="472789"/>
            <a:ext cx="1854611" cy="1266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9EA348-A0CC-432C-B62B-8E92895D80BC}"/>
              </a:ext>
            </a:extLst>
          </p:cNvPr>
          <p:cNvSpPr txBox="1"/>
          <p:nvPr/>
        </p:nvSpPr>
        <p:spPr>
          <a:xfrm>
            <a:off x="7543801" y="1729979"/>
            <a:ext cx="92179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Tail light LH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BC82BB-984D-43F9-BDED-D7430307EA65}"/>
              </a:ext>
            </a:extLst>
          </p:cNvPr>
          <p:cNvSpPr txBox="1"/>
          <p:nvPr/>
        </p:nvSpPr>
        <p:spPr>
          <a:xfrm>
            <a:off x="7543800" y="3192067"/>
            <a:ext cx="94263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Tail light RH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9271E64-15EC-45CE-B306-B3599989B496}"/>
              </a:ext>
            </a:extLst>
          </p:cNvPr>
          <p:cNvSpPr txBox="1"/>
          <p:nvPr/>
        </p:nvSpPr>
        <p:spPr>
          <a:xfrm>
            <a:off x="7725966" y="4557713"/>
            <a:ext cx="7282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Lid light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C5A9752-B422-405A-A585-E390F669338E}"/>
              </a:ext>
            </a:extLst>
          </p:cNvPr>
          <p:cNvSpPr txBox="1"/>
          <p:nvPr/>
        </p:nvSpPr>
        <p:spPr>
          <a:xfrm>
            <a:off x="4138612" y="4599385"/>
            <a:ext cx="12371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Rear Windshield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36187DF-AC2C-417C-9394-5D05BFD73EE1}"/>
              </a:ext>
            </a:extLst>
          </p:cNvPr>
          <p:cNvSpPr txBox="1"/>
          <p:nvPr/>
        </p:nvSpPr>
        <p:spPr>
          <a:xfrm>
            <a:off x="4138613" y="1612107"/>
            <a:ext cx="77149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Trunk Lid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A6F72F3-7C1E-4BD8-A15F-86E802565E65}"/>
              </a:ext>
            </a:extLst>
          </p:cNvPr>
          <p:cNvSpPr txBox="1"/>
          <p:nvPr/>
        </p:nvSpPr>
        <p:spPr>
          <a:xfrm>
            <a:off x="571500" y="1612107"/>
            <a:ext cx="103765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Head light LH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782890D-BF37-406E-8A05-A829FEFD4139}"/>
              </a:ext>
            </a:extLst>
          </p:cNvPr>
          <p:cNvSpPr txBox="1"/>
          <p:nvPr/>
        </p:nvSpPr>
        <p:spPr>
          <a:xfrm>
            <a:off x="514350" y="2962276"/>
            <a:ext cx="128746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Front Windshield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E8EF3CA-53F5-4534-A559-CA73EDF4DFED}"/>
              </a:ext>
            </a:extLst>
          </p:cNvPr>
          <p:cNvSpPr txBox="1"/>
          <p:nvPr/>
        </p:nvSpPr>
        <p:spPr>
          <a:xfrm>
            <a:off x="571501" y="4541044"/>
            <a:ext cx="105849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Head light RH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4920828-E193-4185-9AD8-81EFD2120577}"/>
              </a:ext>
            </a:extLst>
          </p:cNvPr>
          <p:cNvSpPr/>
          <p:nvPr/>
        </p:nvSpPr>
        <p:spPr>
          <a:xfrm>
            <a:off x="5954" y="4942285"/>
            <a:ext cx="9144000" cy="2143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/>
              </a:rPr>
              <a:t>SUCCESSFUL EXPERIENCE OF 3D PRINTED TECHNOLOGY</a:t>
            </a:r>
          </a:p>
        </p:txBody>
      </p:sp>
      <p:pic>
        <p:nvPicPr>
          <p:cNvPr id="21525" name="Picture 23">
            <a:extLst>
              <a:ext uri="{FF2B5EF4-FFF2-40B4-BE49-F238E27FC236}">
                <a16:creationId xmlns:a16="http://schemas.microsoft.com/office/drawing/2014/main" xmlns="" id="{819FA71E-2131-4CC3-848C-BD8C2ABD7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t="8833" r="6850" b="13792"/>
          <a:stretch>
            <a:fillRect/>
          </a:stretch>
        </p:blipFill>
        <p:spPr bwMode="auto">
          <a:xfrm>
            <a:off x="3349228" y="1847851"/>
            <a:ext cx="2422922" cy="133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xmlns="" id="{228DCD58-736E-4E52-B860-3E0420CB9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-32147"/>
            <a:ext cx="5829300" cy="314326"/>
          </a:xfrm>
        </p:spPr>
        <p:txBody>
          <a:bodyPr/>
          <a:lstStyle/>
          <a:p>
            <a:r>
              <a:rPr lang="en-IN" altLang="en-US" sz="2700" b="1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78A59D6-D4EE-4156-BDFD-A79EFF5D9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971550"/>
            <a:ext cx="8286750" cy="3657600"/>
          </a:xfrm>
        </p:spPr>
        <p:txBody>
          <a:bodyPr/>
          <a:lstStyle/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on Shop floor with 3D Printing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 Layout &amp; Importance of Q checking assists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SA &amp; DA for 3D printing Introduction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Methodology and Scope Fixation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Execution &amp; Implementation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Learning's &amp; Benefits of 3D printing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Way Forward…..</a:t>
            </a:r>
          </a:p>
        </p:txBody>
      </p:sp>
      <p:sp>
        <p:nvSpPr>
          <p:cNvPr id="22532" name="Slide Number Placeholder 1">
            <a:extLst>
              <a:ext uri="{FF2B5EF4-FFF2-40B4-BE49-F238E27FC236}">
                <a16:creationId xmlns:a16="http://schemas.microsoft.com/office/drawing/2014/main" xmlns="" id="{EDAA2F86-A0EA-4071-957F-6AEF4DA94E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BCE7DE-6319-4A2D-B1AC-AF09ED051171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6EB9BD5-5D30-4A8D-87C5-7932002F537A}"/>
              </a:ext>
            </a:extLst>
          </p:cNvPr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EC57E90-EB4D-4900-8238-FE25B0F6A0B9}"/>
              </a:ext>
            </a:extLst>
          </p:cNvPr>
          <p:cNvSpPr/>
          <p:nvPr/>
        </p:nvSpPr>
        <p:spPr>
          <a:xfrm>
            <a:off x="15479" y="358378"/>
            <a:ext cx="9144000" cy="2441972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2">
            <a:extLst>
              <a:ext uri="{FF2B5EF4-FFF2-40B4-BE49-F238E27FC236}">
                <a16:creationId xmlns:a16="http://schemas.microsoft.com/office/drawing/2014/main" xmlns="" id="{DBFF7F21-EB01-4385-AE8A-B65135508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6AAC70-F2F5-4470-87E9-5BF16D82DB37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0CA2BC06-493B-495A-880E-BDA91B6ADD86}"/>
              </a:ext>
            </a:extLst>
          </p:cNvPr>
          <p:cNvGraphicFramePr>
            <a:graphicFrameLocks noGrp="1"/>
          </p:cNvGraphicFramePr>
          <p:nvPr/>
        </p:nvGraphicFramePr>
        <p:xfrm>
          <a:off x="1" y="329093"/>
          <a:ext cx="9144000" cy="446127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>
                      <a:lumMod val="65000"/>
                    </a:schemeClr>
                  </a:outerShdw>
                </a:effectLst>
                <a:tableStyleId>{5C22544A-7EE6-4342-B048-85BDC9FD1C3A}</a:tableStyleId>
              </a:tblPr>
              <a:tblGrid>
                <a:gridCol w="5638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92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28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27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227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8227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85633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AREA</a:t>
                      </a:r>
                    </a:p>
                  </a:txBody>
                  <a:tcPr marL="18000" marR="1800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FACTOR</a:t>
                      </a:r>
                    </a:p>
                  </a:txBody>
                  <a:tcPr marL="18000" marR="1800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ADVANTAGE</a:t>
                      </a:r>
                    </a:p>
                  </a:txBody>
                  <a:tcPr marL="18000" marR="1800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LEARNING</a:t>
                      </a:r>
                    </a:p>
                  </a:txBody>
                  <a:tcPr marL="18000" marR="1800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BENEFIT</a:t>
                      </a:r>
                    </a:p>
                  </a:txBody>
                  <a:tcPr marL="18000" marR="1800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OUTPUT</a:t>
                      </a:r>
                    </a:p>
                  </a:txBody>
                  <a:tcPr marL="18000" marR="1800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2595">
                <a:tc>
                  <a:txBody>
                    <a:bodyPr/>
                    <a:lstStyle/>
                    <a:p>
                      <a:pPr algn="ctr"/>
                      <a:r>
                        <a:rPr lang="en-IN" sz="2100" b="1" dirty="0"/>
                        <a:t>S</a:t>
                      </a:r>
                    </a:p>
                  </a:txBody>
                  <a:tcPr marL="18000" marR="18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1" dirty="0"/>
                        <a:t>SAFETY WHILE USAGE  &amp; FATIGUE</a:t>
                      </a:r>
                    </a:p>
                  </a:txBody>
                  <a:tcPr marL="36000" marR="18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Light weight Fixtures-Reduced to 7KG from 25 Kg</a:t>
                      </a:r>
                    </a:p>
                  </a:txBody>
                  <a:tcPr marL="36000" marR="18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en-US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Impact</a:t>
                      </a:r>
                      <a:r>
                        <a:rPr lang="en-US" altLang="en-US" sz="900" b="1" kern="1200" baseline="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 of weight reduction on shop floor safety</a:t>
                      </a:r>
                      <a:endParaRPr lang="en-US" altLang="en-US" sz="9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36000" marR="18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en-US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Equipment (Jigs) Usage And Human Safety Improved</a:t>
                      </a:r>
                    </a:p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en-US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Fatigue Reduced</a:t>
                      </a:r>
                    </a:p>
                  </a:txBody>
                  <a:tcPr marL="36000" marR="18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altLang="en-US" sz="9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36000" marR="1800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2450">
                <a:tc>
                  <a:txBody>
                    <a:bodyPr/>
                    <a:lstStyle/>
                    <a:p>
                      <a:pPr algn="ctr"/>
                      <a:r>
                        <a:rPr lang="en-IN" sz="2100" b="1" dirty="0"/>
                        <a:t>Q</a:t>
                      </a:r>
                    </a:p>
                  </a:txBody>
                  <a:tcPr marL="18000" marR="1800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1" dirty="0"/>
                        <a:t>ACCURACY</a:t>
                      </a:r>
                    </a:p>
                  </a:txBody>
                  <a:tcPr marL="36000" marR="1800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Variation during Machining Operations minimised In 3D Printed Jigs</a:t>
                      </a:r>
                    </a:p>
                  </a:txBody>
                  <a:tcPr marL="36000" marR="1800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en-US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Impact of manufacturing processes on accuracy of jigs</a:t>
                      </a:r>
                    </a:p>
                  </a:txBody>
                  <a:tcPr marL="36000" marR="1800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en-US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Accurate Measurements as parts made as Per 3D Models</a:t>
                      </a:r>
                    </a:p>
                  </a:txBody>
                  <a:tcPr marL="36000" marR="1800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altLang="en-US" sz="9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36000" marR="1800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4091">
                <a:tc rowSpan="2">
                  <a:txBody>
                    <a:bodyPr/>
                    <a:lstStyle/>
                    <a:p>
                      <a:pPr algn="ctr"/>
                      <a:r>
                        <a:rPr lang="en-IN" sz="2100" b="1" dirty="0"/>
                        <a:t>C</a:t>
                      </a:r>
                    </a:p>
                  </a:txBody>
                  <a:tcPr marL="18000" marR="1800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1" dirty="0"/>
                        <a:t>OVERALL COST</a:t>
                      </a:r>
                    </a:p>
                  </a:txBody>
                  <a:tcPr marL="36000" marR="1800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en-US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40 ~ 50% Cost Reduced With 3d Printed Jigs</a:t>
                      </a:r>
                    </a:p>
                  </a:txBody>
                  <a:tcPr marL="36000" marR="1800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Costing</a:t>
                      </a:r>
                      <a:r>
                        <a:rPr lang="en-IN" sz="900" b="1" kern="1200" baseline="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 of different materials</a:t>
                      </a:r>
                    </a:p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baseline="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Direction for cost saving in future</a:t>
                      </a:r>
                      <a:endParaRPr lang="en-IN" sz="9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36000" marR="1800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Cost Saving</a:t>
                      </a:r>
                    </a:p>
                  </a:txBody>
                  <a:tcPr marL="36000" marR="1800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IN" sz="9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36000" marR="1800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40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1" dirty="0"/>
                        <a:t>MANPOWER COST</a:t>
                      </a:r>
                    </a:p>
                  </a:txBody>
                  <a:tcPr marL="36000" marR="1800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en-US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Low Weight Hence Manpower Reduced </a:t>
                      </a:r>
                    </a:p>
                  </a:txBody>
                  <a:tcPr marL="36000" marR="1800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IN" sz="12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48000" marR="2400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Manpower Cost Saved</a:t>
                      </a:r>
                    </a:p>
                  </a:txBody>
                  <a:tcPr marL="36000" marR="1800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IN" sz="12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48000" marR="2400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1550">
                <a:tc rowSpan="2">
                  <a:txBody>
                    <a:bodyPr/>
                    <a:lstStyle/>
                    <a:p>
                      <a:pPr algn="ctr"/>
                      <a:r>
                        <a:rPr lang="en-IN" sz="2100" b="1" dirty="0"/>
                        <a:t>D</a:t>
                      </a:r>
                    </a:p>
                  </a:txBody>
                  <a:tcPr marL="18000" marR="1800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1" dirty="0"/>
                        <a:t>LEAD TIME</a:t>
                      </a:r>
                    </a:p>
                  </a:txBody>
                  <a:tcPr marL="36000" marR="1800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en-US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Reduced Manufacturing Time Hence Shorter Lead Time</a:t>
                      </a:r>
                    </a:p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en-US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Better Manageable, Digital Inventory</a:t>
                      </a:r>
                    </a:p>
                  </a:txBody>
                  <a:tcPr marL="36000" marR="1800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Lead time difference</a:t>
                      </a:r>
                      <a:r>
                        <a:rPr lang="en-IN" sz="900" b="1" kern="1200" baseline="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 with change of technology</a:t>
                      </a:r>
                      <a:endParaRPr lang="en-IN" sz="9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36000" marR="1800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Project Timeline Reduced </a:t>
                      </a:r>
                    </a:p>
                  </a:txBody>
                  <a:tcPr marL="36000" marR="1800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IN" sz="9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36000" marR="1800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3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1" dirty="0"/>
                        <a:t>TACT TIME</a:t>
                      </a:r>
                    </a:p>
                  </a:txBody>
                  <a:tcPr marL="36000" marR="1800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en-US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Timely completion of  work due</a:t>
                      </a:r>
                      <a:r>
                        <a:rPr lang="en-US" altLang="en-US" sz="900" b="1" kern="1200" baseline="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 to easy handling</a:t>
                      </a:r>
                      <a:endParaRPr lang="en-US" altLang="en-US" sz="9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36000" marR="1800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Impact of ergonomics on cycle</a:t>
                      </a:r>
                      <a:r>
                        <a:rPr lang="en-IN" sz="900" b="1" kern="1200" baseline="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 time</a:t>
                      </a:r>
                      <a:endParaRPr lang="en-IN" sz="9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36000" marR="1800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Line</a:t>
                      </a:r>
                      <a:r>
                        <a:rPr lang="en-IN" sz="900" b="1" kern="1200" baseline="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 delay  due to inspection reduced</a:t>
                      </a:r>
                      <a:endParaRPr lang="en-IN" sz="9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36000" marR="1800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IN" sz="12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48000" marR="2400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87178">
                <a:tc>
                  <a:txBody>
                    <a:bodyPr/>
                    <a:lstStyle/>
                    <a:p>
                      <a:pPr algn="ctr"/>
                      <a:r>
                        <a:rPr lang="en-IN" sz="2100" b="1" dirty="0"/>
                        <a:t>M</a:t>
                      </a:r>
                    </a:p>
                  </a:txBody>
                  <a:tcPr marL="18000" marR="1800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800" b="1" dirty="0"/>
                        <a:t>OPERATOR MORALE</a:t>
                      </a:r>
                    </a:p>
                  </a:txBody>
                  <a:tcPr marL="36000" marR="1800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Easy Handling &amp; Easy Movement</a:t>
                      </a:r>
                    </a:p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Worker Comfort &amp; Improved Ergonomics </a:t>
                      </a:r>
                    </a:p>
                  </a:txBody>
                  <a:tcPr marL="36000" marR="1800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IN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Awareness about Focus items of shop floor management</a:t>
                      </a:r>
                    </a:p>
                  </a:txBody>
                  <a:tcPr marL="36000" marR="1800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en-US" sz="900" b="1" kern="1200" dirty="0">
                          <a:solidFill>
                            <a:srgbClr val="000000"/>
                          </a:solidFill>
                          <a:latin typeface="+mn-lt"/>
                          <a:ea typeface="Meiryo UI" pitchFamily="34" charset="-128"/>
                          <a:cs typeface="Meiryo UI" pitchFamily="34" charset="-128"/>
                        </a:rPr>
                        <a:t>High Motivation of Operators</a:t>
                      </a:r>
                    </a:p>
                  </a:txBody>
                  <a:tcPr marL="36000" marR="18000" marT="0" marB="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altLang="en-US" sz="900" b="1" kern="1200" dirty="0">
                        <a:solidFill>
                          <a:srgbClr val="000000"/>
                        </a:solidFill>
                        <a:latin typeface="+mn-lt"/>
                        <a:ea typeface="Meiryo UI" pitchFamily="34" charset="-128"/>
                        <a:cs typeface="Meiryo UI" pitchFamily="34" charset="-128"/>
                      </a:endParaRPr>
                    </a:p>
                  </a:txBody>
                  <a:tcPr marL="36000" marR="18000" marT="0" marB="0"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3556" name="テキスト ボックス 209">
            <a:extLst>
              <a:ext uri="{FF2B5EF4-FFF2-40B4-BE49-F238E27FC236}">
                <a16:creationId xmlns:a16="http://schemas.microsoft.com/office/drawing/2014/main" xmlns="" id="{AF540117-FA38-425C-89DD-713278DB4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94660"/>
            <a:ext cx="9144000" cy="2769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dk1"/>
                </a:solidFill>
                <a:latin typeface="+mn-lt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en-IN" altLang="ja-JP" sz="1200" dirty="0">
                <a:solidFill>
                  <a:prstClr val="black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BENEFITS OF 3D PRINTING FOUND IN ALL VERTICALS OF SHOP FLOOR</a:t>
            </a:r>
            <a:endParaRPr lang="ja-JP" altLang="en-US" sz="1200" dirty="0">
              <a:solidFill>
                <a:prstClr val="black"/>
              </a:solidFill>
              <a:latin typeface="Arial" pitchFamily="34" charset="0"/>
              <a:ea typeface="ＭＳ Ｐゴシック" panose="020B0600070205080204" pitchFamily="34" charset="-128"/>
              <a:cs typeface="Arial" pitchFamily="34" charset="0"/>
            </a:endParaRPr>
          </a:p>
        </p:txBody>
      </p:sp>
      <p:sp>
        <p:nvSpPr>
          <p:cNvPr id="26629" name="タイトル 1">
            <a:extLst>
              <a:ext uri="{FF2B5EF4-FFF2-40B4-BE49-F238E27FC236}">
                <a16:creationId xmlns:a16="http://schemas.microsoft.com/office/drawing/2014/main" xmlns="" id="{57CF89CA-DC59-4B9E-9B1C-70CD4CEDDE95}"/>
              </a:ext>
            </a:extLst>
          </p:cNvPr>
          <p:cNvSpPr txBox="1">
            <a:spLocks/>
          </p:cNvSpPr>
          <p:nvPr/>
        </p:nvSpPr>
        <p:spPr bwMode="auto">
          <a:xfrm>
            <a:off x="1660922" y="0"/>
            <a:ext cx="5872163" cy="33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altLang="en-US" sz="2400" b="1" dirty="0">
                <a:solidFill>
                  <a:srgbClr val="0070C0"/>
                </a:solidFill>
                <a:latin typeface="Calibri"/>
              </a:rPr>
              <a:t>Benefits-3D Printed Tools</a:t>
            </a:r>
            <a:endParaRPr lang="ja-JP" altLang="en-US" sz="2400" b="1" dirty="0">
              <a:solidFill>
                <a:srgbClr val="0070C0"/>
              </a:solidFill>
              <a:latin typeface="Calibri"/>
              <a:ea typeface="ＭＳ Ｐゴシック" panose="020B0600070205080204" pitchFamily="34" charset="-128"/>
            </a:endParaRPr>
          </a:p>
        </p:txBody>
      </p:sp>
      <p:grpSp>
        <p:nvGrpSpPr>
          <p:cNvPr id="23558" name="Group 4">
            <a:extLst>
              <a:ext uri="{FF2B5EF4-FFF2-40B4-BE49-F238E27FC236}">
                <a16:creationId xmlns:a16="http://schemas.microsoft.com/office/drawing/2014/main" xmlns="" id="{EB5CC035-9EAE-464F-8ED6-47F5B244F7DD}"/>
              </a:ext>
            </a:extLst>
          </p:cNvPr>
          <p:cNvGrpSpPr>
            <a:grpSpLocks/>
          </p:cNvGrpSpPr>
          <p:nvPr/>
        </p:nvGrpSpPr>
        <p:grpSpPr bwMode="auto">
          <a:xfrm>
            <a:off x="7340204" y="745331"/>
            <a:ext cx="915590" cy="610075"/>
            <a:chOff x="10235632" y="869908"/>
            <a:chExt cx="1131436" cy="94057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CF324A0-F240-479C-8CFB-6F3872606AFC}"/>
                </a:ext>
              </a:extLst>
            </p:cNvPr>
            <p:cNvSpPr/>
            <p:nvPr/>
          </p:nvSpPr>
          <p:spPr>
            <a:xfrm>
              <a:off x="10919790" y="1473832"/>
              <a:ext cx="198627" cy="17438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IN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631" name="TextBox 89">
              <a:extLst>
                <a:ext uri="{FF2B5EF4-FFF2-40B4-BE49-F238E27FC236}">
                  <a16:creationId xmlns:a16="http://schemas.microsoft.com/office/drawing/2014/main" xmlns="" id="{8BF9B982-DA2A-4F1F-81DB-59025FA12C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71993" y="1685925"/>
              <a:ext cx="295275" cy="12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525">
                  <a:solidFill>
                    <a:prstClr val="black"/>
                  </a:solidFill>
                </a:rPr>
                <a:t>After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97202DC2-C07D-412E-B1B4-8046C37DC1CF}"/>
                </a:ext>
              </a:extLst>
            </p:cNvPr>
            <p:cNvCxnSpPr/>
            <p:nvPr/>
          </p:nvCxnSpPr>
          <p:spPr>
            <a:xfrm>
              <a:off x="10235632" y="1661067"/>
              <a:ext cx="11314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4F8BBAF1-F858-4673-9A34-71B0911FF16C}"/>
                </a:ext>
              </a:extLst>
            </p:cNvPr>
            <p:cNvSpPr/>
            <p:nvPr/>
          </p:nvSpPr>
          <p:spPr>
            <a:xfrm>
              <a:off x="10475455" y="1284761"/>
              <a:ext cx="192742" cy="36712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IN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634" name="TextBox 98">
              <a:extLst>
                <a:ext uri="{FF2B5EF4-FFF2-40B4-BE49-F238E27FC236}">
                  <a16:creationId xmlns:a16="http://schemas.microsoft.com/office/drawing/2014/main" xmlns="" id="{4E0F3FA3-1D42-40AD-A487-848AED291E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8275" y="1676401"/>
              <a:ext cx="520700" cy="124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525">
                  <a:solidFill>
                    <a:prstClr val="black"/>
                  </a:solidFill>
                </a:rPr>
                <a:t>Before</a:t>
              </a:r>
            </a:p>
          </p:txBody>
        </p:sp>
        <p:sp>
          <p:nvSpPr>
            <p:cNvPr id="23635" name="TextBox 117">
              <a:extLst>
                <a:ext uri="{FF2B5EF4-FFF2-40B4-BE49-F238E27FC236}">
                  <a16:creationId xmlns:a16="http://schemas.microsoft.com/office/drawing/2014/main" xmlns="" id="{E7770D34-F7EA-496E-BA8D-FB71D4DF63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00467" y="869908"/>
              <a:ext cx="961231" cy="160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675" b="1">
                  <a:solidFill>
                    <a:srgbClr val="0000FF"/>
                  </a:solidFill>
                </a:rPr>
                <a:t>WEIGHT REDUCTION</a:t>
              </a:r>
            </a:p>
          </p:txBody>
        </p:sp>
        <p:sp>
          <p:nvSpPr>
            <p:cNvPr id="23636" name="TextBox 95">
              <a:extLst>
                <a:ext uri="{FF2B5EF4-FFF2-40B4-BE49-F238E27FC236}">
                  <a16:creationId xmlns:a16="http://schemas.microsoft.com/office/drawing/2014/main" xmlns="" id="{6ECDB706-D38E-4C71-9C8A-6C49BA5DBC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7012" y="1120773"/>
              <a:ext cx="374650" cy="142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600">
                  <a:solidFill>
                    <a:prstClr val="black"/>
                  </a:solidFill>
                </a:rPr>
                <a:t>25KG</a:t>
              </a:r>
            </a:p>
          </p:txBody>
        </p:sp>
        <p:sp>
          <p:nvSpPr>
            <p:cNvPr id="23637" name="TextBox 97">
              <a:extLst>
                <a:ext uri="{FF2B5EF4-FFF2-40B4-BE49-F238E27FC236}">
                  <a16:creationId xmlns:a16="http://schemas.microsoft.com/office/drawing/2014/main" xmlns="" id="{8B799523-3B18-4E76-8ACE-7AE14019E2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79814" y="1305569"/>
              <a:ext cx="279632" cy="142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600">
                  <a:solidFill>
                    <a:prstClr val="black"/>
                  </a:solidFill>
                </a:rPr>
                <a:t>7 KG</a:t>
              </a:r>
            </a:p>
          </p:txBody>
        </p:sp>
      </p:grpSp>
      <p:grpSp>
        <p:nvGrpSpPr>
          <p:cNvPr id="23559" name="Group 23552">
            <a:extLst>
              <a:ext uri="{FF2B5EF4-FFF2-40B4-BE49-F238E27FC236}">
                <a16:creationId xmlns:a16="http://schemas.microsoft.com/office/drawing/2014/main" xmlns="" id="{AF3E20D9-4C68-4C6D-A94D-C2C39975982F}"/>
              </a:ext>
            </a:extLst>
          </p:cNvPr>
          <p:cNvGrpSpPr>
            <a:grpSpLocks/>
          </p:cNvGrpSpPr>
          <p:nvPr/>
        </p:nvGrpSpPr>
        <p:grpSpPr bwMode="auto">
          <a:xfrm>
            <a:off x="7399735" y="1602581"/>
            <a:ext cx="1440656" cy="535767"/>
            <a:chOff x="7377583" y="1768193"/>
            <a:chExt cx="1669553" cy="617259"/>
          </a:xfrm>
        </p:grpSpPr>
        <p:pic>
          <p:nvPicPr>
            <p:cNvPr id="2" name="Picture 9" descr="C:\Users\ps003029\Desktop\231018\conteúdo-de-digital-signage.jpg">
              <a:extLst>
                <a:ext uri="{FF2B5EF4-FFF2-40B4-BE49-F238E27FC236}">
                  <a16:creationId xmlns:a16="http://schemas.microsoft.com/office/drawing/2014/main" xmlns="" id="{FD246AC3-5873-4F70-B871-F64CFE5566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8" t="3352" r="12228" b="4631"/>
            <a:stretch/>
          </p:blipFill>
          <p:spPr bwMode="auto">
            <a:xfrm>
              <a:off x="7377583" y="1770667"/>
              <a:ext cx="704613" cy="4391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23562" name="Picture 10" descr="C:\Users\ps003029\Desktop\231018\images.jpg">
              <a:extLst>
                <a:ext uri="{FF2B5EF4-FFF2-40B4-BE49-F238E27FC236}">
                  <a16:creationId xmlns:a16="http://schemas.microsoft.com/office/drawing/2014/main" xmlns="" id="{32C126E3-F8E0-413F-B6D5-943D2E04D0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6" t="10958" r="9725" b="11280"/>
            <a:stretch/>
          </p:blipFill>
          <p:spPr bwMode="auto">
            <a:xfrm>
              <a:off x="8285700" y="1768193"/>
              <a:ext cx="761436" cy="441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3628" name="TextBox 88">
              <a:extLst>
                <a:ext uri="{FF2B5EF4-FFF2-40B4-BE49-F238E27FC236}">
                  <a16:creationId xmlns:a16="http://schemas.microsoft.com/office/drawing/2014/main" xmlns="" id="{2F24DDF4-B0FD-4981-915F-AA827C6F0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03571" y="2279075"/>
              <a:ext cx="666750" cy="106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600" b="1">
                  <a:solidFill>
                    <a:prstClr val="black"/>
                  </a:solidFill>
                </a:rPr>
                <a:t>Before</a:t>
              </a:r>
            </a:p>
          </p:txBody>
        </p:sp>
        <p:sp>
          <p:nvSpPr>
            <p:cNvPr id="23629" name="TextBox 89">
              <a:extLst>
                <a:ext uri="{FF2B5EF4-FFF2-40B4-BE49-F238E27FC236}">
                  <a16:creationId xmlns:a16="http://schemas.microsoft.com/office/drawing/2014/main" xmlns="" id="{BA96D88C-CA26-4227-85DD-98CDF83E5B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9846" y="2241713"/>
              <a:ext cx="666750" cy="106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600" b="1">
                  <a:solidFill>
                    <a:prstClr val="black"/>
                  </a:solidFill>
                </a:rPr>
                <a:t>After</a:t>
              </a:r>
            </a:p>
          </p:txBody>
        </p:sp>
      </p:grpSp>
      <p:grpSp>
        <p:nvGrpSpPr>
          <p:cNvPr id="23560" name="Group 23551">
            <a:extLst>
              <a:ext uri="{FF2B5EF4-FFF2-40B4-BE49-F238E27FC236}">
                <a16:creationId xmlns:a16="http://schemas.microsoft.com/office/drawing/2014/main" xmlns="" id="{2C974A58-6A42-4139-8A4D-3CD389779104}"/>
              </a:ext>
            </a:extLst>
          </p:cNvPr>
          <p:cNvGrpSpPr>
            <a:grpSpLocks/>
          </p:cNvGrpSpPr>
          <p:nvPr/>
        </p:nvGrpSpPr>
        <p:grpSpPr bwMode="auto">
          <a:xfrm>
            <a:off x="7352110" y="2197895"/>
            <a:ext cx="1384697" cy="732615"/>
            <a:chOff x="7269262" y="2515999"/>
            <a:chExt cx="1846331" cy="844121"/>
          </a:xfrm>
        </p:grpSpPr>
        <p:grpSp>
          <p:nvGrpSpPr>
            <p:cNvPr id="23608" name="Group 5">
              <a:extLst>
                <a:ext uri="{FF2B5EF4-FFF2-40B4-BE49-F238E27FC236}">
                  <a16:creationId xmlns:a16="http://schemas.microsoft.com/office/drawing/2014/main" xmlns="" id="{3FD17FAC-568A-4144-9183-9B1E432EBA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77180" y="2625539"/>
              <a:ext cx="805016" cy="734581"/>
              <a:chOff x="7544228" y="2514600"/>
              <a:chExt cx="916172" cy="64229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E1DA8503-F167-4A1C-AEED-F33639EF6306}"/>
                  </a:ext>
                </a:extLst>
              </p:cNvPr>
              <p:cNvSpPr/>
              <p:nvPr/>
            </p:nvSpPr>
            <p:spPr>
              <a:xfrm>
                <a:off x="8113382" y="2808659"/>
                <a:ext cx="211391" cy="20271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DB50752D-CC8F-4B5B-954D-EBD77CC705AE}"/>
                  </a:ext>
                </a:extLst>
              </p:cNvPr>
              <p:cNvCxnSpPr/>
              <p:nvPr/>
            </p:nvCxnSpPr>
            <p:spPr>
              <a:xfrm>
                <a:off x="7621941" y="3011373"/>
                <a:ext cx="767876" cy="839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6F681492-932F-4D96-8E8B-8CA5E7E57839}"/>
                  </a:ext>
                </a:extLst>
              </p:cNvPr>
              <p:cNvSpPr/>
              <p:nvPr/>
            </p:nvSpPr>
            <p:spPr>
              <a:xfrm>
                <a:off x="7762869" y="2643128"/>
                <a:ext cx="191517" cy="36824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622" name="TextBox 98">
                <a:extLst>
                  <a:ext uri="{FF2B5EF4-FFF2-40B4-BE49-F238E27FC236}">
                    <a16:creationId xmlns:a16="http://schemas.microsoft.com/office/drawing/2014/main" xmlns="" id="{5E5BEDDF-20CB-4345-8867-82B6100A5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44228" y="3063875"/>
                <a:ext cx="537968" cy="93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600">
                    <a:solidFill>
                      <a:prstClr val="black"/>
                    </a:solidFill>
                  </a:rPr>
                  <a:t>Before</a:t>
                </a:r>
              </a:p>
            </p:txBody>
          </p:sp>
          <p:sp>
            <p:nvSpPr>
              <p:cNvPr id="23623" name="TextBox 99">
                <a:extLst>
                  <a:ext uri="{FF2B5EF4-FFF2-40B4-BE49-F238E27FC236}">
                    <a16:creationId xmlns:a16="http://schemas.microsoft.com/office/drawing/2014/main" xmlns="" id="{17EB3816-54EC-4489-AB74-F5BAB4EA85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05096" y="3048001"/>
                <a:ext cx="455304" cy="93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600">
                    <a:solidFill>
                      <a:prstClr val="black"/>
                    </a:solidFill>
                  </a:rPr>
                  <a:t>After</a:t>
                </a:r>
              </a:p>
            </p:txBody>
          </p:sp>
          <p:sp>
            <p:nvSpPr>
              <p:cNvPr id="23624" name="TextBox 95">
                <a:extLst>
                  <a:ext uri="{FF2B5EF4-FFF2-40B4-BE49-F238E27FC236}">
                    <a16:creationId xmlns:a16="http://schemas.microsoft.com/office/drawing/2014/main" xmlns="" id="{11D04ED2-488E-498F-B0A9-F43BF9A489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77199" y="2632075"/>
                <a:ext cx="374650" cy="93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600">
                    <a:solidFill>
                      <a:prstClr val="black"/>
                    </a:solidFill>
                  </a:rPr>
                  <a:t>50%</a:t>
                </a:r>
              </a:p>
            </p:txBody>
          </p:sp>
          <p:sp>
            <p:nvSpPr>
              <p:cNvPr id="23625" name="TextBox 97">
                <a:extLst>
                  <a:ext uri="{FF2B5EF4-FFF2-40B4-BE49-F238E27FC236}">
                    <a16:creationId xmlns:a16="http://schemas.microsoft.com/office/drawing/2014/main" xmlns="" id="{DAEFB04D-D4FE-438B-927A-39D54167CC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1604" y="2514600"/>
                <a:ext cx="579646" cy="930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600">
                    <a:solidFill>
                      <a:prstClr val="black"/>
                    </a:solidFill>
                  </a:rPr>
                  <a:t>100%</a:t>
                </a:r>
              </a:p>
            </p:txBody>
          </p:sp>
        </p:grpSp>
        <p:grpSp>
          <p:nvGrpSpPr>
            <p:cNvPr id="23609" name="Group 37">
              <a:extLst>
                <a:ext uri="{FF2B5EF4-FFF2-40B4-BE49-F238E27FC236}">
                  <a16:creationId xmlns:a16="http://schemas.microsoft.com/office/drawing/2014/main" xmlns="" id="{E28B3C4F-C9EB-450B-B02B-D0B411317D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9262" y="2515999"/>
              <a:ext cx="1846331" cy="819761"/>
              <a:chOff x="9443175" y="714398"/>
              <a:chExt cx="1846331" cy="1095981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E0369078-A89A-469C-8245-5637917DCC06}"/>
                  </a:ext>
                </a:extLst>
              </p:cNvPr>
              <p:cNvSpPr/>
              <p:nvPr/>
            </p:nvSpPr>
            <p:spPr>
              <a:xfrm>
                <a:off x="10919605" y="1471876"/>
                <a:ext cx="200032" cy="17607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611" name="TextBox 89">
                <a:extLst>
                  <a:ext uri="{FF2B5EF4-FFF2-40B4-BE49-F238E27FC236}">
                    <a16:creationId xmlns:a16="http://schemas.microsoft.com/office/drawing/2014/main" xmlns="" id="{D63953C1-A065-46D6-BA15-E559B62170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71993" y="1685925"/>
                <a:ext cx="295275" cy="124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525">
                    <a:solidFill>
                      <a:prstClr val="black"/>
                    </a:solidFill>
                  </a:rPr>
                  <a:t>After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9567E1B0-9996-49DA-A162-14C00A8CA14B}"/>
                  </a:ext>
                </a:extLst>
              </p:cNvPr>
              <p:cNvCxnSpPr>
                <a:stCxn id="42" idx="2"/>
              </p:cNvCxnSpPr>
              <p:nvPr/>
            </p:nvCxnSpPr>
            <p:spPr>
              <a:xfrm>
                <a:off x="10571929" y="1651616"/>
                <a:ext cx="64931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650CF353-C18D-4F82-8CE6-EC4AC362C0A4}"/>
                  </a:ext>
                </a:extLst>
              </p:cNvPr>
              <p:cNvSpPr/>
              <p:nvPr/>
            </p:nvSpPr>
            <p:spPr>
              <a:xfrm>
                <a:off x="10476676" y="1284799"/>
                <a:ext cx="192095" cy="36681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614" name="TextBox 98">
                <a:extLst>
                  <a:ext uri="{FF2B5EF4-FFF2-40B4-BE49-F238E27FC236}">
                    <a16:creationId xmlns:a16="http://schemas.microsoft.com/office/drawing/2014/main" xmlns="" id="{E0ACCDC7-6BC2-4AA5-A00E-A8C3545B63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28274" y="1676399"/>
                <a:ext cx="520701" cy="1244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525">
                    <a:solidFill>
                      <a:prstClr val="black"/>
                    </a:solidFill>
                  </a:rPr>
                  <a:t>Before</a:t>
                </a:r>
              </a:p>
            </p:txBody>
          </p:sp>
          <p:sp>
            <p:nvSpPr>
              <p:cNvPr id="23615" name="TextBox 117">
                <a:extLst>
                  <a:ext uri="{FF2B5EF4-FFF2-40B4-BE49-F238E27FC236}">
                    <a16:creationId xmlns:a16="http://schemas.microsoft.com/office/drawing/2014/main" xmlns="" id="{5A06CD58-A0B7-403F-88C9-EE40F50808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28274" y="752994"/>
                <a:ext cx="961232" cy="32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675" b="1">
                    <a:solidFill>
                      <a:srgbClr val="0000FF"/>
                    </a:solidFill>
                  </a:rPr>
                  <a:t>MANPOWER REDUCTION</a:t>
                </a:r>
              </a:p>
            </p:txBody>
          </p:sp>
          <p:sp>
            <p:nvSpPr>
              <p:cNvPr id="23616" name="TextBox 95">
                <a:extLst>
                  <a:ext uri="{FF2B5EF4-FFF2-40B4-BE49-F238E27FC236}">
                    <a16:creationId xmlns:a16="http://schemas.microsoft.com/office/drawing/2014/main" xmlns="" id="{77754E01-6C6B-4902-8201-48B6F00E45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58262" y="1089019"/>
                <a:ext cx="201613" cy="142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600">
                    <a:solidFill>
                      <a:prstClr val="black"/>
                    </a:solidFill>
                  </a:rPr>
                  <a:t>3</a:t>
                </a:r>
              </a:p>
            </p:txBody>
          </p:sp>
          <p:sp>
            <p:nvSpPr>
              <p:cNvPr id="23617" name="TextBox 97">
                <a:extLst>
                  <a:ext uri="{FF2B5EF4-FFF2-40B4-BE49-F238E27FC236}">
                    <a16:creationId xmlns:a16="http://schemas.microsoft.com/office/drawing/2014/main" xmlns="" id="{1701DA1D-C83B-4B85-A729-044890CC17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79814" y="1321448"/>
                <a:ext cx="279632" cy="142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600">
                    <a:solidFill>
                      <a:prstClr val="black"/>
                    </a:solidFill>
                  </a:rPr>
                  <a:t>1</a:t>
                </a:r>
              </a:p>
            </p:txBody>
          </p:sp>
          <p:sp>
            <p:nvSpPr>
              <p:cNvPr id="23618" name="TextBox 117">
                <a:extLst>
                  <a:ext uri="{FF2B5EF4-FFF2-40B4-BE49-F238E27FC236}">
                    <a16:creationId xmlns:a16="http://schemas.microsoft.com/office/drawing/2014/main" xmlns="" id="{33CFAE8B-E238-4CA4-A240-0344777AE8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43175" y="714398"/>
                <a:ext cx="961232" cy="160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675" b="1">
                    <a:solidFill>
                      <a:srgbClr val="0000FF"/>
                    </a:solidFill>
                  </a:rPr>
                  <a:t>COST REDUCTION</a:t>
                </a:r>
              </a:p>
            </p:txBody>
          </p:sp>
        </p:grpSp>
      </p:grpSp>
      <p:grpSp>
        <p:nvGrpSpPr>
          <p:cNvPr id="23561" name="Group 20">
            <a:extLst>
              <a:ext uri="{FF2B5EF4-FFF2-40B4-BE49-F238E27FC236}">
                <a16:creationId xmlns:a16="http://schemas.microsoft.com/office/drawing/2014/main" xmlns="" id="{BBDFC73E-DB39-4EC2-A50C-CF3E6399A21B}"/>
              </a:ext>
            </a:extLst>
          </p:cNvPr>
          <p:cNvGrpSpPr>
            <a:grpSpLocks/>
          </p:cNvGrpSpPr>
          <p:nvPr/>
        </p:nvGrpSpPr>
        <p:grpSpPr bwMode="auto">
          <a:xfrm>
            <a:off x="7453312" y="3090865"/>
            <a:ext cx="1387079" cy="821269"/>
            <a:chOff x="7390090" y="3505204"/>
            <a:chExt cx="1546505" cy="1030717"/>
          </a:xfrm>
        </p:grpSpPr>
        <p:sp>
          <p:nvSpPr>
            <p:cNvPr id="23599" name="TextBox 117">
              <a:extLst>
                <a:ext uri="{FF2B5EF4-FFF2-40B4-BE49-F238E27FC236}">
                  <a16:creationId xmlns:a16="http://schemas.microsoft.com/office/drawing/2014/main" xmlns="" id="{564A910F-9E4B-4C74-AABF-F6A264ED15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0090" y="3505204"/>
              <a:ext cx="1546505" cy="260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IN" altLang="en-US" sz="675" b="1">
                  <a:solidFill>
                    <a:srgbClr val="0000FF"/>
                  </a:solidFill>
                </a:rPr>
                <a:t>WIND SHIELD APERTURE DELIVERY TIME REDUCTION</a:t>
              </a:r>
            </a:p>
          </p:txBody>
        </p:sp>
        <p:grpSp>
          <p:nvGrpSpPr>
            <p:cNvPr id="23600" name="Group 51">
              <a:extLst>
                <a:ext uri="{FF2B5EF4-FFF2-40B4-BE49-F238E27FC236}">
                  <a16:creationId xmlns:a16="http://schemas.microsoft.com/office/drawing/2014/main" xmlns="" id="{6F5F1178-88E3-4169-A1AC-696133D5A7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53183" y="3809999"/>
              <a:ext cx="1093083" cy="725922"/>
              <a:chOff x="7544228" y="2514600"/>
              <a:chExt cx="916172" cy="63472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5A0EBF62-FB20-487A-9969-341AB45D3C02}"/>
                  </a:ext>
                </a:extLst>
              </p:cNvPr>
              <p:cNvSpPr/>
              <p:nvPr/>
            </p:nvSpPr>
            <p:spPr>
              <a:xfrm>
                <a:off x="8114793" y="2960165"/>
                <a:ext cx="179132" cy="5095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sz="135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F6F8928A-6066-4406-B8C2-790648972609}"/>
                  </a:ext>
                </a:extLst>
              </p:cNvPr>
              <p:cNvCxnSpPr/>
              <p:nvPr/>
            </p:nvCxnSpPr>
            <p:spPr>
              <a:xfrm>
                <a:off x="7621899" y="3011120"/>
                <a:ext cx="767712" cy="78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xmlns="" id="{C07BC23C-7704-489B-B786-202C41291A0E}"/>
                  </a:ext>
                </a:extLst>
              </p:cNvPr>
              <p:cNvSpPr/>
              <p:nvPr/>
            </p:nvSpPr>
            <p:spPr>
              <a:xfrm>
                <a:off x="7763203" y="2642674"/>
                <a:ext cx="192484" cy="36844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sz="135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604" name="TextBox 98">
                <a:extLst>
                  <a:ext uri="{FF2B5EF4-FFF2-40B4-BE49-F238E27FC236}">
                    <a16:creationId xmlns:a16="http://schemas.microsoft.com/office/drawing/2014/main" xmlns="" id="{AA8545D0-7549-4C06-A88C-43BC4438F4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44228" y="3032726"/>
                <a:ext cx="537968" cy="101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600">
                    <a:solidFill>
                      <a:prstClr val="black"/>
                    </a:solidFill>
                  </a:rPr>
                  <a:t>Before</a:t>
                </a:r>
              </a:p>
            </p:txBody>
          </p:sp>
          <p:sp>
            <p:nvSpPr>
              <p:cNvPr id="23605" name="TextBox 99">
                <a:extLst>
                  <a:ext uri="{FF2B5EF4-FFF2-40B4-BE49-F238E27FC236}">
                    <a16:creationId xmlns:a16="http://schemas.microsoft.com/office/drawing/2014/main" xmlns="" id="{22D22F9B-8B28-4729-917B-6BB6071CEB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05096" y="3048002"/>
                <a:ext cx="455304" cy="101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600">
                    <a:solidFill>
                      <a:prstClr val="black"/>
                    </a:solidFill>
                  </a:rPr>
                  <a:t>After</a:t>
                </a:r>
              </a:p>
            </p:txBody>
          </p:sp>
          <p:sp>
            <p:nvSpPr>
              <p:cNvPr id="23606" name="TextBox 95">
                <a:extLst>
                  <a:ext uri="{FF2B5EF4-FFF2-40B4-BE49-F238E27FC236}">
                    <a16:creationId xmlns:a16="http://schemas.microsoft.com/office/drawing/2014/main" xmlns="" id="{31BDC427-5CD0-405C-8F39-4EA858FF55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45423" y="2827338"/>
                <a:ext cx="374650" cy="11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675">
                    <a:solidFill>
                      <a:prstClr val="black"/>
                    </a:solidFill>
                  </a:rPr>
                  <a:t>3 DAYS</a:t>
                </a:r>
              </a:p>
            </p:txBody>
          </p:sp>
          <p:sp>
            <p:nvSpPr>
              <p:cNvPr id="23607" name="TextBox 97">
                <a:extLst>
                  <a:ext uri="{FF2B5EF4-FFF2-40B4-BE49-F238E27FC236}">
                    <a16:creationId xmlns:a16="http://schemas.microsoft.com/office/drawing/2014/main" xmlns="" id="{4567D6CD-CEE5-427A-A87B-4E8595460D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1604" y="2514600"/>
                <a:ext cx="579647" cy="113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IN" altLang="en-US" sz="675">
                    <a:solidFill>
                      <a:prstClr val="black"/>
                    </a:solidFill>
                  </a:rPr>
                  <a:t>60 DAYS</a:t>
                </a:r>
              </a:p>
            </p:txBody>
          </p:sp>
        </p:grpSp>
      </p:grpSp>
      <p:pic>
        <p:nvPicPr>
          <p:cNvPr id="23564" name="Picture 12" descr="Related image">
            <a:extLst>
              <a:ext uri="{FF2B5EF4-FFF2-40B4-BE49-F238E27FC236}">
                <a16:creationId xmlns:a16="http://schemas.microsoft.com/office/drawing/2014/main" xmlns="" id="{D0AB0FF4-6CF4-4772-A996-7EA6B473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288" y="4061276"/>
            <a:ext cx="607623" cy="580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66" name="Picture 14" descr="Related image">
            <a:extLst>
              <a:ext uri="{FF2B5EF4-FFF2-40B4-BE49-F238E27FC236}">
                <a16:creationId xmlns:a16="http://schemas.microsoft.com/office/drawing/2014/main" xmlns="" id="{2EFAFA48-EFDF-4418-B566-DE536E580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279" y="4061275"/>
            <a:ext cx="713661" cy="580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98">
            <a:extLst>
              <a:ext uri="{FF2B5EF4-FFF2-40B4-BE49-F238E27FC236}">
                <a16:creationId xmlns:a16="http://schemas.microsoft.com/office/drawing/2014/main" xmlns="" id="{6128B7D1-28F4-4C82-B5AB-5E5DBF516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613" y="4682729"/>
            <a:ext cx="632222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altLang="en-US" sz="675" b="1">
                <a:solidFill>
                  <a:prstClr val="black"/>
                </a:solidFill>
              </a:rPr>
              <a:t>High motivation</a:t>
            </a:r>
          </a:p>
        </p:txBody>
      </p:sp>
      <p:sp>
        <p:nvSpPr>
          <p:cNvPr id="23565" name="TextBox 98">
            <a:extLst>
              <a:ext uri="{FF2B5EF4-FFF2-40B4-BE49-F238E27FC236}">
                <a16:creationId xmlns:a16="http://schemas.microsoft.com/office/drawing/2014/main" xmlns="" id="{EC8DD867-EEFB-47C1-82C1-F49433557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2944" y="4681538"/>
            <a:ext cx="831056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altLang="en-US" sz="675" b="1">
                <a:solidFill>
                  <a:prstClr val="black"/>
                </a:solidFill>
              </a:rPr>
              <a:t>Improved ergonomics</a:t>
            </a:r>
          </a:p>
        </p:txBody>
      </p:sp>
      <p:sp>
        <p:nvSpPr>
          <p:cNvPr id="6" name="TextBox 117">
            <a:extLst>
              <a:ext uri="{FF2B5EF4-FFF2-40B4-BE49-F238E27FC236}">
                <a16:creationId xmlns:a16="http://schemas.microsoft.com/office/drawing/2014/main" xmlns="" id="{72E9FE87-525F-41CA-902C-D69E95006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673" y="1456135"/>
            <a:ext cx="853678" cy="1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altLang="en-US" sz="675" b="1">
                <a:solidFill>
                  <a:srgbClr val="0000FF"/>
                </a:solidFill>
              </a:rPr>
              <a:t>ACCURACY IMPROVED</a:t>
            </a:r>
          </a:p>
        </p:txBody>
      </p:sp>
      <p:pic>
        <p:nvPicPr>
          <p:cNvPr id="141" name="Picture 16" descr="Image result for INCORRECT ERGONOMIC lifting">
            <a:extLst>
              <a:ext uri="{FF2B5EF4-FFF2-40B4-BE49-F238E27FC236}">
                <a16:creationId xmlns:a16="http://schemas.microsoft.com/office/drawing/2014/main" xmlns="" id="{1A62CF2D-EC3D-4C5A-99A8-6876953E4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57" b="32968"/>
          <a:stretch/>
        </p:blipFill>
        <p:spPr bwMode="auto">
          <a:xfrm>
            <a:off x="8328181" y="756410"/>
            <a:ext cx="357788" cy="503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2" name="Picture 16" descr="Image result for INCORRECT ERGONOMIC lifting">
            <a:extLst>
              <a:ext uri="{FF2B5EF4-FFF2-40B4-BE49-F238E27FC236}">
                <a16:creationId xmlns:a16="http://schemas.microsoft.com/office/drawing/2014/main" xmlns="" id="{6D68A21E-1CA2-4DC3-8795-5856D4DD7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r="64938" b="30696"/>
          <a:stretch/>
        </p:blipFill>
        <p:spPr bwMode="auto">
          <a:xfrm>
            <a:off x="8744908" y="758522"/>
            <a:ext cx="345356" cy="485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69" name="Picture 18" descr="Image result for CROSS">
            <a:extLst>
              <a:ext uri="{FF2B5EF4-FFF2-40B4-BE49-F238E27FC236}">
                <a16:creationId xmlns:a16="http://schemas.microsoft.com/office/drawing/2014/main" xmlns="" id="{6A1E6F10-C64B-41D9-9A6F-4D6CDB06D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5" t="19695" r="27080" b="24460"/>
          <a:stretch>
            <a:fillRect/>
          </a:stretch>
        </p:blipFill>
        <p:spPr bwMode="auto">
          <a:xfrm rot="2638086">
            <a:off x="8370094" y="1238251"/>
            <a:ext cx="239316" cy="21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20" descr="Related image">
            <a:extLst>
              <a:ext uri="{FF2B5EF4-FFF2-40B4-BE49-F238E27FC236}">
                <a16:creationId xmlns:a16="http://schemas.microsoft.com/office/drawing/2014/main" xmlns="" id="{880CA2AF-32D0-4351-96EB-710980F31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57" y="1263254"/>
            <a:ext cx="294085" cy="15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105" descr="Image result for CROSS symbol">
            <a:extLst>
              <a:ext uri="{FF2B5EF4-FFF2-40B4-BE49-F238E27FC236}">
                <a16:creationId xmlns:a16="http://schemas.microsoft.com/office/drawing/2014/main" xmlns="" id="{D2F38DAD-C200-4CAA-8322-3E17C5198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9492"/>
          <a:stretch>
            <a:fillRect/>
          </a:stretch>
        </p:blipFill>
        <p:spPr bwMode="auto">
          <a:xfrm>
            <a:off x="8408194" y="1263254"/>
            <a:ext cx="180975" cy="1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2" name="TextBox 5">
            <a:extLst>
              <a:ext uri="{FF2B5EF4-FFF2-40B4-BE49-F238E27FC236}">
                <a16:creationId xmlns:a16="http://schemas.microsoft.com/office/drawing/2014/main" xmlns="" id="{E2FE4DFF-3958-4424-B938-353294065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9892" y="2152650"/>
            <a:ext cx="5345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">
                <a:solidFill>
                  <a:prstClr val="black"/>
                </a:solidFill>
              </a:rPr>
              <a:t>COST REDUCTION BY 50%  &amp;  MANPOWER IN 1\3 RATIO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4808AF93-B124-4FC8-98BD-BD0C28199A4D}"/>
              </a:ext>
            </a:extLst>
          </p:cNvPr>
          <p:cNvGraphicFramePr>
            <a:graphicFrameLocks noGrp="1"/>
          </p:cNvGraphicFramePr>
          <p:nvPr/>
        </p:nvGraphicFramePr>
        <p:xfrm>
          <a:off x="5461397" y="5384006"/>
          <a:ext cx="1595438" cy="1360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9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65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4286">
                <a:tc>
                  <a:txBody>
                    <a:bodyPr/>
                    <a:lstStyle/>
                    <a:p>
                      <a:r>
                        <a:rPr lang="en-US" sz="800" dirty="0"/>
                        <a:t>3D</a:t>
                      </a:r>
                      <a:r>
                        <a:rPr lang="en-US" sz="800" baseline="0" dirty="0"/>
                        <a:t> - printing</a:t>
                      </a:r>
                      <a:endParaRPr lang="en-US" sz="800" dirty="0"/>
                    </a:p>
                  </a:txBody>
                  <a:tcPr marL="68594" marR="68594" marT="34278" marB="34278" anchor="ctr"/>
                </a:tc>
                <a:tc>
                  <a:txBody>
                    <a:bodyPr/>
                    <a:lstStyle/>
                    <a:p>
                      <a:r>
                        <a:rPr lang="en-US" sz="800" dirty="0" err="1"/>
                        <a:t>jdg</a:t>
                      </a:r>
                      <a:endParaRPr lang="en-US" sz="800" dirty="0"/>
                    </a:p>
                  </a:txBody>
                  <a:tcPr marL="68594" marR="68594" marT="34278" marB="34278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286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Ergonomic</a:t>
                      </a:r>
                      <a:r>
                        <a:rPr lang="en-US" sz="800" baseline="0" dirty="0"/>
                        <a:t> (Net wt.)</a:t>
                      </a:r>
                      <a:endParaRPr lang="en-US" sz="800" dirty="0"/>
                    </a:p>
                  </a:txBody>
                  <a:tcPr marL="68594" marR="68594" marT="34278" marB="34278" anchor="ctr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94" marR="68594" marT="34278" marB="34278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286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Accuracy</a:t>
                      </a:r>
                    </a:p>
                  </a:txBody>
                  <a:tcPr marL="68594" marR="68594" marT="34278" marB="34278" anchor="ctr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8594" marR="68594" marT="34278" marB="34278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4286"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/>
                        <a:t>Cost</a:t>
                      </a:r>
                    </a:p>
                  </a:txBody>
                  <a:tcPr marL="68594" marR="68594" marT="34278" marB="34278" anchor="ctr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94" marR="68594" marT="34278" marB="34278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4286">
                <a:tc>
                  <a:txBody>
                    <a:bodyPr/>
                    <a:lstStyle/>
                    <a:p>
                      <a:r>
                        <a:rPr lang="en-US" sz="800" dirty="0"/>
                        <a:t>Mfg</a:t>
                      </a:r>
                      <a:r>
                        <a:rPr lang="en-US" sz="800" baseline="0" dirty="0"/>
                        <a:t>. </a:t>
                      </a:r>
                      <a:r>
                        <a:rPr lang="en-US" sz="800" dirty="0"/>
                        <a:t>Lead Time</a:t>
                      </a:r>
                    </a:p>
                  </a:txBody>
                  <a:tcPr marL="68594" marR="68594" marT="34278" marB="34278" anchor="ctr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94" marR="68594" marT="34278" marB="34278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4286">
                <a:tc>
                  <a:txBody>
                    <a:bodyPr/>
                    <a:lstStyle/>
                    <a:p>
                      <a:r>
                        <a:rPr lang="en-US" sz="800" dirty="0"/>
                        <a:t>Ease of use</a:t>
                      </a:r>
                    </a:p>
                  </a:txBody>
                  <a:tcPr marL="68594" marR="68594" marT="34278" marB="34278" anchor="ctr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94" marR="68594" marT="34278" marB="34278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4286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94" marR="68594" marT="34278" marB="34278" anchor="ctr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94" marR="68594" marT="34278" marB="34278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2FAB4DC-9CA9-4760-9C73-CCAF12575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971550"/>
            <a:ext cx="8286750" cy="3657600"/>
          </a:xfrm>
        </p:spPr>
        <p:txBody>
          <a:bodyPr/>
          <a:lstStyle/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on Shop floor with 3D Printing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 Layout &amp; Importance of Q checking assists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SA &amp; DA for 3D printing Introduction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Methodology and Scope Fixation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Execution &amp; Implementation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Learning's &amp; Benefits of 3D printing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Way Forward…..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3620B6-BC6F-49D0-A276-11B055A9C711}"/>
              </a:ext>
            </a:extLst>
          </p:cNvPr>
          <p:cNvSpPr/>
          <p:nvPr/>
        </p:nvSpPr>
        <p:spPr>
          <a:xfrm>
            <a:off x="15479" y="358378"/>
            <a:ext cx="9144000" cy="2842022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580" name="Title 1">
            <a:extLst>
              <a:ext uri="{FF2B5EF4-FFF2-40B4-BE49-F238E27FC236}">
                <a16:creationId xmlns:a16="http://schemas.microsoft.com/office/drawing/2014/main" xmlns="" id="{80C7476D-C098-40F5-8668-5ACA76AB3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-32147"/>
            <a:ext cx="5829300" cy="314326"/>
          </a:xfrm>
        </p:spPr>
        <p:txBody>
          <a:bodyPr/>
          <a:lstStyle/>
          <a:p>
            <a:r>
              <a:rPr lang="en-IN" altLang="en-US" sz="2700" b="1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24581" name="Slide Number Placeholder 1">
            <a:extLst>
              <a:ext uri="{FF2B5EF4-FFF2-40B4-BE49-F238E27FC236}">
                <a16:creationId xmlns:a16="http://schemas.microsoft.com/office/drawing/2014/main" xmlns="" id="{09180BE6-9C4E-4AF5-A475-95D688C882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721F32-1CBD-48DC-8E19-4BF39A875C52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xmlns="" id="{FA8124DE-2AA4-4C82-AAAD-0C0BB8F4D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571500"/>
          </a:xfrm>
        </p:spPr>
        <p:txBody>
          <a:bodyPr/>
          <a:lstStyle/>
          <a:p>
            <a:r>
              <a:rPr lang="en-IN" altLang="en-US" sz="2700" b="1">
                <a:solidFill>
                  <a:srgbClr val="0070C0"/>
                </a:solidFill>
              </a:rPr>
              <a:t>Way Forward</a:t>
            </a:r>
          </a:p>
        </p:txBody>
      </p:sp>
      <p:sp>
        <p:nvSpPr>
          <p:cNvPr id="25603" name="Slide Number Placeholder 1">
            <a:extLst>
              <a:ext uri="{FF2B5EF4-FFF2-40B4-BE49-F238E27FC236}">
                <a16:creationId xmlns:a16="http://schemas.microsoft.com/office/drawing/2014/main" xmlns="" id="{E959351C-3E3E-4428-A34A-2DEC37C178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CD8F5E-6C09-49B0-9B81-DAAD867CD988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en-US">
              <a:solidFill>
                <a:srgbClr val="898989"/>
              </a:solidFill>
            </a:endParaRPr>
          </a:p>
        </p:txBody>
      </p:sp>
      <p:grpSp>
        <p:nvGrpSpPr>
          <p:cNvPr id="25604" name="Group 1">
            <a:extLst>
              <a:ext uri="{FF2B5EF4-FFF2-40B4-BE49-F238E27FC236}">
                <a16:creationId xmlns:a16="http://schemas.microsoft.com/office/drawing/2014/main" xmlns="" id="{3A973CD8-2D9B-4943-9B50-6DAD1E5A089C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400050"/>
            <a:ext cx="8686800" cy="4532710"/>
            <a:chOff x="1500339" y="533400"/>
            <a:chExt cx="9189823" cy="604361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6D8422C-296E-4A2B-80D6-1D0E166006F6}"/>
                </a:ext>
              </a:extLst>
            </p:cNvPr>
            <p:cNvSpPr txBox="1"/>
            <p:nvPr/>
          </p:nvSpPr>
          <p:spPr>
            <a:xfrm>
              <a:off x="1622518" y="608013"/>
              <a:ext cx="2601013" cy="16312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IN" sz="1050" b="1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Assembly Frame:</a:t>
              </a:r>
            </a:p>
            <a:p>
              <a:pPr>
                <a:defRPr/>
              </a:pPr>
              <a:endParaRPr lang="en-IN" sz="1050" b="1" dirty="0">
                <a:solidFill>
                  <a:srgbClr val="003A5D"/>
                </a:solidFill>
                <a:latin typeface="Arial"/>
                <a:ea typeface="Roboto Light" panose="02000000000000000000" pitchFamily="2" charset="0"/>
                <a:cs typeface="Arial"/>
              </a:endParaRP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Emblem Placement</a:t>
              </a: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Lock Fitting</a:t>
              </a: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Wind Shield cantering Jig</a:t>
              </a: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Body Protectors</a:t>
              </a:r>
              <a:endParaRPr lang="en-IN" sz="1050" b="1" dirty="0">
                <a:solidFill>
                  <a:srgbClr val="003A5D"/>
                </a:solidFill>
                <a:latin typeface="Arial"/>
                <a:ea typeface="Roboto Light" panose="02000000000000000000" pitchFamily="2" charset="0"/>
                <a:cs typeface="Arial"/>
              </a:endParaRP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endParaRPr lang="en-IN" sz="1050" b="1" dirty="0">
                <a:solidFill>
                  <a:srgbClr val="003A5D"/>
                </a:solidFill>
                <a:latin typeface="Arial"/>
                <a:ea typeface="Roboto Light" panose="02000000000000000000" pitchFamily="2" charset="0"/>
                <a:cs typeface="Arial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93B4310-26A8-441F-A9D2-8BC679635FEB}"/>
                </a:ext>
              </a:extLst>
            </p:cNvPr>
            <p:cNvSpPr/>
            <p:nvPr/>
          </p:nvSpPr>
          <p:spPr>
            <a:xfrm>
              <a:off x="1500339" y="533400"/>
              <a:ext cx="4780069" cy="2971800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F28D0B7-4A65-4F6E-9ECC-2EA7928A5B6F}"/>
                </a:ext>
              </a:extLst>
            </p:cNvPr>
            <p:cNvSpPr txBox="1"/>
            <p:nvPr/>
          </p:nvSpPr>
          <p:spPr>
            <a:xfrm>
              <a:off x="6277889" y="571500"/>
              <a:ext cx="1527941" cy="7694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IN" sz="1050" b="1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Paint:</a:t>
              </a: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Stopper jigs </a:t>
              </a: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Decal Aliment Jig</a:t>
              </a:r>
            </a:p>
          </p:txBody>
        </p:sp>
        <p:pic>
          <p:nvPicPr>
            <p:cNvPr id="7" name="Picture 2" descr="C:\Users\ps003029\Desktop\nhc\PA GABARI\DSC00603.JPG">
              <a:extLst>
                <a:ext uri="{FF2B5EF4-FFF2-40B4-BE49-F238E27FC236}">
                  <a16:creationId xmlns:a16="http://schemas.microsoft.com/office/drawing/2014/main" xmlns="" id="{6A28C508-B238-401D-8110-72F917C98D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1794" y="664892"/>
              <a:ext cx="1798987" cy="10165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ps003029\Desktop\nhc\PA GABARI\DSC00604.JPG">
              <a:extLst>
                <a:ext uri="{FF2B5EF4-FFF2-40B4-BE49-F238E27FC236}">
                  <a16:creationId xmlns:a16="http://schemas.microsoft.com/office/drawing/2014/main" xmlns="" id="{CE02F22A-7573-4222-9B44-6B11CE109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47424" y="2019959"/>
              <a:ext cx="1210549" cy="11496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109F027-1847-4B14-A7E7-F63059E4C17E}"/>
                </a:ext>
              </a:extLst>
            </p:cNvPr>
            <p:cNvSpPr txBox="1"/>
            <p:nvPr/>
          </p:nvSpPr>
          <p:spPr>
            <a:xfrm>
              <a:off x="1570875" y="3629025"/>
              <a:ext cx="2000197" cy="2492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endParaRPr lang="en-IN" sz="1050" b="1" dirty="0">
                <a:solidFill>
                  <a:srgbClr val="003A5D"/>
                </a:solidFill>
                <a:latin typeface="Arial"/>
                <a:ea typeface="Roboto Light" panose="02000000000000000000" pitchFamily="2" charset="0"/>
                <a:cs typeface="Arial"/>
              </a:endParaRPr>
            </a:p>
            <a:p>
              <a:pPr>
                <a:defRPr/>
              </a:pPr>
              <a:r>
                <a:rPr lang="en-IN" sz="1050" b="1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POPA:</a:t>
              </a:r>
            </a:p>
            <a:p>
              <a:pPr>
                <a:defRPr/>
              </a:pPr>
              <a:endParaRPr lang="en-IN" sz="1050" b="1" dirty="0">
                <a:solidFill>
                  <a:srgbClr val="003A5D"/>
                </a:solidFill>
                <a:latin typeface="Arial"/>
                <a:ea typeface="Roboto Light" panose="02000000000000000000" pitchFamily="2" charset="0"/>
                <a:cs typeface="Arial"/>
              </a:endParaRP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Bumper Prototype – for Robo Trial</a:t>
              </a: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endParaRPr lang="en-IN" sz="1050" dirty="0">
                <a:solidFill>
                  <a:srgbClr val="003A5D"/>
                </a:solidFill>
                <a:latin typeface="Arial"/>
                <a:ea typeface="Roboto Light" panose="02000000000000000000" pitchFamily="2" charset="0"/>
                <a:cs typeface="Arial"/>
              </a:endParaRP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endParaRPr lang="en-IN" sz="1050" dirty="0">
                <a:solidFill>
                  <a:srgbClr val="003A5D"/>
                </a:solidFill>
                <a:latin typeface="Arial"/>
                <a:ea typeface="Roboto Light" panose="02000000000000000000" pitchFamily="2" charset="0"/>
                <a:cs typeface="Arial"/>
              </a:endParaRP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Bumper Carrying Jig to Paint shop- Before Production</a:t>
              </a:r>
            </a:p>
            <a:p>
              <a:pPr>
                <a:defRPr/>
              </a:pPr>
              <a:endParaRPr lang="en-US" sz="105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BDC33FC-CDBB-4E10-A07F-334B62636257}"/>
                </a:ext>
              </a:extLst>
            </p:cNvPr>
            <p:cNvSpPr/>
            <p:nvPr/>
          </p:nvSpPr>
          <p:spPr>
            <a:xfrm>
              <a:off x="1500339" y="3502025"/>
              <a:ext cx="4780069" cy="3074988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25E0BC5-A945-48B5-9F9B-8A25FB9DDDDA}"/>
                </a:ext>
              </a:extLst>
            </p:cNvPr>
            <p:cNvSpPr/>
            <p:nvPr/>
          </p:nvSpPr>
          <p:spPr>
            <a:xfrm>
              <a:off x="6280408" y="533400"/>
              <a:ext cx="4409754" cy="2957513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EEFC4AF-B664-44E5-8BBD-953588D9C91B}"/>
                </a:ext>
              </a:extLst>
            </p:cNvPr>
            <p:cNvSpPr/>
            <p:nvPr/>
          </p:nvSpPr>
          <p:spPr>
            <a:xfrm>
              <a:off x="6280408" y="3494088"/>
              <a:ext cx="4409754" cy="3082925"/>
            </a:xfrm>
            <a:prstGeom prst="rect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5" descr="C:\Users\ps003029\Desktop\nhc\PA GABARI\DSC00600.JPG">
              <a:extLst>
                <a:ext uri="{FF2B5EF4-FFF2-40B4-BE49-F238E27FC236}">
                  <a16:creationId xmlns:a16="http://schemas.microsoft.com/office/drawing/2014/main" xmlns="" id="{CF644C2B-44E1-47BD-9F8A-0F99FEA6E9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/>
          </p:blipFill>
          <p:spPr bwMode="auto">
            <a:xfrm>
              <a:off x="1652357" y="2027432"/>
              <a:ext cx="1300338" cy="11560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Users\ps003029\Desktop\nhc\PA GABARI\DSC00592.JPG">
              <a:extLst>
                <a:ext uri="{FF2B5EF4-FFF2-40B4-BE49-F238E27FC236}">
                  <a16:creationId xmlns:a16="http://schemas.microsoft.com/office/drawing/2014/main" xmlns="" id="{38B63CDB-0A72-42C7-BE94-30A6D65A6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70504" y="2013577"/>
              <a:ext cx="1231392" cy="115603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EC30932-7EF5-4D2D-A597-7BB2011C475F}"/>
                </a:ext>
              </a:extLst>
            </p:cNvPr>
            <p:cNvSpPr txBox="1"/>
            <p:nvPr/>
          </p:nvSpPr>
          <p:spPr>
            <a:xfrm>
              <a:off x="1550722" y="3217863"/>
              <a:ext cx="1111107" cy="28478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BULK HEAD STOPPER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FF25AED6-6F9A-4BE7-91F8-8C3DA4482684}"/>
                </a:ext>
              </a:extLst>
            </p:cNvPr>
            <p:cNvSpPr txBox="1"/>
            <p:nvPr/>
          </p:nvSpPr>
          <p:spPr>
            <a:xfrm>
              <a:off x="3327976" y="3200400"/>
              <a:ext cx="902520" cy="28478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WIPER STOPPER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F4EA9EA-D020-491D-B6E4-F545FFAB8BB6}"/>
                </a:ext>
              </a:extLst>
            </p:cNvPr>
            <p:cNvSpPr txBox="1"/>
            <p:nvPr/>
          </p:nvSpPr>
          <p:spPr>
            <a:xfrm>
              <a:off x="4728617" y="3227388"/>
              <a:ext cx="1150111" cy="28478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EMBLEM PLACEMENT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4BE8303-FFD3-4B8B-9B8B-362E521542E5}"/>
                </a:ext>
              </a:extLst>
            </p:cNvPr>
            <p:cNvSpPr txBox="1"/>
            <p:nvPr/>
          </p:nvSpPr>
          <p:spPr>
            <a:xfrm>
              <a:off x="4503154" y="1703388"/>
              <a:ext cx="1150111" cy="28478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EMBLEM PLACEMENT</a:t>
              </a:r>
            </a:p>
          </p:txBody>
        </p:sp>
        <p:pic>
          <p:nvPicPr>
            <p:cNvPr id="19" name="Picture 12" descr="C:\Users\ps003029\Desktop\nhc\PA GABARI\DSC00577.JPG">
              <a:extLst>
                <a:ext uri="{FF2B5EF4-FFF2-40B4-BE49-F238E27FC236}">
                  <a16:creationId xmlns:a16="http://schemas.microsoft.com/office/drawing/2014/main" xmlns="" id="{2F543932-92A1-4B8E-A1E7-9EB185FF8B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66317" y="1823721"/>
              <a:ext cx="1231392" cy="1346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3" descr="C:\Users\ps003029\Desktop\nhc\PA GABARI\DSC00578.JPG">
              <a:extLst>
                <a:ext uri="{FF2B5EF4-FFF2-40B4-BE49-F238E27FC236}">
                  <a16:creationId xmlns:a16="http://schemas.microsoft.com/office/drawing/2014/main" xmlns="" id="{46D7B04A-0605-4B7B-91C9-90A20672AB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207349" y="1823721"/>
              <a:ext cx="1342024" cy="1346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C:\Users\ps003029\Desktop\nhc\PA GABARI\DSC00582.JPG">
              <a:extLst>
                <a:ext uri="{FF2B5EF4-FFF2-40B4-BE49-F238E27FC236}">
                  <a16:creationId xmlns:a16="http://schemas.microsoft.com/office/drawing/2014/main" xmlns="" id="{7EE0BBE4-C50E-49C4-A960-E1111A0CD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367026" y="1823721"/>
              <a:ext cx="1391730" cy="1346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0" descr="Auot Part Prototype, Bumper Prototype, Rapid Prototying, CNC Machining/Vacuum Casting">
              <a:extLst>
                <a:ext uri="{FF2B5EF4-FFF2-40B4-BE49-F238E27FC236}">
                  <a16:creationId xmlns:a16="http://schemas.microsoft.com/office/drawing/2014/main" xmlns="" id="{62D985B5-64C1-49C2-9B92-6279FAEBC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358" y="3708987"/>
              <a:ext cx="2510885" cy="11640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734F995-A413-49A0-B272-E994B32ABE2B}"/>
                </a:ext>
              </a:extLst>
            </p:cNvPr>
            <p:cNvSpPr txBox="1"/>
            <p:nvPr/>
          </p:nvSpPr>
          <p:spPr>
            <a:xfrm>
              <a:off x="6293003" y="3479800"/>
              <a:ext cx="1851568" cy="18466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endParaRPr lang="en-IN" sz="1050" b="1" dirty="0">
                <a:solidFill>
                  <a:srgbClr val="003A5D"/>
                </a:solidFill>
                <a:latin typeface="Arial"/>
                <a:ea typeface="Roboto Light" panose="02000000000000000000" pitchFamily="2" charset="0"/>
                <a:cs typeface="Arial"/>
              </a:endParaRPr>
            </a:p>
            <a:p>
              <a:pPr>
                <a:defRPr/>
              </a:pPr>
              <a:r>
                <a:rPr lang="en-IN" sz="1050" b="1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WELD:</a:t>
              </a:r>
            </a:p>
            <a:p>
              <a:pPr>
                <a:defRPr/>
              </a:pPr>
              <a:endParaRPr lang="en-IN" sz="1050" b="1" dirty="0">
                <a:solidFill>
                  <a:srgbClr val="003A5D"/>
                </a:solidFill>
                <a:latin typeface="Arial"/>
                <a:ea typeface="Roboto Light" panose="02000000000000000000" pitchFamily="2" charset="0"/>
                <a:cs typeface="Arial"/>
              </a:endParaRP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Setting jig</a:t>
              </a: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Gabari </a:t>
              </a: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Aperture</a:t>
              </a: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Kengu</a:t>
              </a:r>
            </a:p>
            <a:p>
              <a:pPr marL="214308" indent="-214308">
                <a:buFont typeface="Arial" panose="020B0604020202020204" pitchFamily="34" charset="0"/>
                <a:buChar char="•"/>
                <a:defRPr/>
              </a:pPr>
              <a:r>
                <a:rPr lang="en-IN" sz="1050" dirty="0">
                  <a:solidFill>
                    <a:srgbClr val="003A5D"/>
                  </a:solidFill>
                  <a:latin typeface="Arial"/>
                  <a:ea typeface="Roboto Light" panose="02000000000000000000" pitchFamily="2" charset="0"/>
                  <a:cs typeface="Arial"/>
                </a:rPr>
                <a:t>Welding jig</a:t>
              </a:r>
            </a:p>
          </p:txBody>
        </p:sp>
        <p:pic>
          <p:nvPicPr>
            <p:cNvPr id="26" name="Picture 2" descr="E:\New folder\GABARI.JPG">
              <a:extLst>
                <a:ext uri="{FF2B5EF4-FFF2-40B4-BE49-F238E27FC236}">
                  <a16:creationId xmlns:a16="http://schemas.microsoft.com/office/drawing/2014/main" xmlns="" id="{1423919D-6E16-4ECE-9BE1-A834371516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/>
            <a:srcRect/>
            <a:stretch/>
          </p:blipFill>
          <p:spPr bwMode="auto">
            <a:xfrm>
              <a:off x="9084302" y="3544848"/>
              <a:ext cx="1476708" cy="970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xmlns="" id="{A826618D-1737-458B-984A-E74CEBA183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3849" y="593099"/>
              <a:ext cx="2441940" cy="10886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C7B9E0D-96D6-4C92-9062-288355F51FD5}"/>
                </a:ext>
              </a:extLst>
            </p:cNvPr>
            <p:cNvSpPr txBox="1"/>
            <p:nvPr/>
          </p:nvSpPr>
          <p:spPr>
            <a:xfrm>
              <a:off x="6425258" y="3203575"/>
              <a:ext cx="1277204" cy="28478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788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HOOD STOPPER</a:t>
              </a:r>
            </a:p>
          </p:txBody>
        </p:sp>
        <p:sp>
          <p:nvSpPr>
            <p:cNvPr id="25633" name="TextBox 41">
              <a:extLst>
                <a:ext uri="{FF2B5EF4-FFF2-40B4-BE49-F238E27FC236}">
                  <a16:creationId xmlns:a16="http://schemas.microsoft.com/office/drawing/2014/main" xmlns="" id="{DB788993-DBE8-4FD5-A2F0-0A80BEC96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1356" y="3230563"/>
              <a:ext cx="1124673" cy="26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675">
                  <a:solidFill>
                    <a:prstClr val="black"/>
                  </a:solidFill>
                </a:rPr>
                <a:t>HOOD LATCH CD GABARI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2DDA74FB-C685-4C87-AF41-BCF610E525D4}"/>
                </a:ext>
              </a:extLst>
            </p:cNvPr>
            <p:cNvSpPr txBox="1"/>
            <p:nvPr/>
          </p:nvSpPr>
          <p:spPr>
            <a:xfrm>
              <a:off x="9240397" y="3224213"/>
              <a:ext cx="1111107" cy="28478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88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BULK HEAD STOPPER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AA0E41B7-B9FC-4142-9D30-DB012283D468}"/>
                </a:ext>
              </a:extLst>
            </p:cNvPr>
            <p:cNvCxnSpPr>
              <a:endCxn id="21" idx="0"/>
            </p:cNvCxnSpPr>
            <p:nvPr/>
          </p:nvCxnSpPr>
          <p:spPr>
            <a:xfrm flipH="1">
              <a:off x="7053784" y="1173163"/>
              <a:ext cx="1851568" cy="6508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xmlns="" id="{B31232A1-92A3-4D7C-AB8E-E2936FE1FD76}"/>
                </a:ext>
              </a:extLst>
            </p:cNvPr>
            <p:cNvSpPr/>
            <p:nvPr/>
          </p:nvSpPr>
          <p:spPr>
            <a:xfrm>
              <a:off x="8682407" y="598488"/>
              <a:ext cx="1765917" cy="88423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xmlns="" id="{F9A26F92-8FA3-423D-AF3C-4F55BBEE8711}"/>
                </a:ext>
              </a:extLst>
            </p:cNvPr>
            <p:cNvCxnSpPr/>
            <p:nvPr/>
          </p:nvCxnSpPr>
          <p:spPr>
            <a:xfrm flipH="1">
              <a:off x="8445608" y="1447800"/>
              <a:ext cx="1291060" cy="9144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F672EF34-D8E5-4C93-8CCA-0D3C6C58BDD2}"/>
                </a:ext>
              </a:extLst>
            </p:cNvPr>
            <p:cNvCxnSpPr>
              <a:stCxn id="34" idx="5"/>
            </p:cNvCxnSpPr>
            <p:nvPr/>
          </p:nvCxnSpPr>
          <p:spPr>
            <a:xfrm flipH="1">
              <a:off x="10003697" y="1352550"/>
              <a:ext cx="186416" cy="10826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7">
              <a:extLst>
                <a:ext uri="{FF2B5EF4-FFF2-40B4-BE49-F238E27FC236}">
                  <a16:creationId xmlns:a16="http://schemas.microsoft.com/office/drawing/2014/main" xmlns="" id="{ACAB6BAA-3D99-4301-80AE-436C1AA4E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580" y="5211953"/>
              <a:ext cx="2465991" cy="92354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4BE25AE-A823-4A5B-86D5-B00D06F19C8D}"/>
              </a:ext>
            </a:extLst>
          </p:cNvPr>
          <p:cNvSpPr txBox="1"/>
          <p:nvPr/>
        </p:nvSpPr>
        <p:spPr>
          <a:xfrm>
            <a:off x="-2382" y="4955381"/>
            <a:ext cx="9149954" cy="2769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HORIZONTAL DEPLOYMENT CAN BE DONE IN OTHER SHOPS ALSO</a:t>
            </a:r>
          </a:p>
        </p:txBody>
      </p:sp>
      <p:pic>
        <p:nvPicPr>
          <p:cNvPr id="40" name="Picture 41" descr="\\10.249.38.57\Weld\SUNIL SAN\sunil san photo\KENGU\DSC07169.JPG">
            <a:extLst>
              <a:ext uri="{FF2B5EF4-FFF2-40B4-BE49-F238E27FC236}">
                <a16:creationId xmlns:a16="http://schemas.microsoft.com/office/drawing/2014/main" xmlns="" id="{04DD1186-6247-4AB6-A393-F0CA746BD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r="24313" b="6055"/>
          <a:stretch>
            <a:fillRect/>
          </a:stretch>
        </p:blipFill>
        <p:spPr bwMode="auto">
          <a:xfrm>
            <a:off x="4883944" y="4210592"/>
            <a:ext cx="1059656" cy="623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C:\Users\ps003029\Desktop\SURAJ\SUNIL SAAN\sunil san 3\181018\DSC00952.JPG">
            <a:extLst>
              <a:ext uri="{FF2B5EF4-FFF2-40B4-BE49-F238E27FC236}">
                <a16:creationId xmlns:a16="http://schemas.microsoft.com/office/drawing/2014/main" xmlns="" id="{26003C7E-E2FF-4C33-A9EB-04B243262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9042"/>
          <a:stretch>
            <a:fillRect/>
          </a:stretch>
        </p:blipFill>
        <p:spPr bwMode="auto">
          <a:xfrm>
            <a:off x="6246124" y="4207782"/>
            <a:ext cx="1110105" cy="62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6" name="Picture 40" descr="\\10.249.38.57\Weld\SUNIL SAN\sunil san photo\3 D\DSC07155.JPG">
            <a:extLst>
              <a:ext uri="{FF2B5EF4-FFF2-40B4-BE49-F238E27FC236}">
                <a16:creationId xmlns:a16="http://schemas.microsoft.com/office/drawing/2014/main" xmlns="" id="{364E6E9A-E6D5-45B8-A4B2-465F9C7ED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11795" b="17049"/>
          <a:stretch/>
        </p:blipFill>
        <p:spPr bwMode="auto">
          <a:xfrm>
            <a:off x="7643697" y="4220941"/>
            <a:ext cx="1111836" cy="612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84572781-9E7A-41CD-9EEE-B19C6768C6D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9088" y="3496997"/>
            <a:ext cx="1429772" cy="565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06" b="17606"/>
          <a:stretch>
            <a:fillRect/>
          </a:stretch>
        </p:blipFill>
        <p:spPr>
          <a:xfrm>
            <a:off x="4750531" y="593822"/>
            <a:ext cx="4193478" cy="419347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611956" y="1164233"/>
            <a:ext cx="6973436" cy="4016249"/>
          </a:xfrm>
        </p:spPr>
        <p:txBody>
          <a:bodyPr/>
          <a:lstStyle/>
          <a:p>
            <a:r>
              <a:rPr lang="en-US" sz="1500" dirty="0">
                <a:solidFill>
                  <a:srgbClr val="00A1DD"/>
                </a:solidFill>
                <a:latin typeface="Arial" pitchFamily="34" charset="0"/>
                <a:cs typeface="Arial" pitchFamily="34" charset="0"/>
              </a:rPr>
              <a:t>COUNTERING MANUFACTURING CHALLENGES</a:t>
            </a:r>
            <a:endParaRPr lang="en-US" sz="1500" dirty="0">
              <a:solidFill>
                <a:srgbClr val="003055"/>
              </a:solidFill>
              <a:latin typeface="Arial" pitchFamily="34" charset="0"/>
              <a:cs typeface="Arial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Decreasing cost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Reducing cycle time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Increases and maintains product quality and repeatability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Increasing workforce safety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Enabling a more nimble manufacturing process</a:t>
            </a:r>
          </a:p>
          <a:p>
            <a:pPr marL="252413" indent="-2524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Minimize the possibility of human error</a:t>
            </a:r>
          </a:p>
          <a:p>
            <a:pPr marL="252413" indent="-2524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Permit the use of medium-skilled labor</a:t>
            </a:r>
          </a:p>
          <a:p>
            <a:pPr marL="252413" indent="-252413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Allow production of repeat orders without retooling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055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34584" y="71233"/>
            <a:ext cx="7481588" cy="9157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3055"/>
                </a:solidFill>
                <a:latin typeface="Arial" pitchFamily="34" charset="0"/>
                <a:cs typeface="Arial" pitchFamily="34" charset="0"/>
              </a:rPr>
              <a:t>3D PRINTED JIGS AND FIXTURES </a:t>
            </a:r>
            <a:br>
              <a:rPr lang="en-US" dirty="0">
                <a:solidFill>
                  <a:srgbClr val="003055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rgbClr val="00A1DD"/>
                </a:solidFill>
                <a:latin typeface="Arial" pitchFamily="34" charset="0"/>
                <a:cs typeface="Arial" pitchFamily="34" charset="0"/>
              </a:rPr>
              <a:t>Optimizing manufacturing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6010A408-2573-4F61-A9FC-823ACD822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7" y="4168241"/>
            <a:ext cx="27970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black"/>
                </a:solidFill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8B76FD9-BD10-4104-9ED5-4A3572F5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92" y="3861591"/>
            <a:ext cx="1758249" cy="109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xmlns="" id="{74D35A57-6011-46F1-B101-F6F5F7906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28" y="4023290"/>
            <a:ext cx="1318688" cy="72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7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40" y="1714429"/>
            <a:ext cx="1910219" cy="10849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029" y="1722955"/>
            <a:ext cx="1641180" cy="11935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30299" y="86817"/>
            <a:ext cx="8041408" cy="971680"/>
          </a:xfrm>
        </p:spPr>
        <p:txBody>
          <a:bodyPr/>
          <a:lstStyle/>
          <a:p>
            <a:r>
              <a:rPr lang="en-US" sz="2000" dirty="0"/>
              <a:t>3D PRINTING </a:t>
            </a:r>
            <a:r>
              <a:rPr lang="en-US" sz="2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ENABLES THE SHIFT OF DESIGN CONTEXT TO A HIGHER LEVEL – FROM SINGLE COMPONENTS TO SYSTEMS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002067"/>
            <a:ext cx="9144000" cy="6446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Building a design environment that enforces shifting the context of design from the start.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299" y="279840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Consolidation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2854" y="2826774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DFM to DFAM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6579" y="279781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Multi-functionality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90" t="13144" r="59517" b="24067"/>
          <a:stretch/>
        </p:blipFill>
        <p:spPr>
          <a:xfrm>
            <a:off x="430299" y="2061886"/>
            <a:ext cx="1118090" cy="7292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20610" y="279473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Design Freedom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65" b="22535"/>
          <a:stretch/>
        </p:blipFill>
        <p:spPr>
          <a:xfrm>
            <a:off x="4424769" y="1816359"/>
            <a:ext cx="2212354" cy="98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49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314452"/>
            <a:ext cx="3816381" cy="23709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rIns="137160" rtlCol="0" anchor="ctr"/>
          <a:lstStyle/>
          <a:p>
            <a:endParaRPr lang="en-US" sz="21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201" y="1935290"/>
            <a:ext cx="327198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750"/>
              </a:spcBef>
            </a:pPr>
            <a:r>
              <a:rPr lang="en-US" sz="1800" dirty="0">
                <a:solidFill>
                  <a:srgbClr val="000000">
                    <a:lumMod val="65000"/>
                    <a:lumOff val="35000"/>
                  </a:srgbClr>
                </a:solidFill>
              </a:rPr>
              <a:t>Volvo Trucks replacing metal lift tool with thermoplastic tool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382" y="1313964"/>
            <a:ext cx="1579757" cy="2808457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531092" y="403515"/>
            <a:ext cx="7978288" cy="510886"/>
          </a:xfrm>
          <a:prstGeom prst="rect">
            <a:avLst/>
          </a:prstGeom>
        </p:spPr>
        <p:txBody>
          <a:bodyPr vert="horz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003A5D"/>
                </a:solidFill>
                <a:latin typeface="Arial"/>
                <a:ea typeface="Roboto Light" panose="02000000000000000000" pitchFamily="2" charset="0"/>
                <a:cs typeface="Arial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defRPr/>
            </a:pPr>
            <a:r>
              <a:rPr lang="en-US" dirty="0"/>
              <a:t>Automotive - Manufacturing Tools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245" y="1313964"/>
            <a:ext cx="3754386" cy="28084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" y="3456376"/>
            <a:ext cx="3816381" cy="666045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800" b="1" dirty="0">
                <a:solidFill>
                  <a:prstClr val="white"/>
                </a:solidFill>
              </a:rPr>
              <a:t>From 28 Traditional to 6 FDM Components </a:t>
            </a:r>
          </a:p>
        </p:txBody>
      </p:sp>
    </p:spTree>
    <p:extLst>
      <p:ext uri="{BB962C8B-B14F-4D97-AF65-F5344CB8AC3E}">
        <p14:creationId xmlns:p14="http://schemas.microsoft.com/office/powerpoint/2010/main" val="46642203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7E8CF6-E438-47AD-84FB-A34DA93949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HK" dirty="0"/>
              <a:t>Smart Factory Solutions with 3D Printing</a:t>
            </a:r>
          </a:p>
        </p:txBody>
      </p:sp>
      <p:pic>
        <p:nvPicPr>
          <p:cNvPr id="4" name="Eckhart provides smart factory floor solutions using 3D printing">
            <a:hlinkClick r:id="" action="ppaction://media"/>
            <a:extLst>
              <a:ext uri="{FF2B5EF4-FFF2-40B4-BE49-F238E27FC236}">
                <a16:creationId xmlns:a16="http://schemas.microsoft.com/office/drawing/2014/main" xmlns="" id="{3348EE7C-D8F6-446A-B710-CACC45FD8B8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80" end="170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770" y="809758"/>
            <a:ext cx="7683334" cy="43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9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4836" y="1459883"/>
            <a:ext cx="8229600" cy="1941080"/>
          </a:xfrm>
        </p:spPr>
        <p:txBody>
          <a:bodyPr/>
          <a:lstStyle/>
          <a:p>
            <a:r>
              <a:rPr lang="en-US" sz="4800" dirty="0"/>
              <a:t>INNOVATION FOR THE DIGITAL FACTORY WITH HONDA CARS INDIA</a:t>
            </a:r>
          </a:p>
        </p:txBody>
      </p:sp>
    </p:spTree>
    <p:extLst>
      <p:ext uri="{BB962C8B-B14F-4D97-AF65-F5344CB8AC3E}">
        <p14:creationId xmlns:p14="http://schemas.microsoft.com/office/powerpoint/2010/main" val="13466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13">
            <a:extLst>
              <a:ext uri="{FF2B5EF4-FFF2-40B4-BE49-F238E27FC236}">
                <a16:creationId xmlns:a16="http://schemas.microsoft.com/office/drawing/2014/main" xmlns="" id="{84358405-A79F-427E-92FE-9E0356A5FB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2382"/>
            <a:ext cx="21336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4CA453F-986C-4271-A17B-2FFC98423A43}" type="slidenum">
              <a:rPr lang="en-US" altLang="en-US">
                <a:solidFill>
                  <a:prstClr val="black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148" name="TextBox 1">
            <a:extLst>
              <a:ext uri="{FF2B5EF4-FFF2-40B4-BE49-F238E27FC236}">
                <a16:creationId xmlns:a16="http://schemas.microsoft.com/office/drawing/2014/main" xmlns="" id="{93DD156B-0B4B-413B-B9EB-BE665786C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800100"/>
            <a:ext cx="57721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3600" b="1" dirty="0">
                <a:solidFill>
                  <a:srgbClr val="0070C0"/>
                </a:solidFill>
              </a:rPr>
              <a:t>Smart Manufacturing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3600" b="1" dirty="0">
                <a:solidFill>
                  <a:srgbClr val="0070C0"/>
                </a:solidFill>
              </a:rPr>
              <a:t>with 3D Printing</a:t>
            </a:r>
          </a:p>
        </p:txBody>
      </p:sp>
      <p:pic>
        <p:nvPicPr>
          <p:cNvPr id="6149" name="Picture 3">
            <a:extLst>
              <a:ext uri="{FF2B5EF4-FFF2-40B4-BE49-F238E27FC236}">
                <a16:creationId xmlns:a16="http://schemas.microsoft.com/office/drawing/2014/main" xmlns="" id="{E8E3A86F-600D-4751-8767-B2A45BDB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71750"/>
            <a:ext cx="1600200" cy="99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AutoShape 8" descr="Image result for honda logo">
            <a:extLst>
              <a:ext uri="{FF2B5EF4-FFF2-40B4-BE49-F238E27FC236}">
                <a16:creationId xmlns:a16="http://schemas.microsoft.com/office/drawing/2014/main" xmlns="" id="{7571BFC5-F7D4-48F9-A521-A004A72022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347" y="-108347"/>
            <a:ext cx="2286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sp>
        <p:nvSpPr>
          <p:cNvPr id="6151" name="AutoShape 10" descr="Image result for honda logo">
            <a:extLst>
              <a:ext uri="{FF2B5EF4-FFF2-40B4-BE49-F238E27FC236}">
                <a16:creationId xmlns:a16="http://schemas.microsoft.com/office/drawing/2014/main" xmlns="" id="{64515CD5-51CE-437A-83AB-2C7EC4220E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2647" y="595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prstClr val="black"/>
              </a:solidFill>
            </a:endParaRPr>
          </a:p>
        </p:txBody>
      </p:sp>
      <p:pic>
        <p:nvPicPr>
          <p:cNvPr id="6152" name="Picture 11">
            <a:extLst>
              <a:ext uri="{FF2B5EF4-FFF2-40B4-BE49-F238E27FC236}">
                <a16:creationId xmlns:a16="http://schemas.microsoft.com/office/drawing/2014/main" xmlns="" id="{6611B89D-E1B8-49BA-9918-930377594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724150"/>
            <a:ext cx="1200150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54">
            <a:extLst>
              <a:ext uri="{FF2B5EF4-FFF2-40B4-BE49-F238E27FC236}">
                <a16:creationId xmlns:a16="http://schemas.microsoft.com/office/drawing/2014/main" xmlns="" id="{35C78E86-CBE8-44FA-96C1-98CA2B06E79A}"/>
              </a:ext>
            </a:extLst>
          </p:cNvPr>
          <p:cNvGrpSpPr>
            <a:grpSpLocks/>
          </p:cNvGrpSpPr>
          <p:nvPr/>
        </p:nvGrpSpPr>
        <p:grpSpPr bwMode="auto">
          <a:xfrm>
            <a:off x="5164931" y="2638425"/>
            <a:ext cx="3848100" cy="2114111"/>
            <a:chOff x="2515" y="774536"/>
            <a:chExt cx="9144000" cy="5855881"/>
          </a:xfrm>
        </p:grpSpPr>
        <p:pic>
          <p:nvPicPr>
            <p:cNvPr id="7442" name="Picture 2" descr="D:\FOLDER MANAGEMENT\2nd April\untitled.png">
              <a:extLst>
                <a:ext uri="{FF2B5EF4-FFF2-40B4-BE49-F238E27FC236}">
                  <a16:creationId xmlns:a16="http://schemas.microsoft.com/office/drawing/2014/main" xmlns="" id="{33A6C6FC-1310-4599-9D99-D2374B952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" y="774536"/>
              <a:ext cx="9144000" cy="5550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7" name="Text Box 30">
              <a:extLst>
                <a:ext uri="{FF2B5EF4-FFF2-40B4-BE49-F238E27FC236}">
                  <a16:creationId xmlns:a16="http://schemas.microsoft.com/office/drawing/2014/main" xmlns="" id="{48631E61-5309-4C29-8BEA-8B9C2D890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044" y="6278756"/>
              <a:ext cx="1106222" cy="3516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825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ＭＳ Ｐゴシック" panose="020B0600070205080204" pitchFamily="34" charset="-128"/>
                  <a:cs typeface="Arial" charset="0"/>
                </a:rPr>
                <a:t>Amaze</a:t>
              </a:r>
            </a:p>
          </p:txBody>
        </p:sp>
        <p:sp>
          <p:nvSpPr>
            <p:cNvPr id="258" name="Text Box 30">
              <a:extLst>
                <a:ext uri="{FF2B5EF4-FFF2-40B4-BE49-F238E27FC236}">
                  <a16:creationId xmlns:a16="http://schemas.microsoft.com/office/drawing/2014/main" xmlns="" id="{457A35B3-5154-400C-943B-87A649D65C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4409" y="6278756"/>
              <a:ext cx="913832" cy="3516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825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ＭＳ Ｐゴシック" panose="020B0600070205080204" pitchFamily="34" charset="-128"/>
                  <a:cs typeface="Arial" charset="0"/>
                </a:rPr>
                <a:t>City</a:t>
              </a:r>
            </a:p>
          </p:txBody>
        </p:sp>
        <p:pic>
          <p:nvPicPr>
            <p:cNvPr id="7445" name="Picture 16" descr="http://images.cardekho.com/images/carNewsimages/carnews/Honda/Honda_Jazz_03.jpg">
              <a:extLst>
                <a:ext uri="{FF2B5EF4-FFF2-40B4-BE49-F238E27FC236}">
                  <a16:creationId xmlns:a16="http://schemas.microsoft.com/office/drawing/2014/main" xmlns="" id="{43305D1C-5DB4-4BE3-97A5-76C14E4AB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161451" y="5501580"/>
              <a:ext cx="1595855" cy="801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0" name="Text Box 30">
              <a:extLst>
                <a:ext uri="{FF2B5EF4-FFF2-40B4-BE49-F238E27FC236}">
                  <a16:creationId xmlns:a16="http://schemas.microsoft.com/office/drawing/2014/main" xmlns="" id="{FC4F52AB-0E89-4B7D-8F23-B1CD3291A8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1098" y="6278756"/>
              <a:ext cx="913834" cy="35166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825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ＭＳ Ｐゴシック" panose="020B0600070205080204" pitchFamily="34" charset="-128"/>
                  <a:cs typeface="Arial" charset="0"/>
                </a:rPr>
                <a:t>Jazz</a:t>
              </a:r>
            </a:p>
          </p:txBody>
        </p:sp>
        <p:pic>
          <p:nvPicPr>
            <p:cNvPr id="7447" name="Picture 4" descr="http://images.newtechnology.co.in/wp-content/uploads/2013/04/Honda-amaze-fron-leftt-side.jpg">
              <a:extLst>
                <a:ext uri="{FF2B5EF4-FFF2-40B4-BE49-F238E27FC236}">
                  <a16:creationId xmlns:a16="http://schemas.microsoft.com/office/drawing/2014/main" xmlns="" id="{8B64F0AA-CE95-4304-8376-17DA199B5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477" y="5481640"/>
              <a:ext cx="1431798" cy="821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48" name="Picture 261">
              <a:extLst>
                <a:ext uri="{FF2B5EF4-FFF2-40B4-BE49-F238E27FC236}">
                  <a16:creationId xmlns:a16="http://schemas.microsoft.com/office/drawing/2014/main" xmlns="" id="{548ADFD6-8458-43A3-9AFF-7C694BFE8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0223" y="5501580"/>
              <a:ext cx="1429221" cy="83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4CD985A-4712-4484-B786-D27A6E88D703}"/>
              </a:ext>
            </a:extLst>
          </p:cNvPr>
          <p:cNvSpPr/>
          <p:nvPr/>
        </p:nvSpPr>
        <p:spPr>
          <a:xfrm>
            <a:off x="1182291" y="41672"/>
            <a:ext cx="5824538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PLANT OVERVIEW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4E6AB28-F12A-4C19-B333-1C6F91FAE66B}"/>
              </a:ext>
            </a:extLst>
          </p:cNvPr>
          <p:cNvSpPr/>
          <p:nvPr/>
        </p:nvSpPr>
        <p:spPr>
          <a:xfrm>
            <a:off x="2140744" y="4836319"/>
            <a:ext cx="4873229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FF0000"/>
              </a:solidFill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  <p:sp>
        <p:nvSpPr>
          <p:cNvPr id="9" name="AutoShape 99">
            <a:extLst>
              <a:ext uri="{FF2B5EF4-FFF2-40B4-BE49-F238E27FC236}">
                <a16:creationId xmlns:a16="http://schemas.microsoft.com/office/drawing/2014/main" xmlns="" id="{1FED22C1-7CBD-49E6-8A2E-964396055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997" y="400050"/>
            <a:ext cx="3352800" cy="2114550"/>
          </a:xfrm>
          <a:prstGeom prst="roundRect">
            <a:avLst>
              <a:gd name="adj" fmla="val 3972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ysClr val="windowText" lastClr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100">
            <a:extLst>
              <a:ext uri="{FF2B5EF4-FFF2-40B4-BE49-F238E27FC236}">
                <a16:creationId xmlns:a16="http://schemas.microsoft.com/office/drawing/2014/main" xmlns="" id="{AE63CFC4-0678-4E27-9769-60F4D139A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75" y="2587229"/>
            <a:ext cx="3957638" cy="2171700"/>
          </a:xfrm>
          <a:prstGeom prst="roundRect">
            <a:avLst>
              <a:gd name="adj" fmla="val 3972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ysClr val="windowText" lastClr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01">
            <a:extLst>
              <a:ext uri="{FF2B5EF4-FFF2-40B4-BE49-F238E27FC236}">
                <a16:creationId xmlns:a16="http://schemas.microsoft.com/office/drawing/2014/main" xmlns="" id="{BFCC71BF-5556-40A5-8ED4-7B9E83596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2806304"/>
            <a:ext cx="267890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5" b="1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ALWAR, RAJASTHAN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5" b="1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APPROX  67 KMS FROM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5" b="1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NEW DELHI</a:t>
            </a:r>
          </a:p>
        </p:txBody>
      </p:sp>
      <p:sp>
        <p:nvSpPr>
          <p:cNvPr id="13" name="Rectangle 102">
            <a:extLst>
              <a:ext uri="{FF2B5EF4-FFF2-40B4-BE49-F238E27FC236}">
                <a16:creationId xmlns:a16="http://schemas.microsoft.com/office/drawing/2014/main" xmlns="" id="{06071764-0D70-40C8-833D-A0E7D67EB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3777854"/>
            <a:ext cx="2678906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5" b="1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TOTAL AREA - 611 ACRES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5" b="1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HCIL – 437 ACRES,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5" b="1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SUPPLIERS AREA - 174 AREA</a:t>
            </a:r>
          </a:p>
        </p:txBody>
      </p:sp>
      <p:grpSp>
        <p:nvGrpSpPr>
          <p:cNvPr id="7177" name="Group 103">
            <a:extLst>
              <a:ext uri="{FF2B5EF4-FFF2-40B4-BE49-F238E27FC236}">
                <a16:creationId xmlns:a16="http://schemas.microsoft.com/office/drawing/2014/main" xmlns="" id="{32360874-A4B9-4825-8DB5-014408DF0270}"/>
              </a:ext>
            </a:extLst>
          </p:cNvPr>
          <p:cNvGrpSpPr>
            <a:grpSpLocks/>
          </p:cNvGrpSpPr>
          <p:nvPr/>
        </p:nvGrpSpPr>
        <p:grpSpPr bwMode="auto">
          <a:xfrm>
            <a:off x="3374232" y="2596754"/>
            <a:ext cx="1856185" cy="2171700"/>
            <a:chOff x="2095" y="2448"/>
            <a:chExt cx="1169" cy="1824"/>
          </a:xfrm>
        </p:grpSpPr>
        <p:sp>
          <p:nvSpPr>
            <p:cNvPr id="15" name="AutoShape 104">
              <a:extLst>
                <a:ext uri="{FF2B5EF4-FFF2-40B4-BE49-F238E27FC236}">
                  <a16:creationId xmlns:a16="http://schemas.microsoft.com/office/drawing/2014/main" xmlns="" id="{AB0FE5D6-851F-4BD3-AB83-12BA24569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448"/>
              <a:ext cx="1002" cy="1824"/>
            </a:xfrm>
            <a:prstGeom prst="roundRect">
              <a:avLst>
                <a:gd name="adj" fmla="val 3972"/>
              </a:avLst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05">
              <a:extLst>
                <a:ext uri="{FF2B5EF4-FFF2-40B4-BE49-F238E27FC236}">
                  <a16:creationId xmlns:a16="http://schemas.microsoft.com/office/drawing/2014/main" xmlns="" id="{404C2B4E-12A2-43A8-8E7F-7B262D18F7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" y="2448"/>
              <a:ext cx="7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50" b="1" i="1" u="sng" kern="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LOCATION</a:t>
              </a:r>
            </a:p>
          </p:txBody>
        </p:sp>
        <p:sp>
          <p:nvSpPr>
            <p:cNvPr id="17" name="Rectangle 106">
              <a:extLst>
                <a:ext uri="{FF2B5EF4-FFF2-40B4-BE49-F238E27FC236}">
                  <a16:creationId xmlns:a16="http://schemas.microsoft.com/office/drawing/2014/main" xmlns="" id="{A6AF6223-E31A-4CB3-BA1B-7240134B8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" y="2976"/>
              <a:ext cx="73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50" b="1" i="1" u="sng" ker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JOURNEY STARTED</a:t>
              </a:r>
            </a:p>
          </p:txBody>
        </p:sp>
        <p:sp>
          <p:nvSpPr>
            <p:cNvPr id="18" name="Rectangle 107">
              <a:extLst>
                <a:ext uri="{FF2B5EF4-FFF2-40B4-BE49-F238E27FC236}">
                  <a16:creationId xmlns:a16="http://schemas.microsoft.com/office/drawing/2014/main" xmlns="" id="{28151764-9544-44FA-96F5-5F8BEBC92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120"/>
              <a:ext cx="1152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75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en-US" sz="675" b="1" kern="0" baseline="300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RD</a:t>
              </a:r>
              <a:r>
                <a:rPr lang="en-US" sz="675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May 2007</a:t>
              </a:r>
            </a:p>
          </p:txBody>
        </p:sp>
        <p:sp>
          <p:nvSpPr>
            <p:cNvPr id="19" name="Rectangle 108">
              <a:extLst>
                <a:ext uri="{FF2B5EF4-FFF2-40B4-BE49-F238E27FC236}">
                  <a16:creationId xmlns:a16="http://schemas.microsoft.com/office/drawing/2014/main" xmlns="" id="{7B6D70CA-5D20-49C9-AE0C-D3A9D6D6B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264"/>
              <a:ext cx="73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50" b="1" i="1" u="sng" ker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AREA</a:t>
              </a:r>
            </a:p>
          </p:txBody>
        </p:sp>
        <p:sp>
          <p:nvSpPr>
            <p:cNvPr id="20" name="Rectangle 109">
              <a:extLst>
                <a:ext uri="{FF2B5EF4-FFF2-40B4-BE49-F238E27FC236}">
                  <a16:creationId xmlns:a16="http://schemas.microsoft.com/office/drawing/2014/main" xmlns="" id="{8322AFBE-3C01-4817-A245-6E93604EF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" y="3792"/>
              <a:ext cx="73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50" b="1" i="1" u="sng" kern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PRODUCT</a:t>
              </a:r>
            </a:p>
          </p:txBody>
        </p:sp>
      </p:grpSp>
      <p:sp>
        <p:nvSpPr>
          <p:cNvPr id="21" name="Rectangle 110">
            <a:extLst>
              <a:ext uri="{FF2B5EF4-FFF2-40B4-BE49-F238E27FC236}">
                <a16:creationId xmlns:a16="http://schemas.microsoft.com/office/drawing/2014/main" xmlns="" id="{FFC5DECD-5C99-46D1-830C-89F2D89E0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244" y="4406504"/>
            <a:ext cx="1829991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75" b="1" kern="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AMAZE,CITY,JAZZ,BRV,WRV,. </a:t>
            </a:r>
          </a:p>
        </p:txBody>
      </p:sp>
      <p:grpSp>
        <p:nvGrpSpPr>
          <p:cNvPr id="7179" name="Group 111">
            <a:extLst>
              <a:ext uri="{FF2B5EF4-FFF2-40B4-BE49-F238E27FC236}">
                <a16:creationId xmlns:a16="http://schemas.microsoft.com/office/drawing/2014/main" xmlns="" id="{E95C15CE-06A6-4780-8B60-66357DDA9F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6947" y="473869"/>
            <a:ext cx="5257800" cy="1926431"/>
            <a:chOff x="204" y="210"/>
            <a:chExt cx="5398" cy="3516"/>
          </a:xfrm>
        </p:grpSpPr>
        <p:sp>
          <p:nvSpPr>
            <p:cNvPr id="23" name="Freeform 112">
              <a:extLst>
                <a:ext uri="{FF2B5EF4-FFF2-40B4-BE49-F238E27FC236}">
                  <a16:creationId xmlns:a16="http://schemas.microsoft.com/office/drawing/2014/main" xmlns="" id="{71B73836-F0C3-4B02-901C-602781D36B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23" y="2135"/>
              <a:ext cx="23" cy="43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8" y="32"/>
                </a:cxn>
                <a:cxn ang="0">
                  <a:pos x="25" y="22"/>
                </a:cxn>
                <a:cxn ang="0">
                  <a:pos x="11" y="20"/>
                </a:cxn>
                <a:cxn ang="0">
                  <a:pos x="25" y="14"/>
                </a:cxn>
                <a:cxn ang="0">
                  <a:pos x="19" y="0"/>
                </a:cxn>
                <a:cxn ang="0">
                  <a:pos x="0" y="27"/>
                </a:cxn>
              </a:cxnLst>
              <a:rect l="0" t="0" r="r" b="b"/>
              <a:pathLst>
                <a:path w="26" h="33">
                  <a:moveTo>
                    <a:pt x="0" y="27"/>
                  </a:moveTo>
                  <a:lnTo>
                    <a:pt x="18" y="32"/>
                  </a:lnTo>
                  <a:lnTo>
                    <a:pt x="25" y="22"/>
                  </a:lnTo>
                  <a:lnTo>
                    <a:pt x="11" y="20"/>
                  </a:lnTo>
                  <a:lnTo>
                    <a:pt x="25" y="14"/>
                  </a:lnTo>
                  <a:lnTo>
                    <a:pt x="19" y="0"/>
                  </a:lnTo>
                  <a:lnTo>
                    <a:pt x="0" y="2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113">
              <a:extLst>
                <a:ext uri="{FF2B5EF4-FFF2-40B4-BE49-F238E27FC236}">
                  <a16:creationId xmlns:a16="http://schemas.microsoft.com/office/drawing/2014/main" xmlns="" id="{DD952595-B6E3-4BAA-ADCC-EF15811CE8A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6" y="2016"/>
              <a:ext cx="235" cy="324"/>
            </a:xfrm>
            <a:custGeom>
              <a:avLst/>
              <a:gdLst/>
              <a:ahLst/>
              <a:cxnLst>
                <a:cxn ang="0">
                  <a:pos x="0" y="180"/>
                </a:cxn>
                <a:cxn ang="0">
                  <a:pos x="17" y="167"/>
                </a:cxn>
                <a:cxn ang="0">
                  <a:pos x="19" y="137"/>
                </a:cxn>
                <a:cxn ang="0">
                  <a:pos x="50" y="94"/>
                </a:cxn>
                <a:cxn ang="0">
                  <a:pos x="65" y="15"/>
                </a:cxn>
                <a:cxn ang="0">
                  <a:pos x="91" y="0"/>
                </a:cxn>
                <a:cxn ang="0">
                  <a:pos x="111" y="49"/>
                </a:cxn>
                <a:cxn ang="0">
                  <a:pos x="168" y="95"/>
                </a:cxn>
                <a:cxn ang="0">
                  <a:pos x="148" y="121"/>
                </a:cxn>
                <a:cxn ang="0">
                  <a:pos x="166" y="127"/>
                </a:cxn>
                <a:cxn ang="0">
                  <a:pos x="187" y="157"/>
                </a:cxn>
                <a:cxn ang="0">
                  <a:pos x="255" y="175"/>
                </a:cxn>
                <a:cxn ang="0">
                  <a:pos x="201" y="229"/>
                </a:cxn>
                <a:cxn ang="0">
                  <a:pos x="148" y="247"/>
                </a:cxn>
                <a:cxn ang="0">
                  <a:pos x="100" y="253"/>
                </a:cxn>
                <a:cxn ang="0">
                  <a:pos x="47" y="234"/>
                </a:cxn>
                <a:cxn ang="0">
                  <a:pos x="28" y="199"/>
                </a:cxn>
                <a:cxn ang="0">
                  <a:pos x="0" y="180"/>
                </a:cxn>
              </a:cxnLst>
              <a:rect l="0" t="0" r="r" b="b"/>
              <a:pathLst>
                <a:path w="256" h="254">
                  <a:moveTo>
                    <a:pt x="0" y="180"/>
                  </a:moveTo>
                  <a:lnTo>
                    <a:pt x="17" y="167"/>
                  </a:lnTo>
                  <a:lnTo>
                    <a:pt x="19" y="137"/>
                  </a:lnTo>
                  <a:lnTo>
                    <a:pt x="50" y="94"/>
                  </a:lnTo>
                  <a:lnTo>
                    <a:pt x="65" y="15"/>
                  </a:lnTo>
                  <a:lnTo>
                    <a:pt x="91" y="0"/>
                  </a:lnTo>
                  <a:lnTo>
                    <a:pt x="111" y="49"/>
                  </a:lnTo>
                  <a:lnTo>
                    <a:pt x="168" y="95"/>
                  </a:lnTo>
                  <a:lnTo>
                    <a:pt x="148" y="121"/>
                  </a:lnTo>
                  <a:lnTo>
                    <a:pt x="166" y="127"/>
                  </a:lnTo>
                  <a:lnTo>
                    <a:pt x="187" y="157"/>
                  </a:lnTo>
                  <a:lnTo>
                    <a:pt x="255" y="175"/>
                  </a:lnTo>
                  <a:lnTo>
                    <a:pt x="201" y="229"/>
                  </a:lnTo>
                  <a:lnTo>
                    <a:pt x="148" y="247"/>
                  </a:lnTo>
                  <a:lnTo>
                    <a:pt x="100" y="253"/>
                  </a:lnTo>
                  <a:lnTo>
                    <a:pt x="47" y="234"/>
                  </a:lnTo>
                  <a:lnTo>
                    <a:pt x="28" y="199"/>
                  </a:lnTo>
                  <a:lnTo>
                    <a:pt x="0" y="18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14">
              <a:extLst>
                <a:ext uri="{FF2B5EF4-FFF2-40B4-BE49-F238E27FC236}">
                  <a16:creationId xmlns:a16="http://schemas.microsoft.com/office/drawing/2014/main" xmlns="" id="{64A40B1D-F48A-47B6-BC62-47ED0A7EF7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01" y="2314"/>
              <a:ext cx="122" cy="211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4" y="47"/>
                </a:cxn>
                <a:cxn ang="0">
                  <a:pos x="0" y="78"/>
                </a:cxn>
                <a:cxn ang="0">
                  <a:pos x="11" y="88"/>
                </a:cxn>
                <a:cxn ang="0">
                  <a:pos x="3" y="97"/>
                </a:cxn>
                <a:cxn ang="0">
                  <a:pos x="91" y="165"/>
                </a:cxn>
                <a:cxn ang="0">
                  <a:pos x="128" y="113"/>
                </a:cxn>
                <a:cxn ang="0">
                  <a:pos x="118" y="97"/>
                </a:cxn>
                <a:cxn ang="0">
                  <a:pos x="118" y="33"/>
                </a:cxn>
                <a:cxn ang="0">
                  <a:pos x="133" y="13"/>
                </a:cxn>
                <a:cxn ang="0">
                  <a:pos x="84" y="19"/>
                </a:cxn>
                <a:cxn ang="0">
                  <a:pos x="31" y="0"/>
                </a:cxn>
                <a:cxn ang="0">
                  <a:pos x="0" y="13"/>
                </a:cxn>
              </a:cxnLst>
              <a:rect l="0" t="0" r="r" b="b"/>
              <a:pathLst>
                <a:path w="134" h="166">
                  <a:moveTo>
                    <a:pt x="0" y="13"/>
                  </a:moveTo>
                  <a:lnTo>
                    <a:pt x="14" y="47"/>
                  </a:lnTo>
                  <a:lnTo>
                    <a:pt x="0" y="78"/>
                  </a:lnTo>
                  <a:lnTo>
                    <a:pt x="11" y="88"/>
                  </a:lnTo>
                  <a:lnTo>
                    <a:pt x="3" y="97"/>
                  </a:lnTo>
                  <a:lnTo>
                    <a:pt x="91" y="165"/>
                  </a:lnTo>
                  <a:lnTo>
                    <a:pt x="128" y="113"/>
                  </a:lnTo>
                  <a:lnTo>
                    <a:pt x="118" y="97"/>
                  </a:lnTo>
                  <a:lnTo>
                    <a:pt x="118" y="33"/>
                  </a:lnTo>
                  <a:lnTo>
                    <a:pt x="133" y="13"/>
                  </a:lnTo>
                  <a:lnTo>
                    <a:pt x="84" y="19"/>
                  </a:lnTo>
                  <a:lnTo>
                    <a:pt x="31" y="0"/>
                  </a:lnTo>
                  <a:lnTo>
                    <a:pt x="0" y="1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15">
              <a:extLst>
                <a:ext uri="{FF2B5EF4-FFF2-40B4-BE49-F238E27FC236}">
                  <a16:creationId xmlns:a16="http://schemas.microsoft.com/office/drawing/2014/main" xmlns="" id="{C2584A39-D687-41BD-86F5-A28A59B6D3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43" y="2685"/>
              <a:ext cx="109" cy="313"/>
            </a:xfrm>
            <a:custGeom>
              <a:avLst/>
              <a:gdLst/>
              <a:ahLst/>
              <a:cxnLst>
                <a:cxn ang="0">
                  <a:pos x="0" y="175"/>
                </a:cxn>
                <a:cxn ang="0">
                  <a:pos x="10" y="226"/>
                </a:cxn>
                <a:cxn ang="0">
                  <a:pos x="30" y="245"/>
                </a:cxn>
                <a:cxn ang="0">
                  <a:pos x="67" y="226"/>
                </a:cxn>
                <a:cxn ang="0">
                  <a:pos x="108" y="60"/>
                </a:cxn>
                <a:cxn ang="0">
                  <a:pos x="117" y="63"/>
                </a:cxn>
                <a:cxn ang="0">
                  <a:pos x="101" y="0"/>
                </a:cxn>
                <a:cxn ang="0">
                  <a:pos x="76" y="28"/>
                </a:cxn>
                <a:cxn ang="0">
                  <a:pos x="77" y="46"/>
                </a:cxn>
                <a:cxn ang="0">
                  <a:pos x="51" y="67"/>
                </a:cxn>
                <a:cxn ang="0">
                  <a:pos x="18" y="75"/>
                </a:cxn>
                <a:cxn ang="0">
                  <a:pos x="12" y="96"/>
                </a:cxn>
                <a:cxn ang="0">
                  <a:pos x="18" y="138"/>
                </a:cxn>
                <a:cxn ang="0">
                  <a:pos x="0" y="175"/>
                </a:cxn>
              </a:cxnLst>
              <a:rect l="0" t="0" r="r" b="b"/>
              <a:pathLst>
                <a:path w="118" h="246">
                  <a:moveTo>
                    <a:pt x="0" y="175"/>
                  </a:moveTo>
                  <a:lnTo>
                    <a:pt x="10" y="226"/>
                  </a:lnTo>
                  <a:lnTo>
                    <a:pt x="30" y="245"/>
                  </a:lnTo>
                  <a:lnTo>
                    <a:pt x="67" y="226"/>
                  </a:lnTo>
                  <a:lnTo>
                    <a:pt x="108" y="60"/>
                  </a:lnTo>
                  <a:lnTo>
                    <a:pt x="117" y="63"/>
                  </a:lnTo>
                  <a:lnTo>
                    <a:pt x="101" y="0"/>
                  </a:lnTo>
                  <a:lnTo>
                    <a:pt x="76" y="28"/>
                  </a:lnTo>
                  <a:lnTo>
                    <a:pt x="77" y="46"/>
                  </a:lnTo>
                  <a:lnTo>
                    <a:pt x="51" y="67"/>
                  </a:lnTo>
                  <a:lnTo>
                    <a:pt x="18" y="75"/>
                  </a:lnTo>
                  <a:lnTo>
                    <a:pt x="12" y="96"/>
                  </a:lnTo>
                  <a:lnTo>
                    <a:pt x="18" y="138"/>
                  </a:lnTo>
                  <a:lnTo>
                    <a:pt x="0" y="17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116">
              <a:extLst>
                <a:ext uri="{FF2B5EF4-FFF2-40B4-BE49-F238E27FC236}">
                  <a16:creationId xmlns:a16="http://schemas.microsoft.com/office/drawing/2014/main" xmlns="" id="{6C052630-05F5-470D-875E-811621A2E1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09" y="2155"/>
              <a:ext cx="160" cy="302"/>
            </a:xfrm>
            <a:custGeom>
              <a:avLst/>
              <a:gdLst/>
              <a:ahLst/>
              <a:cxnLst>
                <a:cxn ang="0">
                  <a:pos x="0" y="222"/>
                </a:cxn>
                <a:cxn ang="0">
                  <a:pos x="0" y="158"/>
                </a:cxn>
                <a:cxn ang="0">
                  <a:pos x="14" y="138"/>
                </a:cxn>
                <a:cxn ang="0">
                  <a:pos x="68" y="120"/>
                </a:cxn>
                <a:cxn ang="0">
                  <a:pos x="123" y="66"/>
                </a:cxn>
                <a:cxn ang="0">
                  <a:pos x="54" y="48"/>
                </a:cxn>
                <a:cxn ang="0">
                  <a:pos x="33" y="18"/>
                </a:cxn>
                <a:cxn ang="0">
                  <a:pos x="41" y="8"/>
                </a:cxn>
                <a:cxn ang="0">
                  <a:pos x="67" y="28"/>
                </a:cxn>
                <a:cxn ang="0">
                  <a:pos x="169" y="0"/>
                </a:cxn>
                <a:cxn ang="0">
                  <a:pos x="174" y="28"/>
                </a:cxn>
                <a:cxn ang="0">
                  <a:pos x="114" y="138"/>
                </a:cxn>
                <a:cxn ang="0">
                  <a:pos x="9" y="237"/>
                </a:cxn>
                <a:cxn ang="0">
                  <a:pos x="0" y="222"/>
                </a:cxn>
              </a:cxnLst>
              <a:rect l="0" t="0" r="r" b="b"/>
              <a:pathLst>
                <a:path w="175" h="238">
                  <a:moveTo>
                    <a:pt x="0" y="222"/>
                  </a:moveTo>
                  <a:lnTo>
                    <a:pt x="0" y="158"/>
                  </a:lnTo>
                  <a:lnTo>
                    <a:pt x="14" y="138"/>
                  </a:lnTo>
                  <a:lnTo>
                    <a:pt x="68" y="120"/>
                  </a:lnTo>
                  <a:lnTo>
                    <a:pt x="123" y="66"/>
                  </a:lnTo>
                  <a:lnTo>
                    <a:pt x="54" y="48"/>
                  </a:lnTo>
                  <a:lnTo>
                    <a:pt x="33" y="18"/>
                  </a:lnTo>
                  <a:lnTo>
                    <a:pt x="41" y="8"/>
                  </a:lnTo>
                  <a:lnTo>
                    <a:pt x="67" y="28"/>
                  </a:lnTo>
                  <a:lnTo>
                    <a:pt x="169" y="0"/>
                  </a:lnTo>
                  <a:lnTo>
                    <a:pt x="174" y="28"/>
                  </a:lnTo>
                  <a:lnTo>
                    <a:pt x="114" y="138"/>
                  </a:lnTo>
                  <a:lnTo>
                    <a:pt x="9" y="237"/>
                  </a:lnTo>
                  <a:lnTo>
                    <a:pt x="0" y="22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17">
              <a:extLst>
                <a:ext uri="{FF2B5EF4-FFF2-40B4-BE49-F238E27FC236}">
                  <a16:creationId xmlns:a16="http://schemas.microsoft.com/office/drawing/2014/main" xmlns="" id="{EC7D0F62-B0AD-47FC-B41C-C0B74D7008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6" y="1559"/>
              <a:ext cx="317" cy="435"/>
            </a:xfrm>
            <a:custGeom>
              <a:avLst/>
              <a:gdLst/>
              <a:ahLst/>
              <a:cxnLst>
                <a:cxn ang="0">
                  <a:pos x="0" y="181"/>
                </a:cxn>
                <a:cxn ang="0">
                  <a:pos x="0" y="190"/>
                </a:cxn>
                <a:cxn ang="0">
                  <a:pos x="62" y="231"/>
                </a:cxn>
                <a:cxn ang="0">
                  <a:pos x="197" y="324"/>
                </a:cxn>
                <a:cxn ang="0">
                  <a:pos x="197" y="340"/>
                </a:cxn>
                <a:cxn ang="0">
                  <a:pos x="215" y="340"/>
                </a:cxn>
                <a:cxn ang="0">
                  <a:pos x="240" y="330"/>
                </a:cxn>
                <a:cxn ang="0">
                  <a:pos x="342" y="256"/>
                </a:cxn>
                <a:cxn ang="0">
                  <a:pos x="302" y="207"/>
                </a:cxn>
                <a:cxn ang="0">
                  <a:pos x="302" y="131"/>
                </a:cxn>
                <a:cxn ang="0">
                  <a:pos x="297" y="96"/>
                </a:cxn>
                <a:cxn ang="0">
                  <a:pos x="269" y="60"/>
                </a:cxn>
                <a:cxn ang="0">
                  <a:pos x="283" y="49"/>
                </a:cxn>
                <a:cxn ang="0">
                  <a:pos x="292" y="0"/>
                </a:cxn>
                <a:cxn ang="0">
                  <a:pos x="167" y="9"/>
                </a:cxn>
                <a:cxn ang="0">
                  <a:pos x="109" y="38"/>
                </a:cxn>
                <a:cxn ang="0">
                  <a:pos x="123" y="96"/>
                </a:cxn>
                <a:cxn ang="0">
                  <a:pos x="96" y="96"/>
                </a:cxn>
                <a:cxn ang="0">
                  <a:pos x="80" y="101"/>
                </a:cxn>
                <a:cxn ang="0">
                  <a:pos x="82" y="118"/>
                </a:cxn>
                <a:cxn ang="0">
                  <a:pos x="7" y="152"/>
                </a:cxn>
                <a:cxn ang="0">
                  <a:pos x="0" y="181"/>
                </a:cxn>
              </a:cxnLst>
              <a:rect l="0" t="0" r="r" b="b"/>
              <a:pathLst>
                <a:path w="343" h="341">
                  <a:moveTo>
                    <a:pt x="0" y="181"/>
                  </a:moveTo>
                  <a:lnTo>
                    <a:pt x="0" y="190"/>
                  </a:lnTo>
                  <a:lnTo>
                    <a:pt x="62" y="231"/>
                  </a:lnTo>
                  <a:lnTo>
                    <a:pt x="197" y="324"/>
                  </a:lnTo>
                  <a:lnTo>
                    <a:pt x="197" y="340"/>
                  </a:lnTo>
                  <a:lnTo>
                    <a:pt x="215" y="340"/>
                  </a:lnTo>
                  <a:lnTo>
                    <a:pt x="240" y="330"/>
                  </a:lnTo>
                  <a:lnTo>
                    <a:pt x="342" y="256"/>
                  </a:lnTo>
                  <a:lnTo>
                    <a:pt x="302" y="207"/>
                  </a:lnTo>
                  <a:lnTo>
                    <a:pt x="302" y="131"/>
                  </a:lnTo>
                  <a:lnTo>
                    <a:pt x="297" y="96"/>
                  </a:lnTo>
                  <a:lnTo>
                    <a:pt x="269" y="60"/>
                  </a:lnTo>
                  <a:lnTo>
                    <a:pt x="283" y="49"/>
                  </a:lnTo>
                  <a:lnTo>
                    <a:pt x="292" y="0"/>
                  </a:lnTo>
                  <a:lnTo>
                    <a:pt x="167" y="9"/>
                  </a:lnTo>
                  <a:lnTo>
                    <a:pt x="109" y="38"/>
                  </a:lnTo>
                  <a:lnTo>
                    <a:pt x="123" y="96"/>
                  </a:lnTo>
                  <a:lnTo>
                    <a:pt x="96" y="96"/>
                  </a:lnTo>
                  <a:lnTo>
                    <a:pt x="80" y="101"/>
                  </a:lnTo>
                  <a:lnTo>
                    <a:pt x="82" y="118"/>
                  </a:lnTo>
                  <a:lnTo>
                    <a:pt x="7" y="152"/>
                  </a:lnTo>
                  <a:lnTo>
                    <a:pt x="0" y="18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118">
              <a:extLst>
                <a:ext uri="{FF2B5EF4-FFF2-40B4-BE49-F238E27FC236}">
                  <a16:creationId xmlns:a16="http://schemas.microsoft.com/office/drawing/2014/main" xmlns="" id="{FE1029B7-1BBC-4E54-8582-DE96B78079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9" y="2546"/>
              <a:ext cx="197" cy="276"/>
            </a:xfrm>
            <a:custGeom>
              <a:avLst/>
              <a:gdLst/>
              <a:ahLst/>
              <a:cxnLst>
                <a:cxn ang="0">
                  <a:pos x="0" y="203"/>
                </a:cxn>
                <a:cxn ang="0">
                  <a:pos x="28" y="196"/>
                </a:cxn>
                <a:cxn ang="0">
                  <a:pos x="166" y="216"/>
                </a:cxn>
                <a:cxn ang="0">
                  <a:pos x="197" y="210"/>
                </a:cxn>
                <a:cxn ang="0">
                  <a:pos x="178" y="191"/>
                </a:cxn>
                <a:cxn ang="0">
                  <a:pos x="178" y="127"/>
                </a:cxn>
                <a:cxn ang="0">
                  <a:pos x="213" y="127"/>
                </a:cxn>
                <a:cxn ang="0">
                  <a:pos x="210" y="89"/>
                </a:cxn>
                <a:cxn ang="0">
                  <a:pos x="178" y="95"/>
                </a:cxn>
                <a:cxn ang="0">
                  <a:pos x="173" y="32"/>
                </a:cxn>
                <a:cxn ang="0">
                  <a:pos x="159" y="20"/>
                </a:cxn>
                <a:cxn ang="0">
                  <a:pos x="137" y="22"/>
                </a:cxn>
                <a:cxn ang="0">
                  <a:pos x="129" y="39"/>
                </a:cxn>
                <a:cxn ang="0">
                  <a:pos x="105" y="41"/>
                </a:cxn>
                <a:cxn ang="0">
                  <a:pos x="78" y="0"/>
                </a:cxn>
                <a:cxn ang="0">
                  <a:pos x="12" y="9"/>
                </a:cxn>
                <a:cxn ang="0">
                  <a:pos x="37" y="93"/>
                </a:cxn>
                <a:cxn ang="0">
                  <a:pos x="0" y="203"/>
                </a:cxn>
              </a:cxnLst>
              <a:rect l="0" t="0" r="r" b="b"/>
              <a:pathLst>
                <a:path w="214" h="217">
                  <a:moveTo>
                    <a:pt x="0" y="203"/>
                  </a:moveTo>
                  <a:lnTo>
                    <a:pt x="28" y="196"/>
                  </a:lnTo>
                  <a:lnTo>
                    <a:pt x="166" y="216"/>
                  </a:lnTo>
                  <a:lnTo>
                    <a:pt x="197" y="210"/>
                  </a:lnTo>
                  <a:lnTo>
                    <a:pt x="178" y="191"/>
                  </a:lnTo>
                  <a:lnTo>
                    <a:pt x="178" y="127"/>
                  </a:lnTo>
                  <a:lnTo>
                    <a:pt x="213" y="127"/>
                  </a:lnTo>
                  <a:lnTo>
                    <a:pt x="210" y="89"/>
                  </a:lnTo>
                  <a:lnTo>
                    <a:pt x="178" y="95"/>
                  </a:lnTo>
                  <a:lnTo>
                    <a:pt x="173" y="32"/>
                  </a:lnTo>
                  <a:lnTo>
                    <a:pt x="159" y="20"/>
                  </a:lnTo>
                  <a:lnTo>
                    <a:pt x="137" y="22"/>
                  </a:lnTo>
                  <a:lnTo>
                    <a:pt x="129" y="39"/>
                  </a:lnTo>
                  <a:lnTo>
                    <a:pt x="105" y="41"/>
                  </a:lnTo>
                  <a:lnTo>
                    <a:pt x="78" y="0"/>
                  </a:lnTo>
                  <a:lnTo>
                    <a:pt x="12" y="9"/>
                  </a:lnTo>
                  <a:lnTo>
                    <a:pt x="37" y="93"/>
                  </a:lnTo>
                  <a:lnTo>
                    <a:pt x="0" y="20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119">
              <a:extLst>
                <a:ext uri="{FF2B5EF4-FFF2-40B4-BE49-F238E27FC236}">
                  <a16:creationId xmlns:a16="http://schemas.microsoft.com/office/drawing/2014/main" xmlns="" id="{1FEF6A2D-3DD9-46F8-8062-170C69F9BD4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55" y="2522"/>
              <a:ext cx="16" cy="2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" y="18"/>
                </a:cxn>
                <a:cxn ang="0">
                  <a:pos x="17" y="0"/>
                </a:cxn>
                <a:cxn ang="0">
                  <a:pos x="0" y="7"/>
                </a:cxn>
              </a:cxnLst>
              <a:rect l="0" t="0" r="r" b="b"/>
              <a:pathLst>
                <a:path w="18" h="19">
                  <a:moveTo>
                    <a:pt x="0" y="7"/>
                  </a:moveTo>
                  <a:lnTo>
                    <a:pt x="5" y="18"/>
                  </a:lnTo>
                  <a:lnTo>
                    <a:pt x="17" y="0"/>
                  </a:lnTo>
                  <a:lnTo>
                    <a:pt x="0" y="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20">
              <a:extLst>
                <a:ext uri="{FF2B5EF4-FFF2-40B4-BE49-F238E27FC236}">
                  <a16:creationId xmlns:a16="http://schemas.microsoft.com/office/drawing/2014/main" xmlns="" id="{6BBF9025-3129-45A1-9005-20B8D010B1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9" y="2815"/>
              <a:ext cx="145" cy="202"/>
            </a:xfrm>
            <a:custGeom>
              <a:avLst/>
              <a:gdLst/>
              <a:ahLst/>
              <a:cxnLst>
                <a:cxn ang="0">
                  <a:pos x="0" y="126"/>
                </a:cxn>
                <a:cxn ang="0">
                  <a:pos x="0" y="74"/>
                </a:cxn>
                <a:cxn ang="0">
                  <a:pos x="18" y="74"/>
                </a:cxn>
                <a:cxn ang="0">
                  <a:pos x="18" y="11"/>
                </a:cxn>
                <a:cxn ang="0">
                  <a:pos x="50" y="4"/>
                </a:cxn>
                <a:cxn ang="0">
                  <a:pos x="61" y="16"/>
                </a:cxn>
                <a:cxn ang="0">
                  <a:pos x="90" y="0"/>
                </a:cxn>
                <a:cxn ang="0">
                  <a:pos x="136" y="67"/>
                </a:cxn>
                <a:cxn ang="0">
                  <a:pos x="157" y="79"/>
                </a:cxn>
                <a:cxn ang="0">
                  <a:pos x="96" y="140"/>
                </a:cxn>
                <a:cxn ang="0">
                  <a:pos x="56" y="140"/>
                </a:cxn>
                <a:cxn ang="0">
                  <a:pos x="37" y="160"/>
                </a:cxn>
                <a:cxn ang="0">
                  <a:pos x="12" y="160"/>
                </a:cxn>
                <a:cxn ang="0">
                  <a:pos x="14" y="142"/>
                </a:cxn>
                <a:cxn ang="0">
                  <a:pos x="0" y="126"/>
                </a:cxn>
              </a:cxnLst>
              <a:rect l="0" t="0" r="r" b="b"/>
              <a:pathLst>
                <a:path w="158" h="161">
                  <a:moveTo>
                    <a:pt x="0" y="126"/>
                  </a:moveTo>
                  <a:lnTo>
                    <a:pt x="0" y="74"/>
                  </a:lnTo>
                  <a:lnTo>
                    <a:pt x="18" y="74"/>
                  </a:lnTo>
                  <a:lnTo>
                    <a:pt x="18" y="11"/>
                  </a:lnTo>
                  <a:lnTo>
                    <a:pt x="50" y="4"/>
                  </a:lnTo>
                  <a:lnTo>
                    <a:pt x="61" y="16"/>
                  </a:lnTo>
                  <a:lnTo>
                    <a:pt x="90" y="0"/>
                  </a:lnTo>
                  <a:lnTo>
                    <a:pt x="136" y="67"/>
                  </a:lnTo>
                  <a:lnTo>
                    <a:pt x="157" y="79"/>
                  </a:lnTo>
                  <a:lnTo>
                    <a:pt x="96" y="140"/>
                  </a:lnTo>
                  <a:lnTo>
                    <a:pt x="56" y="140"/>
                  </a:lnTo>
                  <a:lnTo>
                    <a:pt x="37" y="160"/>
                  </a:lnTo>
                  <a:lnTo>
                    <a:pt x="12" y="160"/>
                  </a:lnTo>
                  <a:lnTo>
                    <a:pt x="14" y="142"/>
                  </a:lnTo>
                  <a:lnTo>
                    <a:pt x="0" y="12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121">
              <a:extLst>
                <a:ext uri="{FF2B5EF4-FFF2-40B4-BE49-F238E27FC236}">
                  <a16:creationId xmlns:a16="http://schemas.microsoft.com/office/drawing/2014/main" xmlns="" id="{0E3BFF8B-FFE4-41E1-A6B1-E4464CC5AC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23" y="2470"/>
              <a:ext cx="29" cy="4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" y="18"/>
                </a:cxn>
                <a:cxn ang="0">
                  <a:pos x="12" y="35"/>
                </a:cxn>
                <a:cxn ang="0">
                  <a:pos x="31" y="14"/>
                </a:cxn>
                <a:cxn ang="0">
                  <a:pos x="28" y="0"/>
                </a:cxn>
                <a:cxn ang="0">
                  <a:pos x="0" y="5"/>
                </a:cxn>
              </a:cxnLst>
              <a:rect l="0" t="0" r="r" b="b"/>
              <a:pathLst>
                <a:path w="32" h="36">
                  <a:moveTo>
                    <a:pt x="0" y="5"/>
                  </a:moveTo>
                  <a:lnTo>
                    <a:pt x="2" y="18"/>
                  </a:lnTo>
                  <a:lnTo>
                    <a:pt x="12" y="35"/>
                  </a:lnTo>
                  <a:lnTo>
                    <a:pt x="31" y="14"/>
                  </a:lnTo>
                  <a:lnTo>
                    <a:pt x="28" y="0"/>
                  </a:lnTo>
                  <a:lnTo>
                    <a:pt x="0" y="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22">
              <a:extLst>
                <a:ext uri="{FF2B5EF4-FFF2-40B4-BE49-F238E27FC236}">
                  <a16:creationId xmlns:a16="http://schemas.microsoft.com/office/drawing/2014/main" xmlns="" id="{669C0173-213D-4607-8851-F29CD6AC9D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2" y="2135"/>
              <a:ext cx="119" cy="250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7" y="101"/>
                </a:cxn>
                <a:cxn ang="0">
                  <a:pos x="49" y="106"/>
                </a:cxn>
                <a:cxn ang="0">
                  <a:pos x="83" y="32"/>
                </a:cxn>
                <a:cxn ang="0">
                  <a:pos x="101" y="18"/>
                </a:cxn>
                <a:cxn ang="0">
                  <a:pos x="93" y="0"/>
                </a:cxn>
                <a:cxn ang="0">
                  <a:pos x="101" y="0"/>
                </a:cxn>
                <a:cxn ang="0">
                  <a:pos x="116" y="47"/>
                </a:cxn>
                <a:cxn ang="0">
                  <a:pos x="93" y="56"/>
                </a:cxn>
                <a:cxn ang="0">
                  <a:pos x="116" y="94"/>
                </a:cxn>
                <a:cxn ang="0">
                  <a:pos x="101" y="138"/>
                </a:cxn>
                <a:cxn ang="0">
                  <a:pos x="130" y="171"/>
                </a:cxn>
                <a:cxn ang="0">
                  <a:pos x="129" y="196"/>
                </a:cxn>
                <a:cxn ang="0">
                  <a:pos x="81" y="185"/>
                </a:cxn>
                <a:cxn ang="0">
                  <a:pos x="48" y="185"/>
                </a:cxn>
                <a:cxn ang="0">
                  <a:pos x="20" y="185"/>
                </a:cxn>
                <a:cxn ang="0">
                  <a:pos x="20" y="152"/>
                </a:cxn>
                <a:cxn ang="0">
                  <a:pos x="0" y="138"/>
                </a:cxn>
              </a:cxnLst>
              <a:rect l="0" t="0" r="r" b="b"/>
              <a:pathLst>
                <a:path w="131" h="197">
                  <a:moveTo>
                    <a:pt x="0" y="138"/>
                  </a:moveTo>
                  <a:lnTo>
                    <a:pt x="17" y="101"/>
                  </a:lnTo>
                  <a:lnTo>
                    <a:pt x="49" y="106"/>
                  </a:lnTo>
                  <a:lnTo>
                    <a:pt x="83" y="32"/>
                  </a:lnTo>
                  <a:lnTo>
                    <a:pt x="101" y="18"/>
                  </a:lnTo>
                  <a:lnTo>
                    <a:pt x="93" y="0"/>
                  </a:lnTo>
                  <a:lnTo>
                    <a:pt x="101" y="0"/>
                  </a:lnTo>
                  <a:lnTo>
                    <a:pt x="116" y="47"/>
                  </a:lnTo>
                  <a:lnTo>
                    <a:pt x="93" y="56"/>
                  </a:lnTo>
                  <a:lnTo>
                    <a:pt x="116" y="94"/>
                  </a:lnTo>
                  <a:lnTo>
                    <a:pt x="101" y="138"/>
                  </a:lnTo>
                  <a:lnTo>
                    <a:pt x="130" y="171"/>
                  </a:lnTo>
                  <a:lnTo>
                    <a:pt x="129" y="196"/>
                  </a:lnTo>
                  <a:lnTo>
                    <a:pt x="81" y="185"/>
                  </a:lnTo>
                  <a:lnTo>
                    <a:pt x="48" y="185"/>
                  </a:lnTo>
                  <a:lnTo>
                    <a:pt x="20" y="185"/>
                  </a:lnTo>
                  <a:lnTo>
                    <a:pt x="20" y="152"/>
                  </a:lnTo>
                  <a:lnTo>
                    <a:pt x="0" y="138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123">
              <a:extLst>
                <a:ext uri="{FF2B5EF4-FFF2-40B4-BE49-F238E27FC236}">
                  <a16:creationId xmlns:a16="http://schemas.microsoft.com/office/drawing/2014/main" xmlns="" id="{4B1FCB54-8753-4332-B8AF-91BC0AE9B0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5" y="2172"/>
              <a:ext cx="207" cy="183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5" y="65"/>
                </a:cxn>
                <a:cxn ang="0">
                  <a:pos x="71" y="51"/>
                </a:cxn>
                <a:cxn ang="0">
                  <a:pos x="75" y="38"/>
                </a:cxn>
                <a:cxn ang="0">
                  <a:pos x="102" y="33"/>
                </a:cxn>
                <a:cxn ang="0">
                  <a:pos x="141" y="0"/>
                </a:cxn>
                <a:cxn ang="0">
                  <a:pos x="152" y="38"/>
                </a:cxn>
                <a:cxn ang="0">
                  <a:pos x="183" y="51"/>
                </a:cxn>
                <a:cxn ang="0">
                  <a:pos x="223" y="103"/>
                </a:cxn>
                <a:cxn ang="0">
                  <a:pos x="120" y="118"/>
                </a:cxn>
                <a:cxn ang="0">
                  <a:pos x="88" y="103"/>
                </a:cxn>
                <a:cxn ang="0">
                  <a:pos x="71" y="128"/>
                </a:cxn>
                <a:cxn ang="0">
                  <a:pos x="41" y="128"/>
                </a:cxn>
                <a:cxn ang="0">
                  <a:pos x="28" y="142"/>
                </a:cxn>
                <a:cxn ang="0">
                  <a:pos x="0" y="109"/>
                </a:cxn>
              </a:cxnLst>
              <a:rect l="0" t="0" r="r" b="b"/>
              <a:pathLst>
                <a:path w="224" h="143">
                  <a:moveTo>
                    <a:pt x="0" y="109"/>
                  </a:moveTo>
                  <a:lnTo>
                    <a:pt x="15" y="65"/>
                  </a:lnTo>
                  <a:lnTo>
                    <a:pt x="71" y="51"/>
                  </a:lnTo>
                  <a:lnTo>
                    <a:pt x="75" y="38"/>
                  </a:lnTo>
                  <a:lnTo>
                    <a:pt x="102" y="33"/>
                  </a:lnTo>
                  <a:lnTo>
                    <a:pt x="141" y="0"/>
                  </a:lnTo>
                  <a:lnTo>
                    <a:pt x="152" y="38"/>
                  </a:lnTo>
                  <a:lnTo>
                    <a:pt x="183" y="51"/>
                  </a:lnTo>
                  <a:lnTo>
                    <a:pt x="223" y="103"/>
                  </a:lnTo>
                  <a:lnTo>
                    <a:pt x="120" y="118"/>
                  </a:lnTo>
                  <a:lnTo>
                    <a:pt x="88" y="103"/>
                  </a:lnTo>
                  <a:lnTo>
                    <a:pt x="71" y="128"/>
                  </a:lnTo>
                  <a:lnTo>
                    <a:pt x="41" y="128"/>
                  </a:lnTo>
                  <a:lnTo>
                    <a:pt x="28" y="142"/>
                  </a:lnTo>
                  <a:lnTo>
                    <a:pt x="0" y="10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24">
              <a:extLst>
                <a:ext uri="{FF2B5EF4-FFF2-40B4-BE49-F238E27FC236}">
                  <a16:creationId xmlns:a16="http://schemas.microsoft.com/office/drawing/2014/main" xmlns="" id="{725DC7CB-04A5-42CD-9ECC-A1B8D74152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0" y="1885"/>
              <a:ext cx="165" cy="372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26" y="179"/>
                </a:cxn>
                <a:cxn ang="0">
                  <a:pos x="16" y="196"/>
                </a:cxn>
                <a:cxn ang="0">
                  <a:pos x="31" y="243"/>
                </a:cxn>
                <a:cxn ang="0">
                  <a:pos x="9" y="252"/>
                </a:cxn>
                <a:cxn ang="0">
                  <a:pos x="33" y="290"/>
                </a:cxn>
                <a:cxn ang="0">
                  <a:pos x="87" y="276"/>
                </a:cxn>
                <a:cxn ang="0">
                  <a:pos x="92" y="263"/>
                </a:cxn>
                <a:cxn ang="0">
                  <a:pos x="118" y="258"/>
                </a:cxn>
                <a:cxn ang="0">
                  <a:pos x="157" y="225"/>
                </a:cxn>
                <a:cxn ang="0">
                  <a:pos x="142" y="191"/>
                </a:cxn>
                <a:cxn ang="0">
                  <a:pos x="158" y="145"/>
                </a:cxn>
                <a:cxn ang="0">
                  <a:pos x="177" y="140"/>
                </a:cxn>
                <a:cxn ang="0">
                  <a:pos x="178" y="74"/>
                </a:cxn>
                <a:cxn ang="0">
                  <a:pos x="45" y="0"/>
                </a:cxn>
                <a:cxn ang="0">
                  <a:pos x="27" y="9"/>
                </a:cxn>
                <a:cxn ang="0">
                  <a:pos x="27" y="37"/>
                </a:cxn>
                <a:cxn ang="0">
                  <a:pos x="45" y="56"/>
                </a:cxn>
                <a:cxn ang="0">
                  <a:pos x="33" y="117"/>
                </a:cxn>
                <a:cxn ang="0">
                  <a:pos x="0" y="165"/>
                </a:cxn>
              </a:cxnLst>
              <a:rect l="0" t="0" r="r" b="b"/>
              <a:pathLst>
                <a:path w="179" h="291">
                  <a:moveTo>
                    <a:pt x="0" y="165"/>
                  </a:moveTo>
                  <a:lnTo>
                    <a:pt x="26" y="179"/>
                  </a:lnTo>
                  <a:lnTo>
                    <a:pt x="16" y="196"/>
                  </a:lnTo>
                  <a:lnTo>
                    <a:pt x="31" y="243"/>
                  </a:lnTo>
                  <a:lnTo>
                    <a:pt x="9" y="252"/>
                  </a:lnTo>
                  <a:lnTo>
                    <a:pt x="33" y="290"/>
                  </a:lnTo>
                  <a:lnTo>
                    <a:pt x="87" y="276"/>
                  </a:lnTo>
                  <a:lnTo>
                    <a:pt x="92" y="263"/>
                  </a:lnTo>
                  <a:lnTo>
                    <a:pt x="118" y="258"/>
                  </a:lnTo>
                  <a:lnTo>
                    <a:pt x="157" y="225"/>
                  </a:lnTo>
                  <a:lnTo>
                    <a:pt x="142" y="191"/>
                  </a:lnTo>
                  <a:lnTo>
                    <a:pt x="158" y="145"/>
                  </a:lnTo>
                  <a:lnTo>
                    <a:pt x="177" y="140"/>
                  </a:lnTo>
                  <a:lnTo>
                    <a:pt x="178" y="74"/>
                  </a:lnTo>
                  <a:lnTo>
                    <a:pt x="45" y="0"/>
                  </a:lnTo>
                  <a:lnTo>
                    <a:pt x="27" y="9"/>
                  </a:lnTo>
                  <a:lnTo>
                    <a:pt x="27" y="37"/>
                  </a:lnTo>
                  <a:lnTo>
                    <a:pt x="45" y="56"/>
                  </a:lnTo>
                  <a:lnTo>
                    <a:pt x="33" y="117"/>
                  </a:lnTo>
                  <a:lnTo>
                    <a:pt x="0" y="16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125">
              <a:extLst>
                <a:ext uri="{FF2B5EF4-FFF2-40B4-BE49-F238E27FC236}">
                  <a16:creationId xmlns:a16="http://schemas.microsoft.com/office/drawing/2014/main" xmlns="" id="{10F956F4-D18F-4E07-A5BC-04CC700CFE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2" y="2333"/>
              <a:ext cx="120" cy="198"/>
            </a:xfrm>
            <a:custGeom>
              <a:avLst/>
              <a:gdLst/>
              <a:ahLst/>
              <a:cxnLst>
                <a:cxn ang="0">
                  <a:pos x="0" y="133"/>
                </a:cxn>
                <a:cxn ang="0">
                  <a:pos x="13" y="153"/>
                </a:cxn>
                <a:cxn ang="0">
                  <a:pos x="32" y="145"/>
                </a:cxn>
                <a:cxn ang="0">
                  <a:pos x="56" y="149"/>
                </a:cxn>
                <a:cxn ang="0">
                  <a:pos x="80" y="132"/>
                </a:cxn>
                <a:cxn ang="0">
                  <a:pos x="89" y="102"/>
                </a:cxn>
                <a:cxn ang="0">
                  <a:pos x="110" y="75"/>
                </a:cxn>
                <a:cxn ang="0">
                  <a:pos x="128" y="0"/>
                </a:cxn>
                <a:cxn ang="0">
                  <a:pos x="98" y="0"/>
                </a:cxn>
                <a:cxn ang="0">
                  <a:pos x="85" y="14"/>
                </a:cxn>
                <a:cxn ang="0">
                  <a:pos x="84" y="39"/>
                </a:cxn>
                <a:cxn ang="0">
                  <a:pos x="36" y="28"/>
                </a:cxn>
                <a:cxn ang="0">
                  <a:pos x="36" y="44"/>
                </a:cxn>
                <a:cxn ang="0">
                  <a:pos x="55" y="44"/>
                </a:cxn>
                <a:cxn ang="0">
                  <a:pos x="47" y="104"/>
                </a:cxn>
                <a:cxn ang="0">
                  <a:pos x="26" y="95"/>
                </a:cxn>
                <a:cxn ang="0">
                  <a:pos x="0" y="133"/>
                </a:cxn>
              </a:cxnLst>
              <a:rect l="0" t="0" r="r" b="b"/>
              <a:pathLst>
                <a:path w="129" h="154">
                  <a:moveTo>
                    <a:pt x="0" y="133"/>
                  </a:moveTo>
                  <a:lnTo>
                    <a:pt x="13" y="153"/>
                  </a:lnTo>
                  <a:lnTo>
                    <a:pt x="32" y="145"/>
                  </a:lnTo>
                  <a:lnTo>
                    <a:pt x="56" y="149"/>
                  </a:lnTo>
                  <a:lnTo>
                    <a:pt x="80" y="132"/>
                  </a:lnTo>
                  <a:lnTo>
                    <a:pt x="89" y="102"/>
                  </a:lnTo>
                  <a:lnTo>
                    <a:pt x="110" y="75"/>
                  </a:lnTo>
                  <a:lnTo>
                    <a:pt x="128" y="0"/>
                  </a:lnTo>
                  <a:lnTo>
                    <a:pt x="98" y="0"/>
                  </a:lnTo>
                  <a:lnTo>
                    <a:pt x="85" y="14"/>
                  </a:lnTo>
                  <a:lnTo>
                    <a:pt x="84" y="39"/>
                  </a:lnTo>
                  <a:lnTo>
                    <a:pt x="36" y="28"/>
                  </a:lnTo>
                  <a:lnTo>
                    <a:pt x="36" y="44"/>
                  </a:lnTo>
                  <a:lnTo>
                    <a:pt x="55" y="44"/>
                  </a:lnTo>
                  <a:lnTo>
                    <a:pt x="47" y="104"/>
                  </a:lnTo>
                  <a:lnTo>
                    <a:pt x="26" y="95"/>
                  </a:lnTo>
                  <a:lnTo>
                    <a:pt x="0" y="13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126">
              <a:extLst>
                <a:ext uri="{FF2B5EF4-FFF2-40B4-BE49-F238E27FC236}">
                  <a16:creationId xmlns:a16="http://schemas.microsoft.com/office/drawing/2014/main" xmlns="" id="{5527F2C3-D3CB-4988-B901-2AFDBF3AA6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0" y="2303"/>
              <a:ext cx="298" cy="411"/>
            </a:xfrm>
            <a:custGeom>
              <a:avLst/>
              <a:gdLst/>
              <a:ahLst/>
              <a:cxnLst>
                <a:cxn ang="0">
                  <a:pos x="0" y="191"/>
                </a:cxn>
                <a:cxn ang="0">
                  <a:pos x="0" y="200"/>
                </a:cxn>
                <a:cxn ang="0">
                  <a:pos x="65" y="191"/>
                </a:cxn>
                <a:cxn ang="0">
                  <a:pos x="92" y="231"/>
                </a:cxn>
                <a:cxn ang="0">
                  <a:pos x="115" y="230"/>
                </a:cxn>
                <a:cxn ang="0">
                  <a:pos x="124" y="212"/>
                </a:cxn>
                <a:cxn ang="0">
                  <a:pos x="145" y="211"/>
                </a:cxn>
                <a:cxn ang="0">
                  <a:pos x="161" y="223"/>
                </a:cxn>
                <a:cxn ang="0">
                  <a:pos x="164" y="286"/>
                </a:cxn>
                <a:cxn ang="0">
                  <a:pos x="197" y="280"/>
                </a:cxn>
                <a:cxn ang="0">
                  <a:pos x="294" y="323"/>
                </a:cxn>
                <a:cxn ang="0">
                  <a:pos x="294" y="301"/>
                </a:cxn>
                <a:cxn ang="0">
                  <a:pos x="277" y="295"/>
                </a:cxn>
                <a:cxn ang="0">
                  <a:pos x="279" y="251"/>
                </a:cxn>
                <a:cxn ang="0">
                  <a:pos x="307" y="233"/>
                </a:cxn>
                <a:cxn ang="0">
                  <a:pos x="288" y="201"/>
                </a:cxn>
                <a:cxn ang="0">
                  <a:pos x="283" y="149"/>
                </a:cxn>
                <a:cxn ang="0">
                  <a:pos x="282" y="136"/>
                </a:cxn>
                <a:cxn ang="0">
                  <a:pos x="294" y="109"/>
                </a:cxn>
                <a:cxn ang="0">
                  <a:pos x="307" y="70"/>
                </a:cxn>
                <a:cxn ang="0">
                  <a:pos x="322" y="53"/>
                </a:cxn>
                <a:cxn ang="0">
                  <a:pos x="314" y="25"/>
                </a:cxn>
                <a:cxn ang="0">
                  <a:pos x="258" y="0"/>
                </a:cxn>
                <a:cxn ang="0">
                  <a:pos x="157" y="15"/>
                </a:cxn>
                <a:cxn ang="0">
                  <a:pos x="124" y="0"/>
                </a:cxn>
                <a:cxn ang="0">
                  <a:pos x="108" y="25"/>
                </a:cxn>
                <a:cxn ang="0">
                  <a:pos x="89" y="100"/>
                </a:cxn>
                <a:cxn ang="0">
                  <a:pos x="68" y="128"/>
                </a:cxn>
                <a:cxn ang="0">
                  <a:pos x="60" y="158"/>
                </a:cxn>
                <a:cxn ang="0">
                  <a:pos x="36" y="175"/>
                </a:cxn>
                <a:cxn ang="0">
                  <a:pos x="11" y="172"/>
                </a:cxn>
                <a:cxn ang="0">
                  <a:pos x="0" y="191"/>
                </a:cxn>
              </a:cxnLst>
              <a:rect l="0" t="0" r="r" b="b"/>
              <a:pathLst>
                <a:path w="323" h="324">
                  <a:moveTo>
                    <a:pt x="0" y="191"/>
                  </a:moveTo>
                  <a:lnTo>
                    <a:pt x="0" y="200"/>
                  </a:lnTo>
                  <a:lnTo>
                    <a:pt x="65" y="191"/>
                  </a:lnTo>
                  <a:lnTo>
                    <a:pt x="92" y="231"/>
                  </a:lnTo>
                  <a:lnTo>
                    <a:pt x="115" y="230"/>
                  </a:lnTo>
                  <a:lnTo>
                    <a:pt x="124" y="212"/>
                  </a:lnTo>
                  <a:lnTo>
                    <a:pt x="145" y="211"/>
                  </a:lnTo>
                  <a:lnTo>
                    <a:pt x="161" y="223"/>
                  </a:lnTo>
                  <a:lnTo>
                    <a:pt x="164" y="286"/>
                  </a:lnTo>
                  <a:lnTo>
                    <a:pt x="197" y="280"/>
                  </a:lnTo>
                  <a:lnTo>
                    <a:pt x="294" y="323"/>
                  </a:lnTo>
                  <a:lnTo>
                    <a:pt x="294" y="301"/>
                  </a:lnTo>
                  <a:lnTo>
                    <a:pt x="277" y="295"/>
                  </a:lnTo>
                  <a:lnTo>
                    <a:pt x="279" y="251"/>
                  </a:lnTo>
                  <a:lnTo>
                    <a:pt x="307" y="233"/>
                  </a:lnTo>
                  <a:lnTo>
                    <a:pt x="288" y="201"/>
                  </a:lnTo>
                  <a:lnTo>
                    <a:pt x="283" y="149"/>
                  </a:lnTo>
                  <a:lnTo>
                    <a:pt x="282" y="136"/>
                  </a:lnTo>
                  <a:lnTo>
                    <a:pt x="294" y="109"/>
                  </a:lnTo>
                  <a:lnTo>
                    <a:pt x="307" y="70"/>
                  </a:lnTo>
                  <a:lnTo>
                    <a:pt x="322" y="53"/>
                  </a:lnTo>
                  <a:lnTo>
                    <a:pt x="314" y="25"/>
                  </a:lnTo>
                  <a:lnTo>
                    <a:pt x="258" y="0"/>
                  </a:lnTo>
                  <a:lnTo>
                    <a:pt x="157" y="15"/>
                  </a:lnTo>
                  <a:lnTo>
                    <a:pt x="124" y="0"/>
                  </a:lnTo>
                  <a:lnTo>
                    <a:pt x="108" y="25"/>
                  </a:lnTo>
                  <a:lnTo>
                    <a:pt x="89" y="100"/>
                  </a:lnTo>
                  <a:lnTo>
                    <a:pt x="68" y="128"/>
                  </a:lnTo>
                  <a:lnTo>
                    <a:pt x="60" y="158"/>
                  </a:lnTo>
                  <a:lnTo>
                    <a:pt x="36" y="175"/>
                  </a:lnTo>
                  <a:lnTo>
                    <a:pt x="11" y="172"/>
                  </a:lnTo>
                  <a:lnTo>
                    <a:pt x="0" y="19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127">
              <a:extLst>
                <a:ext uri="{FF2B5EF4-FFF2-40B4-BE49-F238E27FC236}">
                  <a16:creationId xmlns:a16="http://schemas.microsoft.com/office/drawing/2014/main" xmlns="" id="{FB1C2861-0E20-40CA-97A7-2F41165E7E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3" y="2142"/>
              <a:ext cx="44" cy="139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0" y="108"/>
                </a:cxn>
                <a:cxn ang="0">
                  <a:pos x="31" y="107"/>
                </a:cxn>
                <a:cxn ang="0">
                  <a:pos x="47" y="13"/>
                </a:cxn>
                <a:cxn ang="0">
                  <a:pos x="31" y="0"/>
                </a:cxn>
                <a:cxn ang="0">
                  <a:pos x="26" y="9"/>
                </a:cxn>
                <a:cxn ang="0">
                  <a:pos x="0" y="27"/>
                </a:cxn>
              </a:cxnLst>
              <a:rect l="0" t="0" r="r" b="b"/>
              <a:pathLst>
                <a:path w="48" h="109">
                  <a:moveTo>
                    <a:pt x="0" y="27"/>
                  </a:moveTo>
                  <a:lnTo>
                    <a:pt x="20" y="108"/>
                  </a:lnTo>
                  <a:lnTo>
                    <a:pt x="31" y="107"/>
                  </a:lnTo>
                  <a:lnTo>
                    <a:pt x="47" y="13"/>
                  </a:lnTo>
                  <a:lnTo>
                    <a:pt x="31" y="0"/>
                  </a:lnTo>
                  <a:lnTo>
                    <a:pt x="26" y="9"/>
                  </a:lnTo>
                  <a:lnTo>
                    <a:pt x="0" y="2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128">
              <a:extLst>
                <a:ext uri="{FF2B5EF4-FFF2-40B4-BE49-F238E27FC236}">
                  <a16:creationId xmlns:a16="http://schemas.microsoft.com/office/drawing/2014/main" xmlns="" id="{A664D617-6ED0-4C19-99A0-D33D2648DC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6" y="2370"/>
              <a:ext cx="29" cy="28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3" y="0"/>
                </a:cxn>
                <a:cxn ang="0">
                  <a:pos x="31" y="0"/>
                </a:cxn>
                <a:cxn ang="0">
                  <a:pos x="31" y="18"/>
                </a:cxn>
                <a:cxn ang="0">
                  <a:pos x="0" y="20"/>
                </a:cxn>
              </a:cxnLst>
              <a:rect l="0" t="0" r="r" b="b"/>
              <a:pathLst>
                <a:path w="32" h="21">
                  <a:moveTo>
                    <a:pt x="0" y="20"/>
                  </a:moveTo>
                  <a:lnTo>
                    <a:pt x="3" y="0"/>
                  </a:lnTo>
                  <a:lnTo>
                    <a:pt x="31" y="0"/>
                  </a:lnTo>
                  <a:lnTo>
                    <a:pt x="31" y="18"/>
                  </a:lnTo>
                  <a:lnTo>
                    <a:pt x="0" y="2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29">
              <a:extLst>
                <a:ext uri="{FF2B5EF4-FFF2-40B4-BE49-F238E27FC236}">
                  <a16:creationId xmlns:a16="http://schemas.microsoft.com/office/drawing/2014/main" xmlns="" id="{44F6CC80-E873-45FE-915D-836D7AAA0A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7" y="2370"/>
              <a:ext cx="86" cy="137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9" y="32"/>
                </a:cxn>
                <a:cxn ang="0">
                  <a:pos x="15" y="34"/>
                </a:cxn>
                <a:cxn ang="0">
                  <a:pos x="10" y="20"/>
                </a:cxn>
                <a:cxn ang="0">
                  <a:pos x="42" y="18"/>
                </a:cxn>
                <a:cxn ang="0">
                  <a:pos x="42" y="0"/>
                </a:cxn>
                <a:cxn ang="0">
                  <a:pos x="75" y="0"/>
                </a:cxn>
                <a:cxn ang="0">
                  <a:pos x="75" y="16"/>
                </a:cxn>
                <a:cxn ang="0">
                  <a:pos x="94" y="16"/>
                </a:cxn>
                <a:cxn ang="0">
                  <a:pos x="86" y="76"/>
                </a:cxn>
                <a:cxn ang="0">
                  <a:pos x="65" y="67"/>
                </a:cxn>
                <a:cxn ang="0">
                  <a:pos x="38" y="105"/>
                </a:cxn>
                <a:cxn ang="0">
                  <a:pos x="0" y="49"/>
                </a:cxn>
              </a:cxnLst>
              <a:rect l="0" t="0" r="r" b="b"/>
              <a:pathLst>
                <a:path w="95" h="106">
                  <a:moveTo>
                    <a:pt x="0" y="49"/>
                  </a:moveTo>
                  <a:lnTo>
                    <a:pt x="9" y="32"/>
                  </a:lnTo>
                  <a:lnTo>
                    <a:pt x="15" y="34"/>
                  </a:lnTo>
                  <a:lnTo>
                    <a:pt x="10" y="20"/>
                  </a:lnTo>
                  <a:lnTo>
                    <a:pt x="42" y="18"/>
                  </a:lnTo>
                  <a:lnTo>
                    <a:pt x="42" y="0"/>
                  </a:lnTo>
                  <a:lnTo>
                    <a:pt x="75" y="0"/>
                  </a:lnTo>
                  <a:lnTo>
                    <a:pt x="75" y="16"/>
                  </a:lnTo>
                  <a:lnTo>
                    <a:pt x="94" y="16"/>
                  </a:lnTo>
                  <a:lnTo>
                    <a:pt x="86" y="76"/>
                  </a:lnTo>
                  <a:lnTo>
                    <a:pt x="65" y="67"/>
                  </a:lnTo>
                  <a:lnTo>
                    <a:pt x="38" y="105"/>
                  </a:lnTo>
                  <a:lnTo>
                    <a:pt x="0" y="4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30">
              <a:extLst>
                <a:ext uri="{FF2B5EF4-FFF2-40B4-BE49-F238E27FC236}">
                  <a16:creationId xmlns:a16="http://schemas.microsoft.com/office/drawing/2014/main" xmlns="" id="{2C835471-F83D-4E81-B634-36B43FA34B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6" y="2114"/>
              <a:ext cx="44" cy="22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0"/>
                </a:cxn>
                <a:cxn ang="0">
                  <a:pos x="48" y="5"/>
                </a:cxn>
                <a:cxn ang="0">
                  <a:pos x="0" y="16"/>
                </a:cxn>
              </a:cxnLst>
              <a:rect l="0" t="0" r="r" b="b"/>
              <a:pathLst>
                <a:path w="49" h="17">
                  <a:moveTo>
                    <a:pt x="0" y="16"/>
                  </a:moveTo>
                  <a:lnTo>
                    <a:pt x="0" y="0"/>
                  </a:lnTo>
                  <a:lnTo>
                    <a:pt x="48" y="5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131">
              <a:extLst>
                <a:ext uri="{FF2B5EF4-FFF2-40B4-BE49-F238E27FC236}">
                  <a16:creationId xmlns:a16="http://schemas.microsoft.com/office/drawing/2014/main" xmlns="" id="{BCB7282F-6A1E-4FCD-9AAD-062F970BC97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2" y="2170"/>
              <a:ext cx="67" cy="143"/>
            </a:xfrm>
            <a:custGeom>
              <a:avLst/>
              <a:gdLst/>
              <a:ahLst/>
              <a:cxnLst>
                <a:cxn ang="0">
                  <a:pos x="0" y="105"/>
                </a:cxn>
                <a:cxn ang="0">
                  <a:pos x="5" y="29"/>
                </a:cxn>
                <a:cxn ang="0">
                  <a:pos x="3" y="5"/>
                </a:cxn>
                <a:cxn ang="0">
                  <a:pos x="48" y="0"/>
                </a:cxn>
                <a:cxn ang="0">
                  <a:pos x="73" y="88"/>
                </a:cxn>
                <a:cxn ang="0">
                  <a:pos x="18" y="111"/>
                </a:cxn>
                <a:cxn ang="0">
                  <a:pos x="0" y="105"/>
                </a:cxn>
              </a:cxnLst>
              <a:rect l="0" t="0" r="r" b="b"/>
              <a:pathLst>
                <a:path w="74" h="112">
                  <a:moveTo>
                    <a:pt x="0" y="105"/>
                  </a:moveTo>
                  <a:lnTo>
                    <a:pt x="5" y="29"/>
                  </a:lnTo>
                  <a:lnTo>
                    <a:pt x="3" y="5"/>
                  </a:lnTo>
                  <a:lnTo>
                    <a:pt x="48" y="0"/>
                  </a:lnTo>
                  <a:lnTo>
                    <a:pt x="73" y="88"/>
                  </a:lnTo>
                  <a:lnTo>
                    <a:pt x="18" y="111"/>
                  </a:lnTo>
                  <a:lnTo>
                    <a:pt x="0" y="10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32">
              <a:extLst>
                <a:ext uri="{FF2B5EF4-FFF2-40B4-BE49-F238E27FC236}">
                  <a16:creationId xmlns:a16="http://schemas.microsoft.com/office/drawing/2014/main" xmlns="" id="{B65930D3-01D6-453C-B967-2973C30AA17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3" y="2135"/>
              <a:ext cx="116" cy="122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9" y="18"/>
                </a:cxn>
                <a:cxn ang="0">
                  <a:pos x="26" y="0"/>
                </a:cxn>
                <a:cxn ang="0">
                  <a:pos x="64" y="3"/>
                </a:cxn>
                <a:cxn ang="0">
                  <a:pos x="74" y="14"/>
                </a:cxn>
                <a:cxn ang="0">
                  <a:pos x="104" y="0"/>
                </a:cxn>
                <a:cxn ang="0">
                  <a:pos x="120" y="43"/>
                </a:cxn>
                <a:cxn ang="0">
                  <a:pos x="124" y="76"/>
                </a:cxn>
                <a:cxn ang="0">
                  <a:pos x="118" y="74"/>
                </a:cxn>
                <a:cxn ang="0">
                  <a:pos x="112" y="90"/>
                </a:cxn>
                <a:cxn ang="0">
                  <a:pos x="95" y="94"/>
                </a:cxn>
                <a:cxn ang="0">
                  <a:pos x="95" y="76"/>
                </a:cxn>
                <a:cxn ang="0">
                  <a:pos x="82" y="75"/>
                </a:cxn>
                <a:cxn ang="0">
                  <a:pos x="67" y="48"/>
                </a:cxn>
                <a:cxn ang="0">
                  <a:pos x="30" y="62"/>
                </a:cxn>
                <a:cxn ang="0">
                  <a:pos x="0" y="32"/>
                </a:cxn>
              </a:cxnLst>
              <a:rect l="0" t="0" r="r" b="b"/>
              <a:pathLst>
                <a:path w="125" h="95">
                  <a:moveTo>
                    <a:pt x="0" y="32"/>
                  </a:moveTo>
                  <a:lnTo>
                    <a:pt x="19" y="18"/>
                  </a:lnTo>
                  <a:lnTo>
                    <a:pt x="26" y="0"/>
                  </a:lnTo>
                  <a:lnTo>
                    <a:pt x="64" y="3"/>
                  </a:lnTo>
                  <a:lnTo>
                    <a:pt x="74" y="14"/>
                  </a:lnTo>
                  <a:lnTo>
                    <a:pt x="104" y="0"/>
                  </a:lnTo>
                  <a:lnTo>
                    <a:pt x="120" y="43"/>
                  </a:lnTo>
                  <a:lnTo>
                    <a:pt x="124" y="76"/>
                  </a:lnTo>
                  <a:lnTo>
                    <a:pt x="118" y="74"/>
                  </a:lnTo>
                  <a:lnTo>
                    <a:pt x="112" y="90"/>
                  </a:lnTo>
                  <a:lnTo>
                    <a:pt x="95" y="94"/>
                  </a:lnTo>
                  <a:lnTo>
                    <a:pt x="95" y="76"/>
                  </a:lnTo>
                  <a:lnTo>
                    <a:pt x="82" y="75"/>
                  </a:lnTo>
                  <a:lnTo>
                    <a:pt x="67" y="48"/>
                  </a:lnTo>
                  <a:lnTo>
                    <a:pt x="30" y="62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33">
              <a:extLst>
                <a:ext uri="{FF2B5EF4-FFF2-40B4-BE49-F238E27FC236}">
                  <a16:creationId xmlns:a16="http://schemas.microsoft.com/office/drawing/2014/main" xmlns="" id="{24F278F1-8927-455D-BA59-A3EDAD47868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8" y="2179"/>
              <a:ext cx="88" cy="146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0" y="56"/>
                </a:cxn>
                <a:cxn ang="0">
                  <a:pos x="4" y="39"/>
                </a:cxn>
                <a:cxn ang="0">
                  <a:pos x="11" y="42"/>
                </a:cxn>
                <a:cxn ang="0">
                  <a:pos x="7" y="9"/>
                </a:cxn>
                <a:cxn ang="0">
                  <a:pos x="36" y="0"/>
                </a:cxn>
                <a:cxn ang="0">
                  <a:pos x="57" y="8"/>
                </a:cxn>
                <a:cxn ang="0">
                  <a:pos x="62" y="17"/>
                </a:cxn>
                <a:cxn ang="0">
                  <a:pos x="99" y="22"/>
                </a:cxn>
                <a:cxn ang="0">
                  <a:pos x="93" y="98"/>
                </a:cxn>
                <a:cxn ang="0">
                  <a:pos x="13" y="112"/>
                </a:cxn>
                <a:cxn ang="0">
                  <a:pos x="17" y="87"/>
                </a:cxn>
                <a:cxn ang="0">
                  <a:pos x="0" y="73"/>
                </a:cxn>
              </a:cxnLst>
              <a:rect l="0" t="0" r="r" b="b"/>
              <a:pathLst>
                <a:path w="100" h="113">
                  <a:moveTo>
                    <a:pt x="0" y="73"/>
                  </a:moveTo>
                  <a:lnTo>
                    <a:pt x="0" y="56"/>
                  </a:lnTo>
                  <a:lnTo>
                    <a:pt x="4" y="39"/>
                  </a:lnTo>
                  <a:lnTo>
                    <a:pt x="11" y="42"/>
                  </a:lnTo>
                  <a:lnTo>
                    <a:pt x="7" y="9"/>
                  </a:lnTo>
                  <a:lnTo>
                    <a:pt x="36" y="0"/>
                  </a:lnTo>
                  <a:lnTo>
                    <a:pt x="57" y="8"/>
                  </a:lnTo>
                  <a:lnTo>
                    <a:pt x="62" y="17"/>
                  </a:lnTo>
                  <a:lnTo>
                    <a:pt x="99" y="22"/>
                  </a:lnTo>
                  <a:lnTo>
                    <a:pt x="93" y="98"/>
                  </a:lnTo>
                  <a:lnTo>
                    <a:pt x="13" y="112"/>
                  </a:lnTo>
                  <a:lnTo>
                    <a:pt x="17" y="87"/>
                  </a:lnTo>
                  <a:lnTo>
                    <a:pt x="0" y="7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34">
              <a:extLst>
                <a:ext uri="{FF2B5EF4-FFF2-40B4-BE49-F238E27FC236}">
                  <a16:creationId xmlns:a16="http://schemas.microsoft.com/office/drawing/2014/main" xmlns="" id="{EE8C1E16-0F9C-4095-B7F8-94B51E1F85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" y="2231"/>
              <a:ext cx="62" cy="91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9" y="0"/>
                </a:cxn>
                <a:cxn ang="0">
                  <a:pos x="31" y="1"/>
                </a:cxn>
                <a:cxn ang="0">
                  <a:pos x="31" y="19"/>
                </a:cxn>
                <a:cxn ang="0">
                  <a:pos x="49" y="15"/>
                </a:cxn>
                <a:cxn ang="0">
                  <a:pos x="49" y="32"/>
                </a:cxn>
                <a:cxn ang="0">
                  <a:pos x="66" y="46"/>
                </a:cxn>
                <a:cxn ang="0">
                  <a:pos x="62" y="71"/>
                </a:cxn>
                <a:cxn ang="0">
                  <a:pos x="0" y="25"/>
                </a:cxn>
              </a:cxnLst>
              <a:rect l="0" t="0" r="r" b="b"/>
              <a:pathLst>
                <a:path w="67" h="72">
                  <a:moveTo>
                    <a:pt x="0" y="25"/>
                  </a:moveTo>
                  <a:lnTo>
                    <a:pt x="19" y="0"/>
                  </a:lnTo>
                  <a:lnTo>
                    <a:pt x="31" y="1"/>
                  </a:lnTo>
                  <a:lnTo>
                    <a:pt x="31" y="19"/>
                  </a:lnTo>
                  <a:lnTo>
                    <a:pt x="49" y="15"/>
                  </a:lnTo>
                  <a:lnTo>
                    <a:pt x="49" y="32"/>
                  </a:lnTo>
                  <a:lnTo>
                    <a:pt x="66" y="46"/>
                  </a:lnTo>
                  <a:lnTo>
                    <a:pt x="62" y="71"/>
                  </a:lnTo>
                  <a:lnTo>
                    <a:pt x="0" y="2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35">
              <a:extLst>
                <a:ext uri="{FF2B5EF4-FFF2-40B4-BE49-F238E27FC236}">
                  <a16:creationId xmlns:a16="http://schemas.microsoft.com/office/drawing/2014/main" xmlns="" id="{C897C13B-18B0-4B05-A24B-7FFD40ECA7A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6" y="1657"/>
              <a:ext cx="243" cy="324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0" y="55"/>
                </a:cxn>
                <a:cxn ang="0">
                  <a:pos x="33" y="0"/>
                </a:cxn>
                <a:cxn ang="0">
                  <a:pos x="97" y="15"/>
                </a:cxn>
                <a:cxn ang="0">
                  <a:pos x="107" y="37"/>
                </a:cxn>
                <a:cxn ang="0">
                  <a:pos x="161" y="55"/>
                </a:cxn>
                <a:cxn ang="0">
                  <a:pos x="175" y="47"/>
                </a:cxn>
                <a:cxn ang="0">
                  <a:pos x="176" y="22"/>
                </a:cxn>
                <a:cxn ang="0">
                  <a:pos x="195" y="8"/>
                </a:cxn>
                <a:cxn ang="0">
                  <a:pos x="265" y="29"/>
                </a:cxn>
                <a:cxn ang="0">
                  <a:pos x="259" y="58"/>
                </a:cxn>
                <a:cxn ang="0">
                  <a:pos x="265" y="208"/>
                </a:cxn>
                <a:cxn ang="0">
                  <a:pos x="265" y="244"/>
                </a:cxn>
                <a:cxn ang="0">
                  <a:pos x="249" y="244"/>
                </a:cxn>
                <a:cxn ang="0">
                  <a:pos x="249" y="255"/>
                </a:cxn>
                <a:cxn ang="0">
                  <a:pos x="113" y="181"/>
                </a:cxn>
                <a:cxn ang="0">
                  <a:pos x="95" y="190"/>
                </a:cxn>
                <a:cxn ang="0">
                  <a:pos x="40" y="180"/>
                </a:cxn>
                <a:cxn ang="0">
                  <a:pos x="0" y="131"/>
                </a:cxn>
              </a:cxnLst>
              <a:rect l="0" t="0" r="r" b="b"/>
              <a:pathLst>
                <a:path w="266" h="256">
                  <a:moveTo>
                    <a:pt x="0" y="131"/>
                  </a:moveTo>
                  <a:lnTo>
                    <a:pt x="0" y="55"/>
                  </a:lnTo>
                  <a:lnTo>
                    <a:pt x="33" y="0"/>
                  </a:lnTo>
                  <a:lnTo>
                    <a:pt x="97" y="15"/>
                  </a:lnTo>
                  <a:lnTo>
                    <a:pt x="107" y="37"/>
                  </a:lnTo>
                  <a:lnTo>
                    <a:pt x="161" y="55"/>
                  </a:lnTo>
                  <a:lnTo>
                    <a:pt x="175" y="47"/>
                  </a:lnTo>
                  <a:lnTo>
                    <a:pt x="176" y="22"/>
                  </a:lnTo>
                  <a:lnTo>
                    <a:pt x="195" y="8"/>
                  </a:lnTo>
                  <a:lnTo>
                    <a:pt x="265" y="29"/>
                  </a:lnTo>
                  <a:lnTo>
                    <a:pt x="259" y="58"/>
                  </a:lnTo>
                  <a:lnTo>
                    <a:pt x="265" y="208"/>
                  </a:lnTo>
                  <a:lnTo>
                    <a:pt x="265" y="244"/>
                  </a:lnTo>
                  <a:lnTo>
                    <a:pt x="249" y="244"/>
                  </a:lnTo>
                  <a:lnTo>
                    <a:pt x="249" y="255"/>
                  </a:lnTo>
                  <a:lnTo>
                    <a:pt x="113" y="181"/>
                  </a:lnTo>
                  <a:lnTo>
                    <a:pt x="95" y="190"/>
                  </a:lnTo>
                  <a:lnTo>
                    <a:pt x="40" y="180"/>
                  </a:lnTo>
                  <a:lnTo>
                    <a:pt x="0" y="13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36">
              <a:extLst>
                <a:ext uri="{FF2B5EF4-FFF2-40B4-BE49-F238E27FC236}">
                  <a16:creationId xmlns:a16="http://schemas.microsoft.com/office/drawing/2014/main" xmlns="" id="{A5A9910B-1A33-4C2D-A3BE-142F9EA385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80" y="2624"/>
              <a:ext cx="51" cy="178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9" y="83"/>
                </a:cxn>
                <a:cxn ang="0">
                  <a:pos x="30" y="91"/>
                </a:cxn>
                <a:cxn ang="0">
                  <a:pos x="28" y="116"/>
                </a:cxn>
                <a:cxn ang="0">
                  <a:pos x="44" y="139"/>
                </a:cxn>
                <a:cxn ang="0">
                  <a:pos x="56" y="98"/>
                </a:cxn>
                <a:cxn ang="0">
                  <a:pos x="39" y="73"/>
                </a:cxn>
                <a:cxn ang="0">
                  <a:pos x="42" y="88"/>
                </a:cxn>
                <a:cxn ang="0">
                  <a:pos x="36" y="88"/>
                </a:cxn>
                <a:cxn ang="0">
                  <a:pos x="24" y="51"/>
                </a:cxn>
                <a:cxn ang="0">
                  <a:pos x="19" y="5"/>
                </a:cxn>
                <a:cxn ang="0">
                  <a:pos x="6" y="0"/>
                </a:cxn>
                <a:cxn ang="0">
                  <a:pos x="18" y="23"/>
                </a:cxn>
                <a:cxn ang="0">
                  <a:pos x="0" y="75"/>
                </a:cxn>
              </a:cxnLst>
              <a:rect l="0" t="0" r="r" b="b"/>
              <a:pathLst>
                <a:path w="57" h="140">
                  <a:moveTo>
                    <a:pt x="0" y="75"/>
                  </a:moveTo>
                  <a:lnTo>
                    <a:pt x="9" y="83"/>
                  </a:lnTo>
                  <a:lnTo>
                    <a:pt x="30" y="91"/>
                  </a:lnTo>
                  <a:lnTo>
                    <a:pt x="28" y="116"/>
                  </a:lnTo>
                  <a:lnTo>
                    <a:pt x="44" y="139"/>
                  </a:lnTo>
                  <a:lnTo>
                    <a:pt x="56" y="98"/>
                  </a:lnTo>
                  <a:lnTo>
                    <a:pt x="39" y="73"/>
                  </a:lnTo>
                  <a:lnTo>
                    <a:pt x="42" y="88"/>
                  </a:lnTo>
                  <a:lnTo>
                    <a:pt x="36" y="88"/>
                  </a:lnTo>
                  <a:lnTo>
                    <a:pt x="24" y="51"/>
                  </a:lnTo>
                  <a:lnTo>
                    <a:pt x="19" y="5"/>
                  </a:lnTo>
                  <a:lnTo>
                    <a:pt x="6" y="0"/>
                  </a:lnTo>
                  <a:lnTo>
                    <a:pt x="18" y="23"/>
                  </a:lnTo>
                  <a:lnTo>
                    <a:pt x="0" y="7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37">
              <a:extLst>
                <a:ext uri="{FF2B5EF4-FFF2-40B4-BE49-F238E27FC236}">
                  <a16:creationId xmlns:a16="http://schemas.microsoft.com/office/drawing/2014/main" xmlns="" id="{C4FACD04-A427-4632-829D-8E09E7C5AF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1" y="1855"/>
              <a:ext cx="255" cy="337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11" y="164"/>
                </a:cxn>
                <a:cxn ang="0">
                  <a:pos x="26" y="176"/>
                </a:cxn>
                <a:cxn ang="0">
                  <a:pos x="112" y="171"/>
                </a:cxn>
                <a:cxn ang="0">
                  <a:pos x="95" y="0"/>
                </a:cxn>
                <a:cxn ang="0">
                  <a:pos x="123" y="0"/>
                </a:cxn>
                <a:cxn ang="0">
                  <a:pos x="260" y="92"/>
                </a:cxn>
                <a:cxn ang="0">
                  <a:pos x="260" y="109"/>
                </a:cxn>
                <a:cxn ang="0">
                  <a:pos x="277" y="109"/>
                </a:cxn>
                <a:cxn ang="0">
                  <a:pos x="277" y="160"/>
                </a:cxn>
                <a:cxn ang="0">
                  <a:pos x="264" y="172"/>
                </a:cxn>
                <a:cxn ang="0">
                  <a:pos x="210" y="181"/>
                </a:cxn>
                <a:cxn ang="0">
                  <a:pos x="137" y="212"/>
                </a:cxn>
                <a:cxn ang="0">
                  <a:pos x="118" y="263"/>
                </a:cxn>
                <a:cxn ang="0">
                  <a:pos x="98" y="255"/>
                </a:cxn>
                <a:cxn ang="0">
                  <a:pos x="69" y="264"/>
                </a:cxn>
                <a:cxn ang="0">
                  <a:pos x="52" y="221"/>
                </a:cxn>
                <a:cxn ang="0">
                  <a:pos x="23" y="235"/>
                </a:cxn>
                <a:cxn ang="0">
                  <a:pos x="13" y="224"/>
                </a:cxn>
                <a:cxn ang="0">
                  <a:pos x="0" y="184"/>
                </a:cxn>
              </a:cxnLst>
              <a:rect l="0" t="0" r="r" b="b"/>
              <a:pathLst>
                <a:path w="278" h="265">
                  <a:moveTo>
                    <a:pt x="0" y="184"/>
                  </a:moveTo>
                  <a:lnTo>
                    <a:pt x="11" y="164"/>
                  </a:lnTo>
                  <a:lnTo>
                    <a:pt x="26" y="176"/>
                  </a:lnTo>
                  <a:lnTo>
                    <a:pt x="112" y="171"/>
                  </a:lnTo>
                  <a:lnTo>
                    <a:pt x="95" y="0"/>
                  </a:lnTo>
                  <a:lnTo>
                    <a:pt x="123" y="0"/>
                  </a:lnTo>
                  <a:lnTo>
                    <a:pt x="260" y="92"/>
                  </a:lnTo>
                  <a:lnTo>
                    <a:pt x="260" y="109"/>
                  </a:lnTo>
                  <a:lnTo>
                    <a:pt x="277" y="109"/>
                  </a:lnTo>
                  <a:lnTo>
                    <a:pt x="277" y="160"/>
                  </a:lnTo>
                  <a:lnTo>
                    <a:pt x="264" y="172"/>
                  </a:lnTo>
                  <a:lnTo>
                    <a:pt x="210" y="181"/>
                  </a:lnTo>
                  <a:lnTo>
                    <a:pt x="137" y="212"/>
                  </a:lnTo>
                  <a:lnTo>
                    <a:pt x="118" y="263"/>
                  </a:lnTo>
                  <a:lnTo>
                    <a:pt x="98" y="255"/>
                  </a:lnTo>
                  <a:lnTo>
                    <a:pt x="69" y="264"/>
                  </a:lnTo>
                  <a:lnTo>
                    <a:pt x="52" y="221"/>
                  </a:lnTo>
                  <a:lnTo>
                    <a:pt x="23" y="235"/>
                  </a:lnTo>
                  <a:lnTo>
                    <a:pt x="13" y="224"/>
                  </a:lnTo>
                  <a:lnTo>
                    <a:pt x="0" y="18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8">
              <a:extLst>
                <a:ext uri="{FF2B5EF4-FFF2-40B4-BE49-F238E27FC236}">
                  <a16:creationId xmlns:a16="http://schemas.microsoft.com/office/drawing/2014/main" xmlns="" id="{AC1688FB-BE12-4142-94CB-6658EB6DD93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6" y="1801"/>
              <a:ext cx="187" cy="289"/>
            </a:xfrm>
            <a:custGeom>
              <a:avLst/>
              <a:gdLst/>
              <a:ahLst/>
              <a:cxnLst>
                <a:cxn ang="0">
                  <a:pos x="0" y="112"/>
                </a:cxn>
                <a:cxn ang="0">
                  <a:pos x="11" y="124"/>
                </a:cxn>
                <a:cxn ang="0">
                  <a:pos x="14" y="159"/>
                </a:cxn>
                <a:cxn ang="0">
                  <a:pos x="4" y="201"/>
                </a:cxn>
                <a:cxn ang="0">
                  <a:pos x="42" y="192"/>
                </a:cxn>
                <a:cxn ang="0">
                  <a:pos x="81" y="226"/>
                </a:cxn>
                <a:cxn ang="0">
                  <a:pos x="94" y="206"/>
                </a:cxn>
                <a:cxn ang="0">
                  <a:pos x="108" y="217"/>
                </a:cxn>
                <a:cxn ang="0">
                  <a:pos x="193" y="212"/>
                </a:cxn>
                <a:cxn ang="0">
                  <a:pos x="177" y="41"/>
                </a:cxn>
                <a:cxn ang="0">
                  <a:pos x="205" y="41"/>
                </a:cxn>
                <a:cxn ang="0">
                  <a:pos x="143" y="0"/>
                </a:cxn>
                <a:cxn ang="0">
                  <a:pos x="141" y="20"/>
                </a:cxn>
                <a:cxn ang="0">
                  <a:pos x="87" y="18"/>
                </a:cxn>
                <a:cxn ang="0">
                  <a:pos x="87" y="66"/>
                </a:cxn>
                <a:cxn ang="0">
                  <a:pos x="66" y="76"/>
                </a:cxn>
                <a:cxn ang="0">
                  <a:pos x="66" y="104"/>
                </a:cxn>
                <a:cxn ang="0">
                  <a:pos x="0" y="112"/>
                </a:cxn>
              </a:cxnLst>
              <a:rect l="0" t="0" r="r" b="b"/>
              <a:pathLst>
                <a:path w="206" h="227">
                  <a:moveTo>
                    <a:pt x="0" y="112"/>
                  </a:moveTo>
                  <a:lnTo>
                    <a:pt x="11" y="124"/>
                  </a:lnTo>
                  <a:lnTo>
                    <a:pt x="14" y="159"/>
                  </a:lnTo>
                  <a:lnTo>
                    <a:pt x="4" y="201"/>
                  </a:lnTo>
                  <a:lnTo>
                    <a:pt x="42" y="192"/>
                  </a:lnTo>
                  <a:lnTo>
                    <a:pt x="81" y="226"/>
                  </a:lnTo>
                  <a:lnTo>
                    <a:pt x="94" y="206"/>
                  </a:lnTo>
                  <a:lnTo>
                    <a:pt x="108" y="217"/>
                  </a:lnTo>
                  <a:lnTo>
                    <a:pt x="193" y="212"/>
                  </a:lnTo>
                  <a:lnTo>
                    <a:pt x="177" y="41"/>
                  </a:lnTo>
                  <a:lnTo>
                    <a:pt x="205" y="41"/>
                  </a:lnTo>
                  <a:lnTo>
                    <a:pt x="143" y="0"/>
                  </a:lnTo>
                  <a:lnTo>
                    <a:pt x="141" y="20"/>
                  </a:lnTo>
                  <a:lnTo>
                    <a:pt x="87" y="18"/>
                  </a:lnTo>
                  <a:lnTo>
                    <a:pt x="87" y="66"/>
                  </a:lnTo>
                  <a:lnTo>
                    <a:pt x="66" y="76"/>
                  </a:lnTo>
                  <a:lnTo>
                    <a:pt x="66" y="104"/>
                  </a:lnTo>
                  <a:lnTo>
                    <a:pt x="0" y="11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xmlns="" id="{01B27C49-9DD7-4BFE-8648-F964995166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8" y="1594"/>
              <a:ext cx="187" cy="198"/>
            </a:xfrm>
            <a:custGeom>
              <a:avLst/>
              <a:gdLst/>
              <a:ahLst/>
              <a:cxnLst>
                <a:cxn ang="0">
                  <a:pos x="0" y="153"/>
                </a:cxn>
                <a:cxn ang="0">
                  <a:pos x="48" y="122"/>
                </a:cxn>
                <a:cxn ang="0">
                  <a:pos x="67" y="62"/>
                </a:cxn>
                <a:cxn ang="0">
                  <a:pos x="110" y="32"/>
                </a:cxn>
                <a:cxn ang="0">
                  <a:pos x="121" y="0"/>
                </a:cxn>
                <a:cxn ang="0">
                  <a:pos x="184" y="11"/>
                </a:cxn>
                <a:cxn ang="0">
                  <a:pos x="198" y="69"/>
                </a:cxn>
                <a:cxn ang="0">
                  <a:pos x="171" y="69"/>
                </a:cxn>
                <a:cxn ang="0">
                  <a:pos x="155" y="74"/>
                </a:cxn>
                <a:cxn ang="0">
                  <a:pos x="158" y="91"/>
                </a:cxn>
                <a:cxn ang="0">
                  <a:pos x="82" y="125"/>
                </a:cxn>
                <a:cxn ang="0">
                  <a:pos x="75" y="154"/>
                </a:cxn>
                <a:cxn ang="0">
                  <a:pos x="0" y="153"/>
                </a:cxn>
              </a:cxnLst>
              <a:rect l="0" t="0" r="r" b="b"/>
              <a:pathLst>
                <a:path w="199" h="155">
                  <a:moveTo>
                    <a:pt x="0" y="153"/>
                  </a:moveTo>
                  <a:lnTo>
                    <a:pt x="48" y="122"/>
                  </a:lnTo>
                  <a:lnTo>
                    <a:pt x="67" y="62"/>
                  </a:lnTo>
                  <a:lnTo>
                    <a:pt x="110" y="32"/>
                  </a:lnTo>
                  <a:lnTo>
                    <a:pt x="121" y="0"/>
                  </a:lnTo>
                  <a:lnTo>
                    <a:pt x="184" y="11"/>
                  </a:lnTo>
                  <a:lnTo>
                    <a:pt x="198" y="69"/>
                  </a:lnTo>
                  <a:lnTo>
                    <a:pt x="171" y="69"/>
                  </a:lnTo>
                  <a:lnTo>
                    <a:pt x="155" y="74"/>
                  </a:lnTo>
                  <a:lnTo>
                    <a:pt x="158" y="91"/>
                  </a:lnTo>
                  <a:lnTo>
                    <a:pt x="82" y="125"/>
                  </a:lnTo>
                  <a:lnTo>
                    <a:pt x="75" y="154"/>
                  </a:lnTo>
                  <a:lnTo>
                    <a:pt x="0" y="15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40">
              <a:extLst>
                <a:ext uri="{FF2B5EF4-FFF2-40B4-BE49-F238E27FC236}">
                  <a16:creationId xmlns:a16="http://schemas.microsoft.com/office/drawing/2014/main" xmlns="" id="{4A23A00F-23BE-48BE-A718-A65E2635A3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7" y="2648"/>
              <a:ext cx="165" cy="369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4" y="91"/>
                </a:cxn>
                <a:cxn ang="0">
                  <a:pos x="44" y="105"/>
                </a:cxn>
                <a:cxn ang="0">
                  <a:pos x="50" y="122"/>
                </a:cxn>
                <a:cxn ang="0">
                  <a:pos x="45" y="166"/>
                </a:cxn>
                <a:cxn ang="0">
                  <a:pos x="24" y="218"/>
                </a:cxn>
                <a:cxn ang="0">
                  <a:pos x="31" y="276"/>
                </a:cxn>
                <a:cxn ang="0">
                  <a:pos x="33" y="290"/>
                </a:cxn>
                <a:cxn ang="0">
                  <a:pos x="45" y="290"/>
                </a:cxn>
                <a:cxn ang="0">
                  <a:pos x="45" y="272"/>
                </a:cxn>
                <a:cxn ang="0">
                  <a:pos x="91" y="244"/>
                </a:cxn>
                <a:cxn ang="0">
                  <a:pos x="80" y="166"/>
                </a:cxn>
                <a:cxn ang="0">
                  <a:pos x="176" y="90"/>
                </a:cxn>
                <a:cxn ang="0">
                  <a:pos x="177" y="0"/>
                </a:cxn>
                <a:cxn ang="0">
                  <a:pos x="152" y="16"/>
                </a:cxn>
                <a:cxn ang="0">
                  <a:pos x="83" y="20"/>
                </a:cxn>
                <a:cxn ang="0">
                  <a:pos x="83" y="53"/>
                </a:cxn>
                <a:cxn ang="0">
                  <a:pos x="100" y="79"/>
                </a:cxn>
                <a:cxn ang="0">
                  <a:pos x="88" y="119"/>
                </a:cxn>
                <a:cxn ang="0">
                  <a:pos x="73" y="96"/>
                </a:cxn>
                <a:cxn ang="0">
                  <a:pos x="75" y="71"/>
                </a:cxn>
                <a:cxn ang="0">
                  <a:pos x="54" y="63"/>
                </a:cxn>
                <a:cxn ang="0">
                  <a:pos x="0" y="82"/>
                </a:cxn>
              </a:cxnLst>
              <a:rect l="0" t="0" r="r" b="b"/>
              <a:pathLst>
                <a:path w="178" h="291">
                  <a:moveTo>
                    <a:pt x="0" y="82"/>
                  </a:moveTo>
                  <a:lnTo>
                    <a:pt x="4" y="91"/>
                  </a:lnTo>
                  <a:lnTo>
                    <a:pt x="44" y="105"/>
                  </a:lnTo>
                  <a:lnTo>
                    <a:pt x="50" y="122"/>
                  </a:lnTo>
                  <a:lnTo>
                    <a:pt x="45" y="166"/>
                  </a:lnTo>
                  <a:lnTo>
                    <a:pt x="24" y="218"/>
                  </a:lnTo>
                  <a:lnTo>
                    <a:pt x="31" y="276"/>
                  </a:lnTo>
                  <a:lnTo>
                    <a:pt x="33" y="290"/>
                  </a:lnTo>
                  <a:lnTo>
                    <a:pt x="45" y="290"/>
                  </a:lnTo>
                  <a:lnTo>
                    <a:pt x="45" y="272"/>
                  </a:lnTo>
                  <a:lnTo>
                    <a:pt x="91" y="244"/>
                  </a:lnTo>
                  <a:lnTo>
                    <a:pt x="80" y="166"/>
                  </a:lnTo>
                  <a:lnTo>
                    <a:pt x="176" y="90"/>
                  </a:lnTo>
                  <a:lnTo>
                    <a:pt x="177" y="0"/>
                  </a:lnTo>
                  <a:lnTo>
                    <a:pt x="152" y="16"/>
                  </a:lnTo>
                  <a:lnTo>
                    <a:pt x="83" y="20"/>
                  </a:lnTo>
                  <a:lnTo>
                    <a:pt x="83" y="53"/>
                  </a:lnTo>
                  <a:lnTo>
                    <a:pt x="100" y="79"/>
                  </a:lnTo>
                  <a:lnTo>
                    <a:pt x="88" y="119"/>
                  </a:lnTo>
                  <a:lnTo>
                    <a:pt x="73" y="96"/>
                  </a:lnTo>
                  <a:lnTo>
                    <a:pt x="75" y="71"/>
                  </a:lnTo>
                  <a:lnTo>
                    <a:pt x="54" y="63"/>
                  </a:lnTo>
                  <a:lnTo>
                    <a:pt x="0" y="8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41">
              <a:extLst>
                <a:ext uri="{FF2B5EF4-FFF2-40B4-BE49-F238E27FC236}">
                  <a16:creationId xmlns:a16="http://schemas.microsoft.com/office/drawing/2014/main" xmlns="" id="{6C09DA85-0E19-4123-A2FB-1C03745EF8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5" y="1883"/>
              <a:ext cx="246" cy="276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2" y="173"/>
                </a:cxn>
                <a:cxn ang="0">
                  <a:pos x="36" y="211"/>
                </a:cxn>
                <a:cxn ang="0">
                  <a:pos x="41" y="202"/>
                </a:cxn>
                <a:cxn ang="0">
                  <a:pos x="56" y="215"/>
                </a:cxn>
                <a:cxn ang="0">
                  <a:pos x="76" y="177"/>
                </a:cxn>
                <a:cxn ang="0">
                  <a:pos x="152" y="197"/>
                </a:cxn>
                <a:cxn ang="0">
                  <a:pos x="219" y="177"/>
                </a:cxn>
                <a:cxn ang="0">
                  <a:pos x="221" y="167"/>
                </a:cxn>
                <a:cxn ang="0">
                  <a:pos x="255" y="118"/>
                </a:cxn>
                <a:cxn ang="0">
                  <a:pos x="268" y="57"/>
                </a:cxn>
                <a:cxn ang="0">
                  <a:pos x="249" y="38"/>
                </a:cxn>
                <a:cxn ang="0">
                  <a:pos x="249" y="10"/>
                </a:cxn>
                <a:cxn ang="0">
                  <a:pos x="193" y="0"/>
                </a:cxn>
                <a:cxn ang="0">
                  <a:pos x="91" y="74"/>
                </a:cxn>
                <a:cxn ang="0">
                  <a:pos x="66" y="84"/>
                </a:cxn>
                <a:cxn ang="0">
                  <a:pos x="66" y="136"/>
                </a:cxn>
                <a:cxn ang="0">
                  <a:pos x="53" y="148"/>
                </a:cxn>
                <a:cxn ang="0">
                  <a:pos x="0" y="156"/>
                </a:cxn>
              </a:cxnLst>
              <a:rect l="0" t="0" r="r" b="b"/>
              <a:pathLst>
                <a:path w="269" h="216">
                  <a:moveTo>
                    <a:pt x="0" y="156"/>
                  </a:moveTo>
                  <a:lnTo>
                    <a:pt x="2" y="173"/>
                  </a:lnTo>
                  <a:lnTo>
                    <a:pt x="36" y="211"/>
                  </a:lnTo>
                  <a:lnTo>
                    <a:pt x="41" y="202"/>
                  </a:lnTo>
                  <a:lnTo>
                    <a:pt x="56" y="215"/>
                  </a:lnTo>
                  <a:lnTo>
                    <a:pt x="76" y="177"/>
                  </a:lnTo>
                  <a:lnTo>
                    <a:pt x="152" y="197"/>
                  </a:lnTo>
                  <a:lnTo>
                    <a:pt x="219" y="177"/>
                  </a:lnTo>
                  <a:lnTo>
                    <a:pt x="221" y="167"/>
                  </a:lnTo>
                  <a:lnTo>
                    <a:pt x="255" y="118"/>
                  </a:lnTo>
                  <a:lnTo>
                    <a:pt x="268" y="57"/>
                  </a:lnTo>
                  <a:lnTo>
                    <a:pt x="249" y="38"/>
                  </a:lnTo>
                  <a:lnTo>
                    <a:pt x="249" y="10"/>
                  </a:lnTo>
                  <a:lnTo>
                    <a:pt x="193" y="0"/>
                  </a:lnTo>
                  <a:lnTo>
                    <a:pt x="91" y="74"/>
                  </a:lnTo>
                  <a:lnTo>
                    <a:pt x="66" y="84"/>
                  </a:lnTo>
                  <a:lnTo>
                    <a:pt x="66" y="136"/>
                  </a:lnTo>
                  <a:lnTo>
                    <a:pt x="53" y="148"/>
                  </a:lnTo>
                  <a:lnTo>
                    <a:pt x="0" y="15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142">
              <a:extLst>
                <a:ext uri="{FF2B5EF4-FFF2-40B4-BE49-F238E27FC236}">
                  <a16:creationId xmlns:a16="http://schemas.microsoft.com/office/drawing/2014/main" xmlns="" id="{5FE130DC-1A1B-4EB6-AD96-2E53578051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4" y="2109"/>
              <a:ext cx="181" cy="217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14" y="38"/>
                </a:cxn>
                <a:cxn ang="0">
                  <a:pos x="35" y="0"/>
                </a:cxn>
                <a:cxn ang="0">
                  <a:pos x="111" y="20"/>
                </a:cxn>
                <a:cxn ang="0">
                  <a:pos x="176" y="0"/>
                </a:cxn>
                <a:cxn ang="0">
                  <a:pos x="188" y="20"/>
                </a:cxn>
                <a:cxn ang="0">
                  <a:pos x="196" y="38"/>
                </a:cxn>
                <a:cxn ang="0">
                  <a:pos x="178" y="52"/>
                </a:cxn>
                <a:cxn ang="0">
                  <a:pos x="144" y="126"/>
                </a:cxn>
                <a:cxn ang="0">
                  <a:pos x="112" y="121"/>
                </a:cxn>
                <a:cxn ang="0">
                  <a:pos x="94" y="158"/>
                </a:cxn>
                <a:cxn ang="0">
                  <a:pos x="58" y="168"/>
                </a:cxn>
                <a:cxn ang="0">
                  <a:pos x="35" y="135"/>
                </a:cxn>
                <a:cxn ang="0">
                  <a:pos x="0" y="131"/>
                </a:cxn>
              </a:cxnLst>
              <a:rect l="0" t="0" r="r" b="b"/>
              <a:pathLst>
                <a:path w="197" h="169">
                  <a:moveTo>
                    <a:pt x="0" y="131"/>
                  </a:moveTo>
                  <a:lnTo>
                    <a:pt x="14" y="38"/>
                  </a:lnTo>
                  <a:lnTo>
                    <a:pt x="35" y="0"/>
                  </a:lnTo>
                  <a:lnTo>
                    <a:pt x="111" y="20"/>
                  </a:lnTo>
                  <a:lnTo>
                    <a:pt x="176" y="0"/>
                  </a:lnTo>
                  <a:lnTo>
                    <a:pt x="188" y="20"/>
                  </a:lnTo>
                  <a:lnTo>
                    <a:pt x="196" y="38"/>
                  </a:lnTo>
                  <a:lnTo>
                    <a:pt x="178" y="52"/>
                  </a:lnTo>
                  <a:lnTo>
                    <a:pt x="144" y="126"/>
                  </a:lnTo>
                  <a:lnTo>
                    <a:pt x="112" y="121"/>
                  </a:lnTo>
                  <a:lnTo>
                    <a:pt x="94" y="158"/>
                  </a:lnTo>
                  <a:lnTo>
                    <a:pt x="58" y="168"/>
                  </a:lnTo>
                  <a:lnTo>
                    <a:pt x="35" y="135"/>
                  </a:lnTo>
                  <a:lnTo>
                    <a:pt x="0" y="13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43">
              <a:extLst>
                <a:ext uri="{FF2B5EF4-FFF2-40B4-BE49-F238E27FC236}">
                  <a16:creationId xmlns:a16="http://schemas.microsoft.com/office/drawing/2014/main" xmlns="" id="{A95A44C5-9C3F-41D0-883A-8789D62867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6" y="2135"/>
              <a:ext cx="50" cy="4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2" y="18"/>
                </a:cxn>
                <a:cxn ang="0">
                  <a:pos x="31" y="14"/>
                </a:cxn>
                <a:cxn ang="0">
                  <a:pos x="21" y="18"/>
                </a:cxn>
                <a:cxn ang="0">
                  <a:pos x="26" y="32"/>
                </a:cxn>
                <a:cxn ang="0">
                  <a:pos x="48" y="18"/>
                </a:cxn>
                <a:cxn ang="0">
                  <a:pos x="54" y="0"/>
                </a:cxn>
                <a:cxn ang="0">
                  <a:pos x="0" y="3"/>
                </a:cxn>
              </a:cxnLst>
              <a:rect l="0" t="0" r="r" b="b"/>
              <a:pathLst>
                <a:path w="55" h="33">
                  <a:moveTo>
                    <a:pt x="0" y="3"/>
                  </a:moveTo>
                  <a:lnTo>
                    <a:pt x="12" y="18"/>
                  </a:lnTo>
                  <a:lnTo>
                    <a:pt x="31" y="14"/>
                  </a:lnTo>
                  <a:lnTo>
                    <a:pt x="21" y="18"/>
                  </a:lnTo>
                  <a:lnTo>
                    <a:pt x="26" y="32"/>
                  </a:lnTo>
                  <a:lnTo>
                    <a:pt x="48" y="18"/>
                  </a:lnTo>
                  <a:lnTo>
                    <a:pt x="54" y="0"/>
                  </a:lnTo>
                  <a:lnTo>
                    <a:pt x="0" y="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44">
              <a:extLst>
                <a:ext uri="{FF2B5EF4-FFF2-40B4-BE49-F238E27FC236}">
                  <a16:creationId xmlns:a16="http://schemas.microsoft.com/office/drawing/2014/main" xmlns="" id="{CB584BD6-2AF7-4BC1-9B70-47CC3433AE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23" y="2442"/>
              <a:ext cx="24" cy="35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1" y="1"/>
                </a:cxn>
                <a:cxn ang="0">
                  <a:pos x="23" y="0"/>
                </a:cxn>
                <a:cxn ang="0">
                  <a:pos x="27" y="23"/>
                </a:cxn>
                <a:cxn ang="0">
                  <a:pos x="0" y="28"/>
                </a:cxn>
              </a:cxnLst>
              <a:rect l="0" t="0" r="r" b="b"/>
              <a:pathLst>
                <a:path w="28" h="29">
                  <a:moveTo>
                    <a:pt x="0" y="28"/>
                  </a:moveTo>
                  <a:lnTo>
                    <a:pt x="11" y="1"/>
                  </a:lnTo>
                  <a:lnTo>
                    <a:pt x="23" y="0"/>
                  </a:lnTo>
                  <a:lnTo>
                    <a:pt x="27" y="23"/>
                  </a:lnTo>
                  <a:lnTo>
                    <a:pt x="0" y="28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145">
              <a:extLst>
                <a:ext uri="{FF2B5EF4-FFF2-40B4-BE49-F238E27FC236}">
                  <a16:creationId xmlns:a16="http://schemas.microsoft.com/office/drawing/2014/main" xmlns="" id="{98D3846B-0B80-457E-8778-35A3AFF551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4" y="2046"/>
              <a:ext cx="90" cy="93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5" y="54"/>
                </a:cxn>
                <a:cxn ang="0">
                  <a:pos x="52" y="58"/>
                </a:cxn>
                <a:cxn ang="0">
                  <a:pos x="4" y="64"/>
                </a:cxn>
                <a:cxn ang="0">
                  <a:pos x="4" y="73"/>
                </a:cxn>
                <a:cxn ang="0">
                  <a:pos x="58" y="70"/>
                </a:cxn>
                <a:cxn ang="0">
                  <a:pos x="96" y="73"/>
                </a:cxn>
                <a:cxn ang="0">
                  <a:pos x="82" y="34"/>
                </a:cxn>
                <a:cxn ang="0">
                  <a:pos x="43" y="0"/>
                </a:cxn>
                <a:cxn ang="0">
                  <a:pos x="5" y="9"/>
                </a:cxn>
                <a:cxn ang="0">
                  <a:pos x="0" y="34"/>
                </a:cxn>
              </a:cxnLst>
              <a:rect l="0" t="0" r="r" b="b"/>
              <a:pathLst>
                <a:path w="97" h="74">
                  <a:moveTo>
                    <a:pt x="0" y="34"/>
                  </a:moveTo>
                  <a:lnTo>
                    <a:pt x="5" y="54"/>
                  </a:lnTo>
                  <a:lnTo>
                    <a:pt x="52" y="58"/>
                  </a:lnTo>
                  <a:lnTo>
                    <a:pt x="4" y="64"/>
                  </a:lnTo>
                  <a:lnTo>
                    <a:pt x="4" y="73"/>
                  </a:lnTo>
                  <a:lnTo>
                    <a:pt x="58" y="70"/>
                  </a:lnTo>
                  <a:lnTo>
                    <a:pt x="96" y="73"/>
                  </a:lnTo>
                  <a:lnTo>
                    <a:pt x="82" y="34"/>
                  </a:lnTo>
                  <a:lnTo>
                    <a:pt x="43" y="0"/>
                  </a:lnTo>
                  <a:lnTo>
                    <a:pt x="5" y="9"/>
                  </a:lnTo>
                  <a:lnTo>
                    <a:pt x="0" y="3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46">
              <a:extLst>
                <a:ext uri="{FF2B5EF4-FFF2-40B4-BE49-F238E27FC236}">
                  <a16:creationId xmlns:a16="http://schemas.microsoft.com/office/drawing/2014/main" xmlns="" id="{49B257A3-C1E5-46EC-93B4-D27DA1FB11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3" y="2196"/>
              <a:ext cx="49" cy="67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37"/>
                </a:cxn>
                <a:cxn ang="0">
                  <a:pos x="31" y="52"/>
                </a:cxn>
                <a:cxn ang="0">
                  <a:pos x="51" y="27"/>
                </a:cxn>
                <a:cxn ang="0">
                  <a:pos x="36" y="0"/>
                </a:cxn>
                <a:cxn ang="0">
                  <a:pos x="0" y="14"/>
                </a:cxn>
              </a:cxnLst>
              <a:rect l="0" t="0" r="r" b="b"/>
              <a:pathLst>
                <a:path w="52" h="53">
                  <a:moveTo>
                    <a:pt x="0" y="14"/>
                  </a:moveTo>
                  <a:lnTo>
                    <a:pt x="4" y="37"/>
                  </a:lnTo>
                  <a:lnTo>
                    <a:pt x="31" y="52"/>
                  </a:lnTo>
                  <a:lnTo>
                    <a:pt x="51" y="27"/>
                  </a:lnTo>
                  <a:lnTo>
                    <a:pt x="36" y="0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147">
              <a:extLst>
                <a:ext uri="{FF2B5EF4-FFF2-40B4-BE49-F238E27FC236}">
                  <a16:creationId xmlns:a16="http://schemas.microsoft.com/office/drawing/2014/main" xmlns="" id="{BA0BB88F-4D04-444A-8847-80B31D8FE3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62" y="2766"/>
              <a:ext cx="126" cy="165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29" y="38"/>
                </a:cxn>
                <a:cxn ang="0">
                  <a:pos x="60" y="17"/>
                </a:cxn>
                <a:cxn ang="0">
                  <a:pos x="61" y="5"/>
                </a:cxn>
                <a:cxn ang="0">
                  <a:pos x="86" y="0"/>
                </a:cxn>
                <a:cxn ang="0">
                  <a:pos x="125" y="14"/>
                </a:cxn>
                <a:cxn ang="0">
                  <a:pos x="133" y="30"/>
                </a:cxn>
                <a:cxn ang="0">
                  <a:pos x="127" y="75"/>
                </a:cxn>
                <a:cxn ang="0">
                  <a:pos x="106" y="127"/>
                </a:cxn>
                <a:cxn ang="0">
                  <a:pos x="66" y="118"/>
                </a:cxn>
                <a:cxn ang="0">
                  <a:pos x="45" y="105"/>
                </a:cxn>
                <a:cxn ang="0">
                  <a:pos x="0" y="38"/>
                </a:cxn>
              </a:cxnLst>
              <a:rect l="0" t="0" r="r" b="b"/>
              <a:pathLst>
                <a:path w="134" h="128">
                  <a:moveTo>
                    <a:pt x="0" y="38"/>
                  </a:moveTo>
                  <a:lnTo>
                    <a:pt x="29" y="38"/>
                  </a:lnTo>
                  <a:lnTo>
                    <a:pt x="60" y="17"/>
                  </a:lnTo>
                  <a:lnTo>
                    <a:pt x="61" y="5"/>
                  </a:lnTo>
                  <a:lnTo>
                    <a:pt x="86" y="0"/>
                  </a:lnTo>
                  <a:lnTo>
                    <a:pt x="125" y="14"/>
                  </a:lnTo>
                  <a:lnTo>
                    <a:pt x="133" y="30"/>
                  </a:lnTo>
                  <a:lnTo>
                    <a:pt x="127" y="75"/>
                  </a:lnTo>
                  <a:lnTo>
                    <a:pt x="106" y="127"/>
                  </a:lnTo>
                  <a:lnTo>
                    <a:pt x="66" y="118"/>
                  </a:lnTo>
                  <a:lnTo>
                    <a:pt x="45" y="105"/>
                  </a:lnTo>
                  <a:lnTo>
                    <a:pt x="0" y="38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148">
              <a:extLst>
                <a:ext uri="{FF2B5EF4-FFF2-40B4-BE49-F238E27FC236}">
                  <a16:creationId xmlns:a16="http://schemas.microsoft.com/office/drawing/2014/main" xmlns="" id="{DE21BE57-451B-451E-9FB3-7477A924915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9" y="2794"/>
              <a:ext cx="214" cy="28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28" y="0"/>
                </a:cxn>
                <a:cxn ang="0">
                  <a:pos x="166" y="20"/>
                </a:cxn>
                <a:cxn ang="0">
                  <a:pos x="197" y="14"/>
                </a:cxn>
                <a:cxn ang="0">
                  <a:pos x="231" y="16"/>
                </a:cxn>
                <a:cxn ang="0">
                  <a:pos x="202" y="33"/>
                </a:cxn>
                <a:cxn ang="0">
                  <a:pos x="190" y="20"/>
                </a:cxn>
                <a:cxn ang="0">
                  <a:pos x="159" y="28"/>
                </a:cxn>
                <a:cxn ang="0">
                  <a:pos x="159" y="91"/>
                </a:cxn>
                <a:cxn ang="0">
                  <a:pos x="140" y="91"/>
                </a:cxn>
                <a:cxn ang="0">
                  <a:pos x="140" y="143"/>
                </a:cxn>
                <a:cxn ang="0">
                  <a:pos x="140" y="213"/>
                </a:cxn>
                <a:cxn ang="0">
                  <a:pos x="125" y="224"/>
                </a:cxn>
                <a:cxn ang="0">
                  <a:pos x="102" y="224"/>
                </a:cxn>
                <a:cxn ang="0">
                  <a:pos x="92" y="209"/>
                </a:cxn>
                <a:cxn ang="0">
                  <a:pos x="84" y="218"/>
                </a:cxn>
                <a:cxn ang="0">
                  <a:pos x="61" y="194"/>
                </a:cxn>
                <a:cxn ang="0">
                  <a:pos x="48" y="114"/>
                </a:cxn>
                <a:cxn ang="0">
                  <a:pos x="48" y="106"/>
                </a:cxn>
                <a:cxn ang="0">
                  <a:pos x="0" y="8"/>
                </a:cxn>
              </a:cxnLst>
              <a:rect l="0" t="0" r="r" b="b"/>
              <a:pathLst>
                <a:path w="232" h="225">
                  <a:moveTo>
                    <a:pt x="0" y="8"/>
                  </a:moveTo>
                  <a:lnTo>
                    <a:pt x="28" y="0"/>
                  </a:lnTo>
                  <a:lnTo>
                    <a:pt x="166" y="20"/>
                  </a:lnTo>
                  <a:lnTo>
                    <a:pt x="197" y="14"/>
                  </a:lnTo>
                  <a:lnTo>
                    <a:pt x="231" y="16"/>
                  </a:lnTo>
                  <a:lnTo>
                    <a:pt x="202" y="33"/>
                  </a:lnTo>
                  <a:lnTo>
                    <a:pt x="190" y="20"/>
                  </a:lnTo>
                  <a:lnTo>
                    <a:pt x="159" y="28"/>
                  </a:lnTo>
                  <a:lnTo>
                    <a:pt x="159" y="91"/>
                  </a:lnTo>
                  <a:lnTo>
                    <a:pt x="140" y="91"/>
                  </a:lnTo>
                  <a:lnTo>
                    <a:pt x="140" y="143"/>
                  </a:lnTo>
                  <a:lnTo>
                    <a:pt x="140" y="213"/>
                  </a:lnTo>
                  <a:lnTo>
                    <a:pt x="125" y="224"/>
                  </a:lnTo>
                  <a:lnTo>
                    <a:pt x="102" y="224"/>
                  </a:lnTo>
                  <a:lnTo>
                    <a:pt x="92" y="209"/>
                  </a:lnTo>
                  <a:lnTo>
                    <a:pt x="84" y="218"/>
                  </a:lnTo>
                  <a:lnTo>
                    <a:pt x="61" y="194"/>
                  </a:lnTo>
                  <a:lnTo>
                    <a:pt x="48" y="114"/>
                  </a:lnTo>
                  <a:lnTo>
                    <a:pt x="48" y="106"/>
                  </a:lnTo>
                  <a:lnTo>
                    <a:pt x="0" y="8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49">
              <a:extLst>
                <a:ext uri="{FF2B5EF4-FFF2-40B4-BE49-F238E27FC236}">
                  <a16:creationId xmlns:a16="http://schemas.microsoft.com/office/drawing/2014/main" xmlns="" id="{B84DDC33-ABF5-4E90-9D13-15C9F575F9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6" y="1790"/>
              <a:ext cx="132" cy="154"/>
            </a:xfrm>
            <a:custGeom>
              <a:avLst/>
              <a:gdLst/>
              <a:ahLst/>
              <a:cxnLst>
                <a:cxn ang="0">
                  <a:pos x="0" y="122"/>
                </a:cxn>
                <a:cxn ang="0">
                  <a:pos x="64" y="0"/>
                </a:cxn>
                <a:cxn ang="0">
                  <a:pos x="141" y="1"/>
                </a:cxn>
                <a:cxn ang="0">
                  <a:pos x="142" y="10"/>
                </a:cxn>
                <a:cxn ang="0">
                  <a:pos x="141" y="31"/>
                </a:cxn>
                <a:cxn ang="0">
                  <a:pos x="87" y="28"/>
                </a:cxn>
                <a:cxn ang="0">
                  <a:pos x="87" y="76"/>
                </a:cxn>
                <a:cxn ang="0">
                  <a:pos x="64" y="86"/>
                </a:cxn>
                <a:cxn ang="0">
                  <a:pos x="64" y="114"/>
                </a:cxn>
                <a:cxn ang="0">
                  <a:pos x="0" y="122"/>
                </a:cxn>
              </a:cxnLst>
              <a:rect l="0" t="0" r="r" b="b"/>
              <a:pathLst>
                <a:path w="143" h="123">
                  <a:moveTo>
                    <a:pt x="0" y="122"/>
                  </a:moveTo>
                  <a:lnTo>
                    <a:pt x="64" y="0"/>
                  </a:lnTo>
                  <a:lnTo>
                    <a:pt x="141" y="1"/>
                  </a:lnTo>
                  <a:lnTo>
                    <a:pt x="142" y="10"/>
                  </a:lnTo>
                  <a:lnTo>
                    <a:pt x="141" y="31"/>
                  </a:lnTo>
                  <a:lnTo>
                    <a:pt x="87" y="28"/>
                  </a:lnTo>
                  <a:lnTo>
                    <a:pt x="87" y="76"/>
                  </a:lnTo>
                  <a:lnTo>
                    <a:pt x="64" y="86"/>
                  </a:lnTo>
                  <a:lnTo>
                    <a:pt x="64" y="114"/>
                  </a:lnTo>
                  <a:lnTo>
                    <a:pt x="0" y="12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50">
              <a:extLst>
                <a:ext uri="{FF2B5EF4-FFF2-40B4-BE49-F238E27FC236}">
                  <a16:creationId xmlns:a16="http://schemas.microsoft.com/office/drawing/2014/main" xmlns="" id="{8AF87656-502F-4095-9F80-99445CDBC61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0" y="1896"/>
              <a:ext cx="259" cy="439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14" y="217"/>
                </a:cxn>
                <a:cxn ang="0">
                  <a:pos x="26" y="255"/>
                </a:cxn>
                <a:cxn ang="0">
                  <a:pos x="56" y="268"/>
                </a:cxn>
                <a:cxn ang="0">
                  <a:pos x="96" y="320"/>
                </a:cxn>
                <a:cxn ang="0">
                  <a:pos x="151" y="345"/>
                </a:cxn>
                <a:cxn ang="0">
                  <a:pos x="204" y="340"/>
                </a:cxn>
                <a:cxn ang="0">
                  <a:pos x="237" y="327"/>
                </a:cxn>
                <a:cxn ang="0">
                  <a:pos x="217" y="292"/>
                </a:cxn>
                <a:cxn ang="0">
                  <a:pos x="188" y="273"/>
                </a:cxn>
                <a:cxn ang="0">
                  <a:pos x="207" y="260"/>
                </a:cxn>
                <a:cxn ang="0">
                  <a:pos x="209" y="230"/>
                </a:cxn>
                <a:cxn ang="0">
                  <a:pos x="240" y="186"/>
                </a:cxn>
                <a:cxn ang="0">
                  <a:pos x="254" y="108"/>
                </a:cxn>
                <a:cxn ang="0">
                  <a:pos x="281" y="93"/>
                </a:cxn>
                <a:cxn ang="0">
                  <a:pos x="261" y="76"/>
                </a:cxn>
                <a:cxn ang="0">
                  <a:pos x="252" y="19"/>
                </a:cxn>
                <a:cxn ang="0">
                  <a:pos x="232" y="0"/>
                </a:cxn>
                <a:cxn ang="0">
                  <a:pos x="204" y="24"/>
                </a:cxn>
                <a:cxn ang="0">
                  <a:pos x="53" y="19"/>
                </a:cxn>
                <a:cxn ang="0">
                  <a:pos x="53" y="55"/>
                </a:cxn>
                <a:cxn ang="0">
                  <a:pos x="36" y="55"/>
                </a:cxn>
                <a:cxn ang="0">
                  <a:pos x="36" y="66"/>
                </a:cxn>
                <a:cxn ang="0">
                  <a:pos x="34" y="132"/>
                </a:cxn>
                <a:cxn ang="0">
                  <a:pos x="15" y="137"/>
                </a:cxn>
                <a:cxn ang="0">
                  <a:pos x="0" y="183"/>
                </a:cxn>
              </a:cxnLst>
              <a:rect l="0" t="0" r="r" b="b"/>
              <a:pathLst>
                <a:path w="282" h="346">
                  <a:moveTo>
                    <a:pt x="0" y="183"/>
                  </a:moveTo>
                  <a:lnTo>
                    <a:pt x="14" y="217"/>
                  </a:lnTo>
                  <a:lnTo>
                    <a:pt x="26" y="255"/>
                  </a:lnTo>
                  <a:lnTo>
                    <a:pt x="56" y="268"/>
                  </a:lnTo>
                  <a:lnTo>
                    <a:pt x="96" y="320"/>
                  </a:lnTo>
                  <a:lnTo>
                    <a:pt x="151" y="345"/>
                  </a:lnTo>
                  <a:lnTo>
                    <a:pt x="204" y="340"/>
                  </a:lnTo>
                  <a:lnTo>
                    <a:pt x="237" y="327"/>
                  </a:lnTo>
                  <a:lnTo>
                    <a:pt x="217" y="292"/>
                  </a:lnTo>
                  <a:lnTo>
                    <a:pt x="188" y="273"/>
                  </a:lnTo>
                  <a:lnTo>
                    <a:pt x="207" y="260"/>
                  </a:lnTo>
                  <a:lnTo>
                    <a:pt x="209" y="230"/>
                  </a:lnTo>
                  <a:lnTo>
                    <a:pt x="240" y="186"/>
                  </a:lnTo>
                  <a:lnTo>
                    <a:pt x="254" y="108"/>
                  </a:lnTo>
                  <a:lnTo>
                    <a:pt x="281" y="93"/>
                  </a:lnTo>
                  <a:lnTo>
                    <a:pt x="261" y="76"/>
                  </a:lnTo>
                  <a:lnTo>
                    <a:pt x="252" y="19"/>
                  </a:lnTo>
                  <a:lnTo>
                    <a:pt x="232" y="0"/>
                  </a:lnTo>
                  <a:lnTo>
                    <a:pt x="204" y="24"/>
                  </a:lnTo>
                  <a:lnTo>
                    <a:pt x="53" y="19"/>
                  </a:lnTo>
                  <a:lnTo>
                    <a:pt x="53" y="55"/>
                  </a:lnTo>
                  <a:lnTo>
                    <a:pt x="36" y="55"/>
                  </a:lnTo>
                  <a:lnTo>
                    <a:pt x="36" y="66"/>
                  </a:lnTo>
                  <a:lnTo>
                    <a:pt x="34" y="132"/>
                  </a:lnTo>
                  <a:lnTo>
                    <a:pt x="15" y="137"/>
                  </a:lnTo>
                  <a:lnTo>
                    <a:pt x="0" y="18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151">
              <a:extLst>
                <a:ext uri="{FF2B5EF4-FFF2-40B4-BE49-F238E27FC236}">
                  <a16:creationId xmlns:a16="http://schemas.microsoft.com/office/drawing/2014/main" xmlns="" id="{280F03C6-303B-44AD-80BE-950668A22E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52" y="3002"/>
              <a:ext cx="18" cy="3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9" y="26"/>
                </a:cxn>
                <a:cxn ang="0">
                  <a:pos x="19" y="14"/>
                </a:cxn>
                <a:cxn ang="0">
                  <a:pos x="17" y="0"/>
                </a:cxn>
                <a:cxn ang="0">
                  <a:pos x="0" y="13"/>
                </a:cxn>
              </a:cxnLst>
              <a:rect l="0" t="0" r="r" b="b"/>
              <a:pathLst>
                <a:path w="20" h="27">
                  <a:moveTo>
                    <a:pt x="0" y="13"/>
                  </a:moveTo>
                  <a:lnTo>
                    <a:pt x="9" y="26"/>
                  </a:lnTo>
                  <a:lnTo>
                    <a:pt x="19" y="14"/>
                  </a:lnTo>
                  <a:lnTo>
                    <a:pt x="17" y="0"/>
                  </a:lnTo>
                  <a:lnTo>
                    <a:pt x="0" y="1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152">
              <a:extLst>
                <a:ext uri="{FF2B5EF4-FFF2-40B4-BE49-F238E27FC236}">
                  <a16:creationId xmlns:a16="http://schemas.microsoft.com/office/drawing/2014/main" xmlns="" id="{2C34ADF3-9F12-4522-9492-2AB45A9576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4" y="2435"/>
              <a:ext cx="169" cy="241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0" y="97"/>
                </a:cxn>
                <a:cxn ang="0">
                  <a:pos x="24" y="135"/>
                </a:cxn>
                <a:cxn ang="0">
                  <a:pos x="56" y="150"/>
                </a:cxn>
                <a:cxn ang="0">
                  <a:pos x="69" y="156"/>
                </a:cxn>
                <a:cxn ang="0">
                  <a:pos x="87" y="190"/>
                </a:cxn>
                <a:cxn ang="0">
                  <a:pos x="157" y="186"/>
                </a:cxn>
                <a:cxn ang="0">
                  <a:pos x="181" y="170"/>
                </a:cxn>
                <a:cxn ang="0">
                  <a:pos x="154" y="96"/>
                </a:cxn>
                <a:cxn ang="0">
                  <a:pos x="163" y="68"/>
                </a:cxn>
                <a:cxn ang="0">
                  <a:pos x="76" y="0"/>
                </a:cxn>
                <a:cxn ang="0">
                  <a:pos x="51" y="33"/>
                </a:cxn>
                <a:cxn ang="0">
                  <a:pos x="43" y="26"/>
                </a:cxn>
                <a:cxn ang="0">
                  <a:pos x="36" y="32"/>
                </a:cxn>
                <a:cxn ang="0">
                  <a:pos x="36" y="0"/>
                </a:cxn>
                <a:cxn ang="0">
                  <a:pos x="12" y="4"/>
                </a:cxn>
                <a:cxn ang="0">
                  <a:pos x="15" y="27"/>
                </a:cxn>
                <a:cxn ang="0">
                  <a:pos x="18" y="41"/>
                </a:cxn>
                <a:cxn ang="0">
                  <a:pos x="0" y="61"/>
                </a:cxn>
              </a:cxnLst>
              <a:rect l="0" t="0" r="r" b="b"/>
              <a:pathLst>
                <a:path w="182" h="191">
                  <a:moveTo>
                    <a:pt x="0" y="61"/>
                  </a:moveTo>
                  <a:lnTo>
                    <a:pt x="0" y="97"/>
                  </a:lnTo>
                  <a:lnTo>
                    <a:pt x="24" y="135"/>
                  </a:lnTo>
                  <a:lnTo>
                    <a:pt x="56" y="150"/>
                  </a:lnTo>
                  <a:lnTo>
                    <a:pt x="69" y="156"/>
                  </a:lnTo>
                  <a:lnTo>
                    <a:pt x="87" y="190"/>
                  </a:lnTo>
                  <a:lnTo>
                    <a:pt x="157" y="186"/>
                  </a:lnTo>
                  <a:lnTo>
                    <a:pt x="181" y="170"/>
                  </a:lnTo>
                  <a:lnTo>
                    <a:pt x="154" y="96"/>
                  </a:lnTo>
                  <a:lnTo>
                    <a:pt x="163" y="68"/>
                  </a:lnTo>
                  <a:lnTo>
                    <a:pt x="76" y="0"/>
                  </a:lnTo>
                  <a:lnTo>
                    <a:pt x="51" y="33"/>
                  </a:lnTo>
                  <a:lnTo>
                    <a:pt x="43" y="26"/>
                  </a:lnTo>
                  <a:lnTo>
                    <a:pt x="36" y="32"/>
                  </a:lnTo>
                  <a:lnTo>
                    <a:pt x="36" y="0"/>
                  </a:lnTo>
                  <a:lnTo>
                    <a:pt x="12" y="4"/>
                  </a:lnTo>
                  <a:lnTo>
                    <a:pt x="15" y="27"/>
                  </a:lnTo>
                  <a:lnTo>
                    <a:pt x="18" y="41"/>
                  </a:lnTo>
                  <a:lnTo>
                    <a:pt x="0" y="6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53">
              <a:extLst>
                <a:ext uri="{FF2B5EF4-FFF2-40B4-BE49-F238E27FC236}">
                  <a16:creationId xmlns:a16="http://schemas.microsoft.com/office/drawing/2014/main" xmlns="" id="{8D488DB6-441E-4E35-B043-D18903845AF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8" y="2170"/>
              <a:ext cx="34" cy="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5"/>
                </a:cxn>
                <a:cxn ang="0">
                  <a:pos x="36" y="86"/>
                </a:cxn>
                <a:cxn ang="0">
                  <a:pos x="22" y="89"/>
                </a:cxn>
                <a:cxn ang="0">
                  <a:pos x="0" y="0"/>
                </a:cxn>
              </a:cxnLst>
              <a:rect l="0" t="0" r="r" b="b"/>
              <a:pathLst>
                <a:path w="37" h="90">
                  <a:moveTo>
                    <a:pt x="0" y="0"/>
                  </a:moveTo>
                  <a:lnTo>
                    <a:pt x="16" y="5"/>
                  </a:lnTo>
                  <a:lnTo>
                    <a:pt x="36" y="86"/>
                  </a:lnTo>
                  <a:lnTo>
                    <a:pt x="22" y="8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154">
              <a:extLst>
                <a:ext uri="{FF2B5EF4-FFF2-40B4-BE49-F238E27FC236}">
                  <a16:creationId xmlns:a16="http://schemas.microsoft.com/office/drawing/2014/main" xmlns="" id="{C7605FAA-85E6-4D34-BB44-37FB1F7974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5" y="1555"/>
              <a:ext cx="61" cy="174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12" y="53"/>
                </a:cxn>
                <a:cxn ang="0">
                  <a:pos x="21" y="4"/>
                </a:cxn>
                <a:cxn ang="0">
                  <a:pos x="59" y="0"/>
                </a:cxn>
                <a:cxn ang="0">
                  <a:pos x="50" y="18"/>
                </a:cxn>
                <a:cxn ang="0">
                  <a:pos x="60" y="38"/>
                </a:cxn>
                <a:cxn ang="0">
                  <a:pos x="39" y="63"/>
                </a:cxn>
                <a:cxn ang="0">
                  <a:pos x="65" y="80"/>
                </a:cxn>
                <a:cxn ang="0">
                  <a:pos x="33" y="134"/>
                </a:cxn>
                <a:cxn ang="0">
                  <a:pos x="25" y="100"/>
                </a:cxn>
                <a:cxn ang="0">
                  <a:pos x="0" y="63"/>
                </a:cxn>
              </a:cxnLst>
              <a:rect l="0" t="0" r="r" b="b"/>
              <a:pathLst>
                <a:path w="66" h="135">
                  <a:moveTo>
                    <a:pt x="0" y="63"/>
                  </a:moveTo>
                  <a:lnTo>
                    <a:pt x="12" y="53"/>
                  </a:lnTo>
                  <a:lnTo>
                    <a:pt x="21" y="4"/>
                  </a:lnTo>
                  <a:lnTo>
                    <a:pt x="59" y="0"/>
                  </a:lnTo>
                  <a:lnTo>
                    <a:pt x="50" y="18"/>
                  </a:lnTo>
                  <a:lnTo>
                    <a:pt x="60" y="38"/>
                  </a:lnTo>
                  <a:lnTo>
                    <a:pt x="39" y="63"/>
                  </a:lnTo>
                  <a:lnTo>
                    <a:pt x="65" y="80"/>
                  </a:lnTo>
                  <a:lnTo>
                    <a:pt x="33" y="134"/>
                  </a:lnTo>
                  <a:lnTo>
                    <a:pt x="25" y="100"/>
                  </a:lnTo>
                  <a:lnTo>
                    <a:pt x="0" y="6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55">
              <a:extLst>
                <a:ext uri="{FF2B5EF4-FFF2-40B4-BE49-F238E27FC236}">
                  <a16:creationId xmlns:a16="http://schemas.microsoft.com/office/drawing/2014/main" xmlns="" id="{F59CF685-2C7B-42BF-A9AF-958ECA1591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34" y="2331"/>
              <a:ext cx="81" cy="113"/>
            </a:xfrm>
            <a:custGeom>
              <a:avLst/>
              <a:gdLst/>
              <a:ahLst/>
              <a:cxnLst>
                <a:cxn ang="0">
                  <a:pos x="0" y="89"/>
                </a:cxn>
                <a:cxn ang="0">
                  <a:pos x="11" y="88"/>
                </a:cxn>
                <a:cxn ang="0">
                  <a:pos x="35" y="84"/>
                </a:cxn>
                <a:cxn ang="0">
                  <a:pos x="35" y="72"/>
                </a:cxn>
                <a:cxn ang="0">
                  <a:pos x="72" y="65"/>
                </a:cxn>
                <a:cxn ang="0">
                  <a:pos x="87" y="34"/>
                </a:cxn>
                <a:cxn ang="0">
                  <a:pos x="72" y="0"/>
                </a:cxn>
                <a:cxn ang="0">
                  <a:pos x="19" y="5"/>
                </a:cxn>
                <a:cxn ang="0">
                  <a:pos x="27" y="33"/>
                </a:cxn>
                <a:cxn ang="0">
                  <a:pos x="11" y="50"/>
                </a:cxn>
                <a:cxn ang="0">
                  <a:pos x="0" y="89"/>
                </a:cxn>
              </a:cxnLst>
              <a:rect l="0" t="0" r="r" b="b"/>
              <a:pathLst>
                <a:path w="88" h="90">
                  <a:moveTo>
                    <a:pt x="0" y="89"/>
                  </a:moveTo>
                  <a:lnTo>
                    <a:pt x="11" y="88"/>
                  </a:lnTo>
                  <a:lnTo>
                    <a:pt x="35" y="84"/>
                  </a:lnTo>
                  <a:lnTo>
                    <a:pt x="35" y="72"/>
                  </a:lnTo>
                  <a:lnTo>
                    <a:pt x="72" y="65"/>
                  </a:lnTo>
                  <a:lnTo>
                    <a:pt x="87" y="34"/>
                  </a:lnTo>
                  <a:lnTo>
                    <a:pt x="72" y="0"/>
                  </a:lnTo>
                  <a:lnTo>
                    <a:pt x="19" y="5"/>
                  </a:lnTo>
                  <a:lnTo>
                    <a:pt x="27" y="33"/>
                  </a:lnTo>
                  <a:lnTo>
                    <a:pt x="11" y="50"/>
                  </a:lnTo>
                  <a:lnTo>
                    <a:pt x="0" y="8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56">
              <a:extLst>
                <a:ext uri="{FF2B5EF4-FFF2-40B4-BE49-F238E27FC236}">
                  <a16:creationId xmlns:a16="http://schemas.microsoft.com/office/drawing/2014/main" xmlns="" id="{6218E684-F58F-470F-A070-E52F8C0ED0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54" y="1692"/>
              <a:ext cx="174" cy="237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5" y="180"/>
                </a:cxn>
                <a:cxn ang="0">
                  <a:pos x="159" y="185"/>
                </a:cxn>
                <a:cxn ang="0">
                  <a:pos x="185" y="161"/>
                </a:cxn>
                <a:cxn ang="0">
                  <a:pos x="188" y="144"/>
                </a:cxn>
                <a:cxn ang="0">
                  <a:pos x="130" y="38"/>
                </a:cxn>
                <a:cxn ang="0">
                  <a:pos x="159" y="71"/>
                </a:cxn>
                <a:cxn ang="0">
                  <a:pos x="172" y="45"/>
                </a:cxn>
                <a:cxn ang="0">
                  <a:pos x="159" y="8"/>
                </a:cxn>
                <a:cxn ang="0">
                  <a:pos x="122" y="13"/>
                </a:cxn>
                <a:cxn ang="0">
                  <a:pos x="122" y="3"/>
                </a:cxn>
                <a:cxn ang="0">
                  <a:pos x="102" y="3"/>
                </a:cxn>
                <a:cxn ang="0">
                  <a:pos x="73" y="17"/>
                </a:cxn>
                <a:cxn ang="0">
                  <a:pos x="5" y="0"/>
                </a:cxn>
                <a:cxn ang="0">
                  <a:pos x="0" y="29"/>
                </a:cxn>
              </a:cxnLst>
              <a:rect l="0" t="0" r="r" b="b"/>
              <a:pathLst>
                <a:path w="189" h="186">
                  <a:moveTo>
                    <a:pt x="0" y="29"/>
                  </a:moveTo>
                  <a:lnTo>
                    <a:pt x="5" y="180"/>
                  </a:lnTo>
                  <a:lnTo>
                    <a:pt x="159" y="185"/>
                  </a:lnTo>
                  <a:lnTo>
                    <a:pt x="185" y="161"/>
                  </a:lnTo>
                  <a:lnTo>
                    <a:pt x="188" y="144"/>
                  </a:lnTo>
                  <a:lnTo>
                    <a:pt x="130" y="38"/>
                  </a:lnTo>
                  <a:lnTo>
                    <a:pt x="159" y="71"/>
                  </a:lnTo>
                  <a:lnTo>
                    <a:pt x="172" y="45"/>
                  </a:lnTo>
                  <a:lnTo>
                    <a:pt x="159" y="8"/>
                  </a:lnTo>
                  <a:lnTo>
                    <a:pt x="122" y="13"/>
                  </a:lnTo>
                  <a:lnTo>
                    <a:pt x="122" y="3"/>
                  </a:lnTo>
                  <a:lnTo>
                    <a:pt x="102" y="3"/>
                  </a:lnTo>
                  <a:lnTo>
                    <a:pt x="73" y="17"/>
                  </a:lnTo>
                  <a:lnTo>
                    <a:pt x="5" y="0"/>
                  </a:lnTo>
                  <a:lnTo>
                    <a:pt x="0" y="2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157">
              <a:extLst>
                <a:ext uri="{FF2B5EF4-FFF2-40B4-BE49-F238E27FC236}">
                  <a16:creationId xmlns:a16="http://schemas.microsoft.com/office/drawing/2014/main" xmlns="" id="{72AB0E5B-2CEC-4746-8877-B62A0877C7C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0" y="2083"/>
              <a:ext cx="116" cy="124"/>
            </a:xfrm>
            <a:custGeom>
              <a:avLst/>
              <a:gdLst/>
              <a:ahLst/>
              <a:cxnLst>
                <a:cxn ang="0">
                  <a:pos x="0" y="83"/>
                </a:cxn>
                <a:cxn ang="0">
                  <a:pos x="5" y="92"/>
                </a:cxn>
                <a:cxn ang="0">
                  <a:pos x="40" y="97"/>
                </a:cxn>
                <a:cxn ang="0">
                  <a:pos x="37" y="73"/>
                </a:cxn>
                <a:cxn ang="0">
                  <a:pos x="81" y="68"/>
                </a:cxn>
                <a:cxn ang="0">
                  <a:pos x="99" y="73"/>
                </a:cxn>
                <a:cxn ang="0">
                  <a:pos x="125" y="55"/>
                </a:cxn>
                <a:cxn ang="0">
                  <a:pos x="91" y="17"/>
                </a:cxn>
                <a:cxn ang="0">
                  <a:pos x="89" y="0"/>
                </a:cxn>
                <a:cxn ang="0">
                  <a:pos x="18" y="32"/>
                </a:cxn>
                <a:cxn ang="0">
                  <a:pos x="0" y="83"/>
                </a:cxn>
              </a:cxnLst>
              <a:rect l="0" t="0" r="r" b="b"/>
              <a:pathLst>
                <a:path w="126" h="98">
                  <a:moveTo>
                    <a:pt x="0" y="83"/>
                  </a:moveTo>
                  <a:lnTo>
                    <a:pt x="5" y="92"/>
                  </a:lnTo>
                  <a:lnTo>
                    <a:pt x="40" y="97"/>
                  </a:lnTo>
                  <a:lnTo>
                    <a:pt x="37" y="73"/>
                  </a:lnTo>
                  <a:lnTo>
                    <a:pt x="81" y="68"/>
                  </a:lnTo>
                  <a:lnTo>
                    <a:pt x="99" y="73"/>
                  </a:lnTo>
                  <a:lnTo>
                    <a:pt x="125" y="55"/>
                  </a:lnTo>
                  <a:lnTo>
                    <a:pt x="91" y="17"/>
                  </a:lnTo>
                  <a:lnTo>
                    <a:pt x="89" y="0"/>
                  </a:lnTo>
                  <a:lnTo>
                    <a:pt x="18" y="32"/>
                  </a:lnTo>
                  <a:lnTo>
                    <a:pt x="0" y="8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158">
              <a:extLst>
                <a:ext uri="{FF2B5EF4-FFF2-40B4-BE49-F238E27FC236}">
                  <a16:creationId xmlns:a16="http://schemas.microsoft.com/office/drawing/2014/main" xmlns="" id="{6FA571FE-87C7-460A-B4D3-A629E5574E4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4" y="2600"/>
              <a:ext cx="185" cy="215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148"/>
                </a:cxn>
                <a:cxn ang="0">
                  <a:pos x="18" y="167"/>
                </a:cxn>
                <a:cxn ang="0">
                  <a:pos x="52" y="170"/>
                </a:cxn>
                <a:cxn ang="0">
                  <a:pos x="83" y="170"/>
                </a:cxn>
                <a:cxn ang="0">
                  <a:pos x="113" y="148"/>
                </a:cxn>
                <a:cxn ang="0">
                  <a:pos x="114" y="137"/>
                </a:cxn>
                <a:cxn ang="0">
                  <a:pos x="140" y="132"/>
                </a:cxn>
                <a:cxn ang="0">
                  <a:pos x="135" y="123"/>
                </a:cxn>
                <a:cxn ang="0">
                  <a:pos x="189" y="104"/>
                </a:cxn>
                <a:cxn ang="0">
                  <a:pos x="179" y="96"/>
                </a:cxn>
                <a:cxn ang="0">
                  <a:pos x="198" y="44"/>
                </a:cxn>
                <a:cxn ang="0">
                  <a:pos x="187" y="22"/>
                </a:cxn>
                <a:cxn ang="0">
                  <a:pos x="155" y="6"/>
                </a:cxn>
                <a:cxn ang="0">
                  <a:pos x="142" y="0"/>
                </a:cxn>
                <a:cxn ang="0">
                  <a:pos x="114" y="18"/>
                </a:cxn>
                <a:cxn ang="0">
                  <a:pos x="112" y="62"/>
                </a:cxn>
                <a:cxn ang="0">
                  <a:pos x="130" y="69"/>
                </a:cxn>
                <a:cxn ang="0">
                  <a:pos x="130" y="90"/>
                </a:cxn>
                <a:cxn ang="0">
                  <a:pos x="32" y="47"/>
                </a:cxn>
                <a:cxn ang="0">
                  <a:pos x="34" y="85"/>
                </a:cxn>
                <a:cxn ang="0">
                  <a:pos x="0" y="85"/>
                </a:cxn>
              </a:cxnLst>
              <a:rect l="0" t="0" r="r" b="b"/>
              <a:pathLst>
                <a:path w="199" h="171">
                  <a:moveTo>
                    <a:pt x="0" y="85"/>
                  </a:moveTo>
                  <a:lnTo>
                    <a:pt x="0" y="148"/>
                  </a:lnTo>
                  <a:lnTo>
                    <a:pt x="18" y="167"/>
                  </a:lnTo>
                  <a:lnTo>
                    <a:pt x="52" y="170"/>
                  </a:lnTo>
                  <a:lnTo>
                    <a:pt x="83" y="170"/>
                  </a:lnTo>
                  <a:lnTo>
                    <a:pt x="113" y="148"/>
                  </a:lnTo>
                  <a:lnTo>
                    <a:pt x="114" y="137"/>
                  </a:lnTo>
                  <a:lnTo>
                    <a:pt x="140" y="132"/>
                  </a:lnTo>
                  <a:lnTo>
                    <a:pt x="135" y="123"/>
                  </a:lnTo>
                  <a:lnTo>
                    <a:pt x="189" y="104"/>
                  </a:lnTo>
                  <a:lnTo>
                    <a:pt x="179" y="96"/>
                  </a:lnTo>
                  <a:lnTo>
                    <a:pt x="198" y="44"/>
                  </a:lnTo>
                  <a:lnTo>
                    <a:pt x="187" y="22"/>
                  </a:lnTo>
                  <a:lnTo>
                    <a:pt x="155" y="6"/>
                  </a:lnTo>
                  <a:lnTo>
                    <a:pt x="142" y="0"/>
                  </a:lnTo>
                  <a:lnTo>
                    <a:pt x="114" y="18"/>
                  </a:lnTo>
                  <a:lnTo>
                    <a:pt x="112" y="62"/>
                  </a:lnTo>
                  <a:lnTo>
                    <a:pt x="130" y="69"/>
                  </a:lnTo>
                  <a:lnTo>
                    <a:pt x="130" y="90"/>
                  </a:lnTo>
                  <a:lnTo>
                    <a:pt x="32" y="47"/>
                  </a:lnTo>
                  <a:lnTo>
                    <a:pt x="34" y="85"/>
                  </a:lnTo>
                  <a:lnTo>
                    <a:pt x="0" y="8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159">
              <a:extLst>
                <a:ext uri="{FF2B5EF4-FFF2-40B4-BE49-F238E27FC236}">
                  <a16:creationId xmlns:a16="http://schemas.microsoft.com/office/drawing/2014/main" xmlns="" id="{F3990E67-91AD-416A-8B9F-D3D32F3100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7" y="2918"/>
              <a:ext cx="254" cy="291"/>
            </a:xfrm>
            <a:custGeom>
              <a:avLst/>
              <a:gdLst/>
              <a:ahLst/>
              <a:cxnLst>
                <a:cxn ang="0">
                  <a:pos x="0" y="121"/>
                </a:cxn>
                <a:cxn ang="0">
                  <a:pos x="7" y="112"/>
                </a:cxn>
                <a:cxn ang="0">
                  <a:pos x="18" y="128"/>
                </a:cxn>
                <a:cxn ang="0">
                  <a:pos x="39" y="128"/>
                </a:cxn>
                <a:cxn ang="0">
                  <a:pos x="55" y="116"/>
                </a:cxn>
                <a:cxn ang="0">
                  <a:pos x="55" y="47"/>
                </a:cxn>
                <a:cxn ang="0">
                  <a:pos x="70" y="63"/>
                </a:cxn>
                <a:cxn ang="0">
                  <a:pos x="68" y="81"/>
                </a:cxn>
                <a:cxn ang="0">
                  <a:pos x="92" y="81"/>
                </a:cxn>
                <a:cxn ang="0">
                  <a:pos x="111" y="61"/>
                </a:cxn>
                <a:cxn ang="0">
                  <a:pos x="153" y="61"/>
                </a:cxn>
                <a:cxn ang="0">
                  <a:pos x="212" y="0"/>
                </a:cxn>
                <a:cxn ang="0">
                  <a:pos x="254" y="9"/>
                </a:cxn>
                <a:cxn ang="0">
                  <a:pos x="260" y="67"/>
                </a:cxn>
                <a:cxn ang="0">
                  <a:pos x="242" y="80"/>
                </a:cxn>
                <a:cxn ang="0">
                  <a:pos x="253" y="92"/>
                </a:cxn>
                <a:cxn ang="0">
                  <a:pos x="262" y="81"/>
                </a:cxn>
                <a:cxn ang="0">
                  <a:pos x="274" y="81"/>
                </a:cxn>
                <a:cxn ang="0">
                  <a:pos x="268" y="116"/>
                </a:cxn>
                <a:cxn ang="0">
                  <a:pos x="229" y="169"/>
                </a:cxn>
                <a:cxn ang="0">
                  <a:pos x="178" y="214"/>
                </a:cxn>
                <a:cxn ang="0">
                  <a:pos x="141" y="230"/>
                </a:cxn>
                <a:cxn ang="0">
                  <a:pos x="31" y="230"/>
                </a:cxn>
                <a:cxn ang="0">
                  <a:pos x="23" y="203"/>
                </a:cxn>
                <a:cxn ang="0">
                  <a:pos x="26" y="185"/>
                </a:cxn>
                <a:cxn ang="0">
                  <a:pos x="0" y="121"/>
                </a:cxn>
              </a:cxnLst>
              <a:rect l="0" t="0" r="r" b="b"/>
              <a:pathLst>
                <a:path w="275" h="231">
                  <a:moveTo>
                    <a:pt x="0" y="121"/>
                  </a:moveTo>
                  <a:lnTo>
                    <a:pt x="7" y="112"/>
                  </a:lnTo>
                  <a:lnTo>
                    <a:pt x="18" y="128"/>
                  </a:lnTo>
                  <a:lnTo>
                    <a:pt x="39" y="128"/>
                  </a:lnTo>
                  <a:lnTo>
                    <a:pt x="55" y="116"/>
                  </a:lnTo>
                  <a:lnTo>
                    <a:pt x="55" y="47"/>
                  </a:lnTo>
                  <a:lnTo>
                    <a:pt x="70" y="63"/>
                  </a:lnTo>
                  <a:lnTo>
                    <a:pt x="68" y="81"/>
                  </a:lnTo>
                  <a:lnTo>
                    <a:pt x="92" y="81"/>
                  </a:lnTo>
                  <a:lnTo>
                    <a:pt x="111" y="61"/>
                  </a:lnTo>
                  <a:lnTo>
                    <a:pt x="153" y="61"/>
                  </a:lnTo>
                  <a:lnTo>
                    <a:pt x="212" y="0"/>
                  </a:lnTo>
                  <a:lnTo>
                    <a:pt x="254" y="9"/>
                  </a:lnTo>
                  <a:lnTo>
                    <a:pt x="260" y="67"/>
                  </a:lnTo>
                  <a:lnTo>
                    <a:pt x="242" y="80"/>
                  </a:lnTo>
                  <a:lnTo>
                    <a:pt x="253" y="92"/>
                  </a:lnTo>
                  <a:lnTo>
                    <a:pt x="262" y="81"/>
                  </a:lnTo>
                  <a:lnTo>
                    <a:pt x="274" y="81"/>
                  </a:lnTo>
                  <a:lnTo>
                    <a:pt x="268" y="116"/>
                  </a:lnTo>
                  <a:lnTo>
                    <a:pt x="229" y="169"/>
                  </a:lnTo>
                  <a:lnTo>
                    <a:pt x="178" y="214"/>
                  </a:lnTo>
                  <a:lnTo>
                    <a:pt x="141" y="230"/>
                  </a:lnTo>
                  <a:lnTo>
                    <a:pt x="31" y="230"/>
                  </a:lnTo>
                  <a:lnTo>
                    <a:pt x="23" y="203"/>
                  </a:lnTo>
                  <a:lnTo>
                    <a:pt x="26" y="185"/>
                  </a:lnTo>
                  <a:lnTo>
                    <a:pt x="0" y="12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160">
              <a:extLst>
                <a:ext uri="{FF2B5EF4-FFF2-40B4-BE49-F238E27FC236}">
                  <a16:creationId xmlns:a16="http://schemas.microsoft.com/office/drawing/2014/main" xmlns="" id="{CB3E142A-D963-455D-88EB-1A47047DF23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92" y="3074"/>
              <a:ext cx="33" cy="50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3" y="40"/>
                </a:cxn>
                <a:cxn ang="0">
                  <a:pos x="35" y="19"/>
                </a:cxn>
                <a:cxn ang="0">
                  <a:pos x="29" y="0"/>
                </a:cxn>
                <a:cxn ang="0">
                  <a:pos x="0" y="19"/>
                </a:cxn>
              </a:cxnLst>
              <a:rect l="0" t="0" r="r" b="b"/>
              <a:pathLst>
                <a:path w="36" h="41">
                  <a:moveTo>
                    <a:pt x="0" y="19"/>
                  </a:moveTo>
                  <a:lnTo>
                    <a:pt x="13" y="40"/>
                  </a:lnTo>
                  <a:lnTo>
                    <a:pt x="35" y="19"/>
                  </a:lnTo>
                  <a:lnTo>
                    <a:pt x="29" y="0"/>
                  </a:lnTo>
                  <a:lnTo>
                    <a:pt x="0" y="1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61">
              <a:extLst>
                <a:ext uri="{FF2B5EF4-FFF2-40B4-BE49-F238E27FC236}">
                  <a16:creationId xmlns:a16="http://schemas.microsoft.com/office/drawing/2014/main" xmlns="" id="{78D9507B-FA42-458E-B7CD-B7F49583DC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94" y="1653"/>
              <a:ext cx="38" cy="6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2" y="26"/>
                </a:cxn>
                <a:cxn ang="0">
                  <a:pos x="9" y="14"/>
                </a:cxn>
                <a:cxn ang="0">
                  <a:pos x="12" y="21"/>
                </a:cxn>
                <a:cxn ang="0">
                  <a:pos x="9" y="50"/>
                </a:cxn>
                <a:cxn ang="0">
                  <a:pos x="29" y="50"/>
                </a:cxn>
                <a:cxn ang="0">
                  <a:pos x="39" y="20"/>
                </a:cxn>
                <a:cxn ang="0">
                  <a:pos x="35" y="4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40" h="51">
                  <a:moveTo>
                    <a:pt x="0" y="14"/>
                  </a:moveTo>
                  <a:lnTo>
                    <a:pt x="2" y="26"/>
                  </a:lnTo>
                  <a:lnTo>
                    <a:pt x="9" y="14"/>
                  </a:lnTo>
                  <a:lnTo>
                    <a:pt x="12" y="21"/>
                  </a:lnTo>
                  <a:lnTo>
                    <a:pt x="9" y="50"/>
                  </a:lnTo>
                  <a:lnTo>
                    <a:pt x="29" y="50"/>
                  </a:lnTo>
                  <a:lnTo>
                    <a:pt x="39" y="20"/>
                  </a:lnTo>
                  <a:lnTo>
                    <a:pt x="35" y="4"/>
                  </a:lnTo>
                  <a:lnTo>
                    <a:pt x="14" y="0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62">
              <a:extLst>
                <a:ext uri="{FF2B5EF4-FFF2-40B4-BE49-F238E27FC236}">
                  <a16:creationId xmlns:a16="http://schemas.microsoft.com/office/drawing/2014/main" xmlns="" id="{A45046AE-53F2-4DB6-A8C5-A20EE045CB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17" y="1457"/>
              <a:ext cx="175" cy="202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33" y="120"/>
                </a:cxn>
                <a:cxn ang="0">
                  <a:pos x="82" y="120"/>
                </a:cxn>
                <a:cxn ang="0">
                  <a:pos x="100" y="86"/>
                </a:cxn>
                <a:cxn ang="0">
                  <a:pos x="109" y="82"/>
                </a:cxn>
                <a:cxn ang="0">
                  <a:pos x="109" y="94"/>
                </a:cxn>
                <a:cxn ang="0">
                  <a:pos x="131" y="82"/>
                </a:cxn>
                <a:cxn ang="0">
                  <a:pos x="151" y="53"/>
                </a:cxn>
                <a:cxn ang="0">
                  <a:pos x="160" y="8"/>
                </a:cxn>
                <a:cxn ang="0">
                  <a:pos x="174" y="11"/>
                </a:cxn>
                <a:cxn ang="0">
                  <a:pos x="170" y="0"/>
                </a:cxn>
                <a:cxn ang="0">
                  <a:pos x="180" y="0"/>
                </a:cxn>
                <a:cxn ang="0">
                  <a:pos x="190" y="39"/>
                </a:cxn>
                <a:cxn ang="0">
                  <a:pos x="174" y="66"/>
                </a:cxn>
                <a:cxn ang="0">
                  <a:pos x="174" y="90"/>
                </a:cxn>
                <a:cxn ang="0">
                  <a:pos x="163" y="128"/>
                </a:cxn>
                <a:cxn ang="0">
                  <a:pos x="155" y="131"/>
                </a:cxn>
                <a:cxn ang="0">
                  <a:pos x="155" y="119"/>
                </a:cxn>
                <a:cxn ang="0">
                  <a:pos x="124" y="139"/>
                </a:cxn>
                <a:cxn ang="0">
                  <a:pos x="100" y="129"/>
                </a:cxn>
                <a:cxn ang="0">
                  <a:pos x="100" y="145"/>
                </a:cxn>
                <a:cxn ang="0">
                  <a:pos x="82" y="158"/>
                </a:cxn>
                <a:cxn ang="0">
                  <a:pos x="75" y="137"/>
                </a:cxn>
                <a:cxn ang="0">
                  <a:pos x="0" y="149"/>
                </a:cxn>
              </a:cxnLst>
              <a:rect l="0" t="0" r="r" b="b"/>
              <a:pathLst>
                <a:path w="191" h="159">
                  <a:moveTo>
                    <a:pt x="0" y="149"/>
                  </a:moveTo>
                  <a:lnTo>
                    <a:pt x="33" y="120"/>
                  </a:lnTo>
                  <a:lnTo>
                    <a:pt x="82" y="120"/>
                  </a:lnTo>
                  <a:lnTo>
                    <a:pt x="100" y="86"/>
                  </a:lnTo>
                  <a:lnTo>
                    <a:pt x="109" y="82"/>
                  </a:lnTo>
                  <a:lnTo>
                    <a:pt x="109" y="94"/>
                  </a:lnTo>
                  <a:lnTo>
                    <a:pt x="131" y="82"/>
                  </a:lnTo>
                  <a:lnTo>
                    <a:pt x="151" y="53"/>
                  </a:lnTo>
                  <a:lnTo>
                    <a:pt x="160" y="8"/>
                  </a:lnTo>
                  <a:lnTo>
                    <a:pt x="174" y="11"/>
                  </a:lnTo>
                  <a:lnTo>
                    <a:pt x="170" y="0"/>
                  </a:lnTo>
                  <a:lnTo>
                    <a:pt x="180" y="0"/>
                  </a:lnTo>
                  <a:lnTo>
                    <a:pt x="190" y="39"/>
                  </a:lnTo>
                  <a:lnTo>
                    <a:pt x="174" y="66"/>
                  </a:lnTo>
                  <a:lnTo>
                    <a:pt x="174" y="90"/>
                  </a:lnTo>
                  <a:lnTo>
                    <a:pt x="163" y="128"/>
                  </a:lnTo>
                  <a:lnTo>
                    <a:pt x="155" y="131"/>
                  </a:lnTo>
                  <a:lnTo>
                    <a:pt x="155" y="119"/>
                  </a:lnTo>
                  <a:lnTo>
                    <a:pt x="124" y="139"/>
                  </a:lnTo>
                  <a:lnTo>
                    <a:pt x="100" y="129"/>
                  </a:lnTo>
                  <a:lnTo>
                    <a:pt x="100" y="145"/>
                  </a:lnTo>
                  <a:lnTo>
                    <a:pt x="82" y="158"/>
                  </a:lnTo>
                  <a:lnTo>
                    <a:pt x="75" y="137"/>
                  </a:lnTo>
                  <a:lnTo>
                    <a:pt x="0" y="14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163">
              <a:extLst>
                <a:ext uri="{FF2B5EF4-FFF2-40B4-BE49-F238E27FC236}">
                  <a16:creationId xmlns:a16="http://schemas.microsoft.com/office/drawing/2014/main" xmlns="" id="{EDC878A8-96A6-4AC2-8C85-EB30161DE2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36" y="1642"/>
              <a:ext cx="37" cy="3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2" y="28"/>
                </a:cxn>
                <a:cxn ang="0">
                  <a:pos x="34" y="19"/>
                </a:cxn>
                <a:cxn ang="0">
                  <a:pos x="40" y="0"/>
                </a:cxn>
                <a:cxn ang="0">
                  <a:pos x="0" y="15"/>
                </a:cxn>
              </a:cxnLst>
              <a:rect l="0" t="0" r="r" b="b"/>
              <a:pathLst>
                <a:path w="41" h="29">
                  <a:moveTo>
                    <a:pt x="0" y="15"/>
                  </a:moveTo>
                  <a:lnTo>
                    <a:pt x="12" y="28"/>
                  </a:lnTo>
                  <a:lnTo>
                    <a:pt x="34" y="19"/>
                  </a:lnTo>
                  <a:lnTo>
                    <a:pt x="40" y="0"/>
                  </a:lnTo>
                  <a:lnTo>
                    <a:pt x="0" y="1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164">
              <a:extLst>
                <a:ext uri="{FF2B5EF4-FFF2-40B4-BE49-F238E27FC236}">
                  <a16:creationId xmlns:a16="http://schemas.microsoft.com/office/drawing/2014/main" xmlns="" id="{1EB8ACFB-724A-468E-AC36-46E5355A931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60" y="1351"/>
              <a:ext cx="87" cy="109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2" y="84"/>
                </a:cxn>
                <a:cxn ang="0">
                  <a:pos x="18" y="75"/>
                </a:cxn>
                <a:cxn ang="0">
                  <a:pos x="8" y="61"/>
                </a:cxn>
                <a:cxn ang="0">
                  <a:pos x="53" y="75"/>
                </a:cxn>
                <a:cxn ang="0">
                  <a:pos x="64" y="53"/>
                </a:cxn>
                <a:cxn ang="0">
                  <a:pos x="94" y="47"/>
                </a:cxn>
                <a:cxn ang="0">
                  <a:pos x="85" y="33"/>
                </a:cxn>
                <a:cxn ang="0">
                  <a:pos x="88" y="22"/>
                </a:cxn>
                <a:cxn ang="0">
                  <a:pos x="62" y="25"/>
                </a:cxn>
                <a:cxn ang="0">
                  <a:pos x="33" y="0"/>
                </a:cxn>
                <a:cxn ang="0">
                  <a:pos x="19" y="48"/>
                </a:cxn>
                <a:cxn ang="0">
                  <a:pos x="8" y="45"/>
                </a:cxn>
                <a:cxn ang="0">
                  <a:pos x="0" y="61"/>
                </a:cxn>
              </a:cxnLst>
              <a:rect l="0" t="0" r="r" b="b"/>
              <a:pathLst>
                <a:path w="95" h="85">
                  <a:moveTo>
                    <a:pt x="0" y="61"/>
                  </a:moveTo>
                  <a:lnTo>
                    <a:pt x="2" y="84"/>
                  </a:lnTo>
                  <a:lnTo>
                    <a:pt x="18" y="75"/>
                  </a:lnTo>
                  <a:lnTo>
                    <a:pt x="8" y="61"/>
                  </a:lnTo>
                  <a:lnTo>
                    <a:pt x="53" y="75"/>
                  </a:lnTo>
                  <a:lnTo>
                    <a:pt x="64" y="53"/>
                  </a:lnTo>
                  <a:lnTo>
                    <a:pt x="94" y="47"/>
                  </a:lnTo>
                  <a:lnTo>
                    <a:pt x="85" y="33"/>
                  </a:lnTo>
                  <a:lnTo>
                    <a:pt x="88" y="22"/>
                  </a:lnTo>
                  <a:lnTo>
                    <a:pt x="62" y="25"/>
                  </a:lnTo>
                  <a:lnTo>
                    <a:pt x="33" y="0"/>
                  </a:lnTo>
                  <a:lnTo>
                    <a:pt x="19" y="48"/>
                  </a:lnTo>
                  <a:lnTo>
                    <a:pt x="8" y="45"/>
                  </a:lnTo>
                  <a:lnTo>
                    <a:pt x="0" y="6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165">
              <a:extLst>
                <a:ext uri="{FF2B5EF4-FFF2-40B4-BE49-F238E27FC236}">
                  <a16:creationId xmlns:a16="http://schemas.microsoft.com/office/drawing/2014/main" xmlns="" id="{A4845C6B-9C7F-4483-BEEF-7A3285E9549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40" y="2657"/>
              <a:ext cx="631" cy="678"/>
            </a:xfrm>
            <a:custGeom>
              <a:avLst/>
              <a:gdLst/>
              <a:ahLst/>
              <a:cxnLst>
                <a:cxn ang="0">
                  <a:pos x="13" y="284"/>
                </a:cxn>
                <a:cxn ang="0">
                  <a:pos x="18" y="278"/>
                </a:cxn>
                <a:cxn ang="0">
                  <a:pos x="14" y="199"/>
                </a:cxn>
                <a:cxn ang="0">
                  <a:pos x="61" y="175"/>
                </a:cxn>
                <a:cxn ang="0">
                  <a:pos x="156" y="129"/>
                </a:cxn>
                <a:cxn ang="0">
                  <a:pos x="165" y="102"/>
                </a:cxn>
                <a:cxn ang="0">
                  <a:pos x="176" y="99"/>
                </a:cxn>
                <a:cxn ang="0">
                  <a:pos x="192" y="86"/>
                </a:cxn>
                <a:cxn ang="0">
                  <a:pos x="246" y="62"/>
                </a:cxn>
                <a:cxn ang="0">
                  <a:pos x="261" y="72"/>
                </a:cxn>
                <a:cxn ang="0">
                  <a:pos x="276" y="65"/>
                </a:cxn>
                <a:cxn ang="0">
                  <a:pos x="330" y="24"/>
                </a:cxn>
                <a:cxn ang="0">
                  <a:pos x="397" y="32"/>
                </a:cxn>
                <a:cxn ang="0">
                  <a:pos x="458" y="126"/>
                </a:cxn>
                <a:cxn ang="0">
                  <a:pos x="486" y="24"/>
                </a:cxn>
                <a:cxn ang="0">
                  <a:pos x="521" y="65"/>
                </a:cxn>
                <a:cxn ang="0">
                  <a:pos x="564" y="148"/>
                </a:cxn>
                <a:cxn ang="0">
                  <a:pos x="619" y="213"/>
                </a:cxn>
                <a:cxn ang="0">
                  <a:pos x="640" y="231"/>
                </a:cxn>
                <a:cxn ang="0">
                  <a:pos x="683" y="319"/>
                </a:cxn>
                <a:cxn ang="0">
                  <a:pos x="645" y="421"/>
                </a:cxn>
                <a:cxn ang="0">
                  <a:pos x="587" y="504"/>
                </a:cxn>
                <a:cxn ang="0">
                  <a:pos x="564" y="533"/>
                </a:cxn>
                <a:cxn ang="0">
                  <a:pos x="512" y="524"/>
                </a:cxn>
                <a:cxn ang="0">
                  <a:pos x="458" y="499"/>
                </a:cxn>
                <a:cxn ang="0">
                  <a:pos x="424" y="462"/>
                </a:cxn>
                <a:cxn ang="0">
                  <a:pos x="417" y="452"/>
                </a:cxn>
                <a:cxn ang="0">
                  <a:pos x="420" y="400"/>
                </a:cxn>
                <a:cxn ang="0">
                  <a:pos x="373" y="440"/>
                </a:cxn>
                <a:cxn ang="0">
                  <a:pos x="309" y="381"/>
                </a:cxn>
                <a:cxn ang="0">
                  <a:pos x="177" y="424"/>
                </a:cxn>
                <a:cxn ang="0">
                  <a:pos x="80" y="451"/>
                </a:cxn>
                <a:cxn ang="0">
                  <a:pos x="45" y="382"/>
                </a:cxn>
              </a:cxnLst>
              <a:rect l="0" t="0" r="r" b="b"/>
              <a:pathLst>
                <a:path w="684" h="534">
                  <a:moveTo>
                    <a:pt x="0" y="282"/>
                  </a:moveTo>
                  <a:lnTo>
                    <a:pt x="13" y="284"/>
                  </a:lnTo>
                  <a:lnTo>
                    <a:pt x="5" y="269"/>
                  </a:lnTo>
                  <a:lnTo>
                    <a:pt x="18" y="278"/>
                  </a:lnTo>
                  <a:lnTo>
                    <a:pt x="4" y="247"/>
                  </a:lnTo>
                  <a:lnTo>
                    <a:pt x="14" y="199"/>
                  </a:lnTo>
                  <a:lnTo>
                    <a:pt x="18" y="213"/>
                  </a:lnTo>
                  <a:lnTo>
                    <a:pt x="61" y="175"/>
                  </a:lnTo>
                  <a:lnTo>
                    <a:pt x="132" y="159"/>
                  </a:lnTo>
                  <a:lnTo>
                    <a:pt x="156" y="129"/>
                  </a:lnTo>
                  <a:lnTo>
                    <a:pt x="156" y="115"/>
                  </a:lnTo>
                  <a:lnTo>
                    <a:pt x="165" y="102"/>
                  </a:lnTo>
                  <a:lnTo>
                    <a:pt x="176" y="123"/>
                  </a:lnTo>
                  <a:lnTo>
                    <a:pt x="176" y="99"/>
                  </a:lnTo>
                  <a:lnTo>
                    <a:pt x="190" y="104"/>
                  </a:lnTo>
                  <a:lnTo>
                    <a:pt x="192" y="86"/>
                  </a:lnTo>
                  <a:lnTo>
                    <a:pt x="218" y="60"/>
                  </a:lnTo>
                  <a:lnTo>
                    <a:pt x="246" y="62"/>
                  </a:lnTo>
                  <a:lnTo>
                    <a:pt x="249" y="88"/>
                  </a:lnTo>
                  <a:lnTo>
                    <a:pt x="261" y="72"/>
                  </a:lnTo>
                  <a:lnTo>
                    <a:pt x="281" y="82"/>
                  </a:lnTo>
                  <a:lnTo>
                    <a:pt x="276" y="65"/>
                  </a:lnTo>
                  <a:lnTo>
                    <a:pt x="290" y="36"/>
                  </a:lnTo>
                  <a:lnTo>
                    <a:pt x="330" y="24"/>
                  </a:lnTo>
                  <a:lnTo>
                    <a:pt x="320" y="9"/>
                  </a:lnTo>
                  <a:lnTo>
                    <a:pt x="397" y="32"/>
                  </a:lnTo>
                  <a:lnTo>
                    <a:pt x="380" y="77"/>
                  </a:lnTo>
                  <a:lnTo>
                    <a:pt x="458" y="126"/>
                  </a:lnTo>
                  <a:lnTo>
                    <a:pt x="476" y="105"/>
                  </a:lnTo>
                  <a:lnTo>
                    <a:pt x="486" y="24"/>
                  </a:lnTo>
                  <a:lnTo>
                    <a:pt x="502" y="0"/>
                  </a:lnTo>
                  <a:lnTo>
                    <a:pt x="521" y="65"/>
                  </a:lnTo>
                  <a:lnTo>
                    <a:pt x="546" y="77"/>
                  </a:lnTo>
                  <a:lnTo>
                    <a:pt x="564" y="148"/>
                  </a:lnTo>
                  <a:lnTo>
                    <a:pt x="606" y="174"/>
                  </a:lnTo>
                  <a:lnTo>
                    <a:pt x="619" y="213"/>
                  </a:lnTo>
                  <a:lnTo>
                    <a:pt x="636" y="209"/>
                  </a:lnTo>
                  <a:lnTo>
                    <a:pt x="640" y="231"/>
                  </a:lnTo>
                  <a:lnTo>
                    <a:pt x="675" y="261"/>
                  </a:lnTo>
                  <a:lnTo>
                    <a:pt x="683" y="319"/>
                  </a:lnTo>
                  <a:lnTo>
                    <a:pt x="678" y="374"/>
                  </a:lnTo>
                  <a:lnTo>
                    <a:pt x="645" y="421"/>
                  </a:lnTo>
                  <a:lnTo>
                    <a:pt x="625" y="500"/>
                  </a:lnTo>
                  <a:lnTo>
                    <a:pt x="587" y="504"/>
                  </a:lnTo>
                  <a:lnTo>
                    <a:pt x="564" y="522"/>
                  </a:lnTo>
                  <a:lnTo>
                    <a:pt x="564" y="533"/>
                  </a:lnTo>
                  <a:lnTo>
                    <a:pt x="540" y="504"/>
                  </a:lnTo>
                  <a:lnTo>
                    <a:pt x="512" y="524"/>
                  </a:lnTo>
                  <a:lnTo>
                    <a:pt x="483" y="518"/>
                  </a:lnTo>
                  <a:lnTo>
                    <a:pt x="458" y="499"/>
                  </a:lnTo>
                  <a:lnTo>
                    <a:pt x="443" y="457"/>
                  </a:lnTo>
                  <a:lnTo>
                    <a:pt x="424" y="462"/>
                  </a:lnTo>
                  <a:lnTo>
                    <a:pt x="424" y="437"/>
                  </a:lnTo>
                  <a:lnTo>
                    <a:pt x="417" y="452"/>
                  </a:lnTo>
                  <a:lnTo>
                    <a:pt x="404" y="453"/>
                  </a:lnTo>
                  <a:lnTo>
                    <a:pt x="420" y="400"/>
                  </a:lnTo>
                  <a:lnTo>
                    <a:pt x="388" y="448"/>
                  </a:lnTo>
                  <a:lnTo>
                    <a:pt x="373" y="440"/>
                  </a:lnTo>
                  <a:lnTo>
                    <a:pt x="358" y="402"/>
                  </a:lnTo>
                  <a:lnTo>
                    <a:pt x="309" y="381"/>
                  </a:lnTo>
                  <a:lnTo>
                    <a:pt x="216" y="396"/>
                  </a:lnTo>
                  <a:lnTo>
                    <a:pt x="177" y="424"/>
                  </a:lnTo>
                  <a:lnTo>
                    <a:pt x="118" y="426"/>
                  </a:lnTo>
                  <a:lnTo>
                    <a:pt x="80" y="451"/>
                  </a:lnTo>
                  <a:lnTo>
                    <a:pt x="33" y="434"/>
                  </a:lnTo>
                  <a:lnTo>
                    <a:pt x="45" y="382"/>
                  </a:lnTo>
                  <a:lnTo>
                    <a:pt x="0" y="28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166">
              <a:extLst>
                <a:ext uri="{FF2B5EF4-FFF2-40B4-BE49-F238E27FC236}">
                  <a16:creationId xmlns:a16="http://schemas.microsoft.com/office/drawing/2014/main" xmlns="" id="{B3FE0FB2-D593-4760-8B11-0D013ED9EF5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33" y="3370"/>
              <a:ext cx="57" cy="78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0"/>
                </a:cxn>
                <a:cxn ang="0">
                  <a:pos x="33" y="11"/>
                </a:cxn>
                <a:cxn ang="0">
                  <a:pos x="58" y="3"/>
                </a:cxn>
                <a:cxn ang="0">
                  <a:pos x="61" y="17"/>
                </a:cxn>
                <a:cxn ang="0">
                  <a:pos x="61" y="36"/>
                </a:cxn>
                <a:cxn ang="0">
                  <a:pos x="39" y="61"/>
                </a:cxn>
                <a:cxn ang="0">
                  <a:pos x="22" y="58"/>
                </a:cxn>
                <a:cxn ang="0">
                  <a:pos x="0" y="11"/>
                </a:cxn>
              </a:cxnLst>
              <a:rect l="0" t="0" r="r" b="b"/>
              <a:pathLst>
                <a:path w="62" h="62">
                  <a:moveTo>
                    <a:pt x="0" y="11"/>
                  </a:moveTo>
                  <a:lnTo>
                    <a:pt x="0" y="0"/>
                  </a:lnTo>
                  <a:lnTo>
                    <a:pt x="33" y="11"/>
                  </a:lnTo>
                  <a:lnTo>
                    <a:pt x="58" y="3"/>
                  </a:lnTo>
                  <a:lnTo>
                    <a:pt x="61" y="17"/>
                  </a:lnTo>
                  <a:lnTo>
                    <a:pt x="61" y="36"/>
                  </a:lnTo>
                  <a:lnTo>
                    <a:pt x="39" y="61"/>
                  </a:lnTo>
                  <a:lnTo>
                    <a:pt x="22" y="58"/>
                  </a:lnTo>
                  <a:lnTo>
                    <a:pt x="0" y="1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67">
              <a:extLst>
                <a:ext uri="{FF2B5EF4-FFF2-40B4-BE49-F238E27FC236}">
                  <a16:creationId xmlns:a16="http://schemas.microsoft.com/office/drawing/2014/main" xmlns="" id="{B25D2B02-179C-4160-96C5-3D1AC22B6A1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49" y="2307"/>
              <a:ext cx="16" cy="2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9" y="17"/>
                </a:cxn>
                <a:cxn ang="0">
                  <a:pos x="18" y="0"/>
                </a:cxn>
                <a:cxn ang="0">
                  <a:pos x="0" y="5"/>
                </a:cxn>
              </a:cxnLst>
              <a:rect l="0" t="0" r="r" b="b"/>
              <a:pathLst>
                <a:path w="19" h="18">
                  <a:moveTo>
                    <a:pt x="0" y="5"/>
                  </a:moveTo>
                  <a:lnTo>
                    <a:pt x="9" y="17"/>
                  </a:lnTo>
                  <a:lnTo>
                    <a:pt x="18" y="0"/>
                  </a:lnTo>
                  <a:lnTo>
                    <a:pt x="0" y="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68">
              <a:extLst>
                <a:ext uri="{FF2B5EF4-FFF2-40B4-BE49-F238E27FC236}">
                  <a16:creationId xmlns:a16="http://schemas.microsoft.com/office/drawing/2014/main" xmlns="" id="{078D14A6-0E3E-441D-B1B9-F7BF6737DB4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42" y="1844"/>
              <a:ext cx="54" cy="83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5" y="63"/>
                </a:cxn>
                <a:cxn ang="0">
                  <a:pos x="56" y="0"/>
                </a:cxn>
                <a:cxn ang="0">
                  <a:pos x="25" y="0"/>
                </a:cxn>
                <a:cxn ang="0">
                  <a:pos x="0" y="26"/>
                </a:cxn>
              </a:cxnLst>
              <a:rect l="0" t="0" r="r" b="b"/>
              <a:pathLst>
                <a:path w="57" h="64">
                  <a:moveTo>
                    <a:pt x="0" y="26"/>
                  </a:moveTo>
                  <a:lnTo>
                    <a:pt x="25" y="63"/>
                  </a:lnTo>
                  <a:lnTo>
                    <a:pt x="56" y="0"/>
                  </a:lnTo>
                  <a:lnTo>
                    <a:pt x="25" y="0"/>
                  </a:lnTo>
                  <a:lnTo>
                    <a:pt x="0" y="2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169">
              <a:extLst>
                <a:ext uri="{FF2B5EF4-FFF2-40B4-BE49-F238E27FC236}">
                  <a16:creationId xmlns:a16="http://schemas.microsoft.com/office/drawing/2014/main" xmlns="" id="{E856EAF8-99E8-4BDA-83D4-F2BAACFA65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71" y="2324"/>
              <a:ext cx="153" cy="189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11" y="46"/>
                </a:cxn>
                <a:cxn ang="0">
                  <a:pos x="24" y="59"/>
                </a:cxn>
                <a:cxn ang="0">
                  <a:pos x="76" y="55"/>
                </a:cxn>
                <a:cxn ang="0">
                  <a:pos x="92" y="50"/>
                </a:cxn>
                <a:cxn ang="0">
                  <a:pos x="113" y="0"/>
                </a:cxn>
                <a:cxn ang="0">
                  <a:pos x="141" y="1"/>
                </a:cxn>
                <a:cxn ang="0">
                  <a:pos x="136" y="11"/>
                </a:cxn>
                <a:cxn ang="0">
                  <a:pos x="166" y="59"/>
                </a:cxn>
                <a:cxn ang="0">
                  <a:pos x="150" y="56"/>
                </a:cxn>
                <a:cxn ang="0">
                  <a:pos x="121" y="106"/>
                </a:cxn>
                <a:cxn ang="0">
                  <a:pos x="117" y="137"/>
                </a:cxn>
                <a:cxn ang="0">
                  <a:pos x="98" y="148"/>
                </a:cxn>
                <a:cxn ang="0">
                  <a:pos x="66" y="128"/>
                </a:cxn>
                <a:cxn ang="0">
                  <a:pos x="48" y="137"/>
                </a:cxn>
                <a:cxn ang="0">
                  <a:pos x="45" y="121"/>
                </a:cxn>
                <a:cxn ang="0">
                  <a:pos x="19" y="125"/>
                </a:cxn>
                <a:cxn ang="0">
                  <a:pos x="0" y="66"/>
                </a:cxn>
              </a:cxnLst>
              <a:rect l="0" t="0" r="r" b="b"/>
              <a:pathLst>
                <a:path w="167" h="149">
                  <a:moveTo>
                    <a:pt x="0" y="66"/>
                  </a:moveTo>
                  <a:lnTo>
                    <a:pt x="11" y="46"/>
                  </a:lnTo>
                  <a:lnTo>
                    <a:pt x="24" y="59"/>
                  </a:lnTo>
                  <a:lnTo>
                    <a:pt x="76" y="55"/>
                  </a:lnTo>
                  <a:lnTo>
                    <a:pt x="92" y="50"/>
                  </a:lnTo>
                  <a:lnTo>
                    <a:pt x="113" y="0"/>
                  </a:lnTo>
                  <a:lnTo>
                    <a:pt x="141" y="1"/>
                  </a:lnTo>
                  <a:lnTo>
                    <a:pt x="136" y="11"/>
                  </a:lnTo>
                  <a:lnTo>
                    <a:pt x="166" y="59"/>
                  </a:lnTo>
                  <a:lnTo>
                    <a:pt x="150" y="56"/>
                  </a:lnTo>
                  <a:lnTo>
                    <a:pt x="121" y="106"/>
                  </a:lnTo>
                  <a:lnTo>
                    <a:pt x="117" y="137"/>
                  </a:lnTo>
                  <a:lnTo>
                    <a:pt x="98" y="148"/>
                  </a:lnTo>
                  <a:lnTo>
                    <a:pt x="66" y="128"/>
                  </a:lnTo>
                  <a:lnTo>
                    <a:pt x="48" y="137"/>
                  </a:lnTo>
                  <a:lnTo>
                    <a:pt x="45" y="121"/>
                  </a:lnTo>
                  <a:lnTo>
                    <a:pt x="19" y="125"/>
                  </a:lnTo>
                  <a:lnTo>
                    <a:pt x="0" y="6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170">
              <a:extLst>
                <a:ext uri="{FF2B5EF4-FFF2-40B4-BE49-F238E27FC236}">
                  <a16:creationId xmlns:a16="http://schemas.microsoft.com/office/drawing/2014/main" xmlns="" id="{A02F4817-3701-441D-AB55-C7E5123573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64" y="2296"/>
              <a:ext cx="170" cy="2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" y="6"/>
                </a:cxn>
                <a:cxn ang="0">
                  <a:pos x="90" y="59"/>
                </a:cxn>
                <a:cxn ang="0">
                  <a:pos x="132" y="77"/>
                </a:cxn>
                <a:cxn ang="0">
                  <a:pos x="126" y="91"/>
                </a:cxn>
                <a:cxn ang="0">
                  <a:pos x="140" y="89"/>
                </a:cxn>
                <a:cxn ang="0">
                  <a:pos x="139" y="109"/>
                </a:cxn>
                <a:cxn ang="0">
                  <a:pos x="182" y="148"/>
                </a:cxn>
                <a:cxn ang="0">
                  <a:pos x="177" y="196"/>
                </a:cxn>
                <a:cxn ang="0">
                  <a:pos x="161" y="196"/>
                </a:cxn>
                <a:cxn ang="0">
                  <a:pos x="121" y="168"/>
                </a:cxn>
                <a:cxn ang="0">
                  <a:pos x="61" y="67"/>
                </a:cxn>
                <a:cxn ang="0">
                  <a:pos x="0" y="0"/>
                </a:cxn>
              </a:cxnLst>
              <a:rect l="0" t="0" r="r" b="b"/>
              <a:pathLst>
                <a:path w="183" h="197">
                  <a:moveTo>
                    <a:pt x="0" y="0"/>
                  </a:moveTo>
                  <a:lnTo>
                    <a:pt x="38" y="6"/>
                  </a:lnTo>
                  <a:lnTo>
                    <a:pt x="90" y="59"/>
                  </a:lnTo>
                  <a:lnTo>
                    <a:pt x="132" y="77"/>
                  </a:lnTo>
                  <a:lnTo>
                    <a:pt x="126" y="91"/>
                  </a:lnTo>
                  <a:lnTo>
                    <a:pt x="140" y="89"/>
                  </a:lnTo>
                  <a:lnTo>
                    <a:pt x="139" y="109"/>
                  </a:lnTo>
                  <a:lnTo>
                    <a:pt x="182" y="148"/>
                  </a:lnTo>
                  <a:lnTo>
                    <a:pt x="177" y="196"/>
                  </a:lnTo>
                  <a:lnTo>
                    <a:pt x="161" y="196"/>
                  </a:lnTo>
                  <a:lnTo>
                    <a:pt x="121" y="168"/>
                  </a:lnTo>
                  <a:lnTo>
                    <a:pt x="61" y="67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171">
              <a:extLst>
                <a:ext uri="{FF2B5EF4-FFF2-40B4-BE49-F238E27FC236}">
                  <a16:creationId xmlns:a16="http://schemas.microsoft.com/office/drawing/2014/main" xmlns="" id="{B7E3B841-F7E4-4E1C-9764-1D15C4864CC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22" y="2550"/>
              <a:ext cx="143" cy="6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9" y="0"/>
                </a:cxn>
                <a:cxn ang="0">
                  <a:pos x="118" y="17"/>
                </a:cxn>
                <a:cxn ang="0">
                  <a:pos x="127" y="29"/>
                </a:cxn>
                <a:cxn ang="0">
                  <a:pos x="154" y="32"/>
                </a:cxn>
                <a:cxn ang="0">
                  <a:pos x="154" y="51"/>
                </a:cxn>
                <a:cxn ang="0">
                  <a:pos x="27" y="27"/>
                </a:cxn>
                <a:cxn ang="0">
                  <a:pos x="0" y="14"/>
                </a:cxn>
              </a:cxnLst>
              <a:rect l="0" t="0" r="r" b="b"/>
              <a:pathLst>
                <a:path w="155" h="52">
                  <a:moveTo>
                    <a:pt x="0" y="14"/>
                  </a:moveTo>
                  <a:lnTo>
                    <a:pt x="9" y="0"/>
                  </a:lnTo>
                  <a:lnTo>
                    <a:pt x="118" y="17"/>
                  </a:lnTo>
                  <a:lnTo>
                    <a:pt x="127" y="29"/>
                  </a:lnTo>
                  <a:lnTo>
                    <a:pt x="154" y="32"/>
                  </a:lnTo>
                  <a:lnTo>
                    <a:pt x="154" y="51"/>
                  </a:lnTo>
                  <a:lnTo>
                    <a:pt x="27" y="27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172">
              <a:extLst>
                <a:ext uri="{FF2B5EF4-FFF2-40B4-BE49-F238E27FC236}">
                  <a16:creationId xmlns:a16="http://schemas.microsoft.com/office/drawing/2014/main" xmlns="" id="{72887B99-2052-4C2D-91DB-2FA1F8F8DF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92" y="2609"/>
              <a:ext cx="37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6"/>
                </a:cxn>
                <a:cxn ang="0">
                  <a:pos x="39" y="0"/>
                </a:cxn>
                <a:cxn ang="0">
                  <a:pos x="12" y="0"/>
                </a:cxn>
                <a:cxn ang="0">
                  <a:pos x="0" y="0"/>
                </a:cxn>
              </a:cxnLst>
              <a:rect l="0" t="0" r="r" b="b"/>
              <a:pathLst>
                <a:path w="40" h="17">
                  <a:moveTo>
                    <a:pt x="0" y="0"/>
                  </a:moveTo>
                  <a:lnTo>
                    <a:pt x="5" y="16"/>
                  </a:lnTo>
                  <a:lnTo>
                    <a:pt x="39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173">
              <a:extLst>
                <a:ext uri="{FF2B5EF4-FFF2-40B4-BE49-F238E27FC236}">
                  <a16:creationId xmlns:a16="http://schemas.microsoft.com/office/drawing/2014/main" xmlns="" id="{DB08A91D-1FEB-427B-85DE-B7FDB1D993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24" y="2379"/>
              <a:ext cx="99" cy="165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12" y="100"/>
                </a:cxn>
                <a:cxn ang="0">
                  <a:pos x="7" y="125"/>
                </a:cxn>
                <a:cxn ang="0">
                  <a:pos x="23" y="129"/>
                </a:cxn>
                <a:cxn ang="0">
                  <a:pos x="23" y="81"/>
                </a:cxn>
                <a:cxn ang="0">
                  <a:pos x="34" y="77"/>
                </a:cxn>
                <a:cxn ang="0">
                  <a:pos x="35" y="95"/>
                </a:cxn>
                <a:cxn ang="0">
                  <a:pos x="44" y="116"/>
                </a:cxn>
                <a:cxn ang="0">
                  <a:pos x="65" y="106"/>
                </a:cxn>
                <a:cxn ang="0">
                  <a:pos x="39" y="62"/>
                </a:cxn>
                <a:cxn ang="0">
                  <a:pos x="76" y="42"/>
                </a:cxn>
                <a:cxn ang="0">
                  <a:pos x="29" y="56"/>
                </a:cxn>
                <a:cxn ang="0">
                  <a:pos x="22" y="27"/>
                </a:cxn>
                <a:cxn ang="0">
                  <a:pos x="90" y="24"/>
                </a:cxn>
                <a:cxn ang="0">
                  <a:pos x="107" y="0"/>
                </a:cxn>
                <a:cxn ang="0">
                  <a:pos x="84" y="15"/>
                </a:cxn>
                <a:cxn ang="0">
                  <a:pos x="34" y="6"/>
                </a:cxn>
                <a:cxn ang="0">
                  <a:pos x="18" y="18"/>
                </a:cxn>
                <a:cxn ang="0">
                  <a:pos x="0" y="77"/>
                </a:cxn>
              </a:cxnLst>
              <a:rect l="0" t="0" r="r" b="b"/>
              <a:pathLst>
                <a:path w="108" h="130">
                  <a:moveTo>
                    <a:pt x="0" y="77"/>
                  </a:moveTo>
                  <a:lnTo>
                    <a:pt x="12" y="100"/>
                  </a:lnTo>
                  <a:lnTo>
                    <a:pt x="7" y="125"/>
                  </a:lnTo>
                  <a:lnTo>
                    <a:pt x="23" y="129"/>
                  </a:lnTo>
                  <a:lnTo>
                    <a:pt x="23" y="81"/>
                  </a:lnTo>
                  <a:lnTo>
                    <a:pt x="34" y="77"/>
                  </a:lnTo>
                  <a:lnTo>
                    <a:pt x="35" y="95"/>
                  </a:lnTo>
                  <a:lnTo>
                    <a:pt x="44" y="116"/>
                  </a:lnTo>
                  <a:lnTo>
                    <a:pt x="65" y="106"/>
                  </a:lnTo>
                  <a:lnTo>
                    <a:pt x="39" y="62"/>
                  </a:lnTo>
                  <a:lnTo>
                    <a:pt x="76" y="42"/>
                  </a:lnTo>
                  <a:lnTo>
                    <a:pt x="29" y="56"/>
                  </a:lnTo>
                  <a:lnTo>
                    <a:pt x="22" y="27"/>
                  </a:lnTo>
                  <a:lnTo>
                    <a:pt x="90" y="24"/>
                  </a:lnTo>
                  <a:lnTo>
                    <a:pt x="107" y="0"/>
                  </a:lnTo>
                  <a:lnTo>
                    <a:pt x="84" y="15"/>
                  </a:lnTo>
                  <a:lnTo>
                    <a:pt x="34" y="6"/>
                  </a:lnTo>
                  <a:lnTo>
                    <a:pt x="18" y="18"/>
                  </a:lnTo>
                  <a:lnTo>
                    <a:pt x="0" y="7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174">
              <a:extLst>
                <a:ext uri="{FF2B5EF4-FFF2-40B4-BE49-F238E27FC236}">
                  <a16:creationId xmlns:a16="http://schemas.microsoft.com/office/drawing/2014/main" xmlns="" id="{02828F77-D902-4B6E-BA22-C9CDE5BB69A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98" y="2609"/>
              <a:ext cx="56" cy="43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3" y="33"/>
                </a:cxn>
                <a:cxn ang="0">
                  <a:pos x="61" y="0"/>
                </a:cxn>
                <a:cxn ang="0">
                  <a:pos x="17" y="11"/>
                </a:cxn>
                <a:cxn ang="0">
                  <a:pos x="0" y="20"/>
                </a:cxn>
              </a:cxnLst>
              <a:rect l="0" t="0" r="r" b="b"/>
              <a:pathLst>
                <a:path w="62" h="34">
                  <a:moveTo>
                    <a:pt x="0" y="20"/>
                  </a:moveTo>
                  <a:lnTo>
                    <a:pt x="3" y="33"/>
                  </a:lnTo>
                  <a:lnTo>
                    <a:pt x="61" y="0"/>
                  </a:lnTo>
                  <a:lnTo>
                    <a:pt x="17" y="11"/>
                  </a:lnTo>
                  <a:lnTo>
                    <a:pt x="0" y="2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175">
              <a:extLst>
                <a:ext uri="{FF2B5EF4-FFF2-40B4-BE49-F238E27FC236}">
                  <a16:creationId xmlns:a16="http://schemas.microsoft.com/office/drawing/2014/main" xmlns="" id="{2B6A5CCA-6B54-4467-8B14-27745DC23F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56" y="2370"/>
              <a:ext cx="23" cy="65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41"/>
                </a:cxn>
                <a:cxn ang="0">
                  <a:pos x="14" y="50"/>
                </a:cxn>
                <a:cxn ang="0">
                  <a:pos x="8" y="29"/>
                </a:cxn>
                <a:cxn ang="0">
                  <a:pos x="22" y="25"/>
                </a:cxn>
                <a:cxn ang="0">
                  <a:pos x="17" y="11"/>
                </a:cxn>
                <a:cxn ang="0">
                  <a:pos x="3" y="20"/>
                </a:cxn>
                <a:cxn ang="0">
                  <a:pos x="8" y="0"/>
                </a:cxn>
                <a:cxn ang="0">
                  <a:pos x="0" y="18"/>
                </a:cxn>
              </a:cxnLst>
              <a:rect l="0" t="0" r="r" b="b"/>
              <a:pathLst>
                <a:path w="23" h="51">
                  <a:moveTo>
                    <a:pt x="0" y="18"/>
                  </a:moveTo>
                  <a:lnTo>
                    <a:pt x="3" y="41"/>
                  </a:lnTo>
                  <a:lnTo>
                    <a:pt x="14" y="50"/>
                  </a:lnTo>
                  <a:lnTo>
                    <a:pt x="8" y="29"/>
                  </a:lnTo>
                  <a:lnTo>
                    <a:pt x="22" y="25"/>
                  </a:lnTo>
                  <a:lnTo>
                    <a:pt x="17" y="11"/>
                  </a:lnTo>
                  <a:lnTo>
                    <a:pt x="3" y="20"/>
                  </a:lnTo>
                  <a:lnTo>
                    <a:pt x="8" y="0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176">
              <a:extLst>
                <a:ext uri="{FF2B5EF4-FFF2-40B4-BE49-F238E27FC236}">
                  <a16:creationId xmlns:a16="http://schemas.microsoft.com/office/drawing/2014/main" xmlns="" id="{FDF330AF-F00B-4F6B-B986-7080BA6B25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65" y="2476"/>
              <a:ext cx="48" cy="2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8" y="0"/>
                </a:cxn>
                <a:cxn ang="0">
                  <a:pos x="49" y="18"/>
                </a:cxn>
                <a:cxn ang="0">
                  <a:pos x="0" y="5"/>
                </a:cxn>
              </a:cxnLst>
              <a:rect l="0" t="0" r="r" b="b"/>
              <a:pathLst>
                <a:path w="50" h="19">
                  <a:moveTo>
                    <a:pt x="0" y="5"/>
                  </a:moveTo>
                  <a:lnTo>
                    <a:pt x="28" y="0"/>
                  </a:lnTo>
                  <a:lnTo>
                    <a:pt x="49" y="18"/>
                  </a:lnTo>
                  <a:lnTo>
                    <a:pt x="0" y="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177">
              <a:extLst>
                <a:ext uri="{FF2B5EF4-FFF2-40B4-BE49-F238E27FC236}">
                  <a16:creationId xmlns:a16="http://schemas.microsoft.com/office/drawing/2014/main" xmlns="" id="{8B8345CB-FCB5-4892-A263-35E31755F12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13" y="2422"/>
              <a:ext cx="160" cy="200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4" y="35"/>
                </a:cxn>
                <a:cxn ang="0">
                  <a:pos x="51" y="31"/>
                </a:cxn>
                <a:cxn ang="0">
                  <a:pos x="19" y="41"/>
                </a:cxn>
                <a:cxn ang="0">
                  <a:pos x="34" y="68"/>
                </a:cxn>
                <a:cxn ang="0">
                  <a:pos x="51" y="47"/>
                </a:cxn>
                <a:cxn ang="0">
                  <a:pos x="61" y="68"/>
                </a:cxn>
                <a:cxn ang="0">
                  <a:pos x="123" y="90"/>
                </a:cxn>
                <a:cxn ang="0">
                  <a:pos x="140" y="128"/>
                </a:cxn>
                <a:cxn ang="0">
                  <a:pos x="128" y="127"/>
                </a:cxn>
                <a:cxn ang="0">
                  <a:pos x="117" y="144"/>
                </a:cxn>
                <a:cxn ang="0">
                  <a:pos x="155" y="137"/>
                </a:cxn>
                <a:cxn ang="0">
                  <a:pos x="175" y="156"/>
                </a:cxn>
                <a:cxn ang="0">
                  <a:pos x="174" y="40"/>
                </a:cxn>
                <a:cxn ang="0">
                  <a:pos x="120" y="22"/>
                </a:cxn>
                <a:cxn ang="0">
                  <a:pos x="73" y="54"/>
                </a:cxn>
                <a:cxn ang="0">
                  <a:pos x="57" y="37"/>
                </a:cxn>
                <a:cxn ang="0">
                  <a:pos x="51" y="8"/>
                </a:cxn>
                <a:cxn ang="0">
                  <a:pos x="24" y="0"/>
                </a:cxn>
                <a:cxn ang="0">
                  <a:pos x="0" y="22"/>
                </a:cxn>
              </a:cxnLst>
              <a:rect l="0" t="0" r="r" b="b"/>
              <a:pathLst>
                <a:path w="176" h="157">
                  <a:moveTo>
                    <a:pt x="0" y="22"/>
                  </a:moveTo>
                  <a:lnTo>
                    <a:pt x="24" y="35"/>
                  </a:lnTo>
                  <a:lnTo>
                    <a:pt x="51" y="31"/>
                  </a:lnTo>
                  <a:lnTo>
                    <a:pt x="19" y="41"/>
                  </a:lnTo>
                  <a:lnTo>
                    <a:pt x="34" y="68"/>
                  </a:lnTo>
                  <a:lnTo>
                    <a:pt x="51" y="47"/>
                  </a:lnTo>
                  <a:lnTo>
                    <a:pt x="61" y="68"/>
                  </a:lnTo>
                  <a:lnTo>
                    <a:pt x="123" y="90"/>
                  </a:lnTo>
                  <a:lnTo>
                    <a:pt x="140" y="128"/>
                  </a:lnTo>
                  <a:lnTo>
                    <a:pt x="128" y="127"/>
                  </a:lnTo>
                  <a:lnTo>
                    <a:pt x="117" y="144"/>
                  </a:lnTo>
                  <a:lnTo>
                    <a:pt x="155" y="137"/>
                  </a:lnTo>
                  <a:lnTo>
                    <a:pt x="175" y="156"/>
                  </a:lnTo>
                  <a:lnTo>
                    <a:pt x="174" y="40"/>
                  </a:lnTo>
                  <a:lnTo>
                    <a:pt x="120" y="22"/>
                  </a:lnTo>
                  <a:lnTo>
                    <a:pt x="73" y="54"/>
                  </a:lnTo>
                  <a:lnTo>
                    <a:pt x="57" y="37"/>
                  </a:lnTo>
                  <a:lnTo>
                    <a:pt x="51" y="8"/>
                  </a:lnTo>
                  <a:lnTo>
                    <a:pt x="24" y="0"/>
                  </a:lnTo>
                  <a:lnTo>
                    <a:pt x="0" y="2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178">
              <a:extLst>
                <a:ext uri="{FF2B5EF4-FFF2-40B4-BE49-F238E27FC236}">
                  <a16:creationId xmlns:a16="http://schemas.microsoft.com/office/drawing/2014/main" xmlns="" id="{D5D2989F-49E2-4DA4-85D7-3CFF1EE243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518" y="2574"/>
              <a:ext cx="15" cy="22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8" y="0"/>
                </a:cxn>
                <a:cxn ang="0">
                  <a:pos x="16" y="9"/>
                </a:cxn>
                <a:cxn ang="0">
                  <a:pos x="0" y="16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lnTo>
                    <a:pt x="8" y="0"/>
                  </a:lnTo>
                  <a:lnTo>
                    <a:pt x="16" y="9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179">
              <a:extLst>
                <a:ext uri="{FF2B5EF4-FFF2-40B4-BE49-F238E27FC236}">
                  <a16:creationId xmlns:a16="http://schemas.microsoft.com/office/drawing/2014/main" xmlns="" id="{D0085EDE-D4FD-4293-8891-AC9702FBEC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68" y="3370"/>
              <a:ext cx="119" cy="163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24" y="72"/>
                </a:cxn>
                <a:cxn ang="0">
                  <a:pos x="73" y="42"/>
                </a:cxn>
                <a:cxn ang="0">
                  <a:pos x="99" y="0"/>
                </a:cxn>
                <a:cxn ang="0">
                  <a:pos x="113" y="13"/>
                </a:cxn>
                <a:cxn ang="0">
                  <a:pos x="129" y="9"/>
                </a:cxn>
                <a:cxn ang="0">
                  <a:pos x="129" y="22"/>
                </a:cxn>
                <a:cxn ang="0">
                  <a:pos x="105" y="52"/>
                </a:cxn>
                <a:cxn ang="0">
                  <a:pos x="110" y="68"/>
                </a:cxn>
                <a:cxn ang="0">
                  <a:pos x="84" y="72"/>
                </a:cxn>
                <a:cxn ang="0">
                  <a:pos x="70" y="115"/>
                </a:cxn>
                <a:cxn ang="0">
                  <a:pos x="41" y="128"/>
                </a:cxn>
                <a:cxn ang="0">
                  <a:pos x="0" y="113"/>
                </a:cxn>
              </a:cxnLst>
              <a:rect l="0" t="0" r="r" b="b"/>
              <a:pathLst>
                <a:path w="130" h="129">
                  <a:moveTo>
                    <a:pt x="0" y="113"/>
                  </a:moveTo>
                  <a:lnTo>
                    <a:pt x="24" y="72"/>
                  </a:lnTo>
                  <a:lnTo>
                    <a:pt x="73" y="42"/>
                  </a:lnTo>
                  <a:lnTo>
                    <a:pt x="99" y="0"/>
                  </a:lnTo>
                  <a:lnTo>
                    <a:pt x="113" y="13"/>
                  </a:lnTo>
                  <a:lnTo>
                    <a:pt x="129" y="9"/>
                  </a:lnTo>
                  <a:lnTo>
                    <a:pt x="129" y="22"/>
                  </a:lnTo>
                  <a:lnTo>
                    <a:pt x="105" y="52"/>
                  </a:lnTo>
                  <a:lnTo>
                    <a:pt x="110" y="68"/>
                  </a:lnTo>
                  <a:lnTo>
                    <a:pt x="84" y="72"/>
                  </a:lnTo>
                  <a:lnTo>
                    <a:pt x="70" y="115"/>
                  </a:lnTo>
                  <a:lnTo>
                    <a:pt x="41" y="128"/>
                  </a:lnTo>
                  <a:lnTo>
                    <a:pt x="0" y="11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180">
              <a:extLst>
                <a:ext uri="{FF2B5EF4-FFF2-40B4-BE49-F238E27FC236}">
                  <a16:creationId xmlns:a16="http://schemas.microsoft.com/office/drawing/2014/main" xmlns="" id="{D532CC2A-A53B-47AF-BB42-C5006BCCC9A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65" y="3213"/>
              <a:ext cx="89" cy="1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4"/>
                </a:cxn>
                <a:cxn ang="0">
                  <a:pos x="33" y="47"/>
                </a:cxn>
                <a:cxn ang="0">
                  <a:pos x="45" y="54"/>
                </a:cxn>
                <a:cxn ang="0">
                  <a:pos x="51" y="44"/>
                </a:cxn>
                <a:cxn ang="0">
                  <a:pos x="59" y="62"/>
                </a:cxn>
                <a:cxn ang="0">
                  <a:pos x="98" y="62"/>
                </a:cxn>
                <a:cxn ang="0">
                  <a:pos x="92" y="95"/>
                </a:cxn>
                <a:cxn ang="0">
                  <a:pos x="71" y="99"/>
                </a:cxn>
                <a:cxn ang="0">
                  <a:pos x="54" y="139"/>
                </a:cxn>
                <a:cxn ang="0">
                  <a:pos x="35" y="139"/>
                </a:cxn>
                <a:cxn ang="0">
                  <a:pos x="42" y="124"/>
                </a:cxn>
                <a:cxn ang="0">
                  <a:pos x="19" y="95"/>
                </a:cxn>
                <a:cxn ang="0">
                  <a:pos x="40" y="71"/>
                </a:cxn>
                <a:cxn ang="0">
                  <a:pos x="35" y="51"/>
                </a:cxn>
                <a:cxn ang="0">
                  <a:pos x="0" y="0"/>
                </a:cxn>
              </a:cxnLst>
              <a:rect l="0" t="0" r="r" b="b"/>
              <a:pathLst>
                <a:path w="99" h="140">
                  <a:moveTo>
                    <a:pt x="0" y="0"/>
                  </a:moveTo>
                  <a:lnTo>
                    <a:pt x="26" y="14"/>
                  </a:lnTo>
                  <a:lnTo>
                    <a:pt x="33" y="47"/>
                  </a:lnTo>
                  <a:lnTo>
                    <a:pt x="45" y="54"/>
                  </a:lnTo>
                  <a:lnTo>
                    <a:pt x="51" y="44"/>
                  </a:lnTo>
                  <a:lnTo>
                    <a:pt x="59" y="62"/>
                  </a:lnTo>
                  <a:lnTo>
                    <a:pt x="98" y="62"/>
                  </a:lnTo>
                  <a:lnTo>
                    <a:pt x="92" y="95"/>
                  </a:lnTo>
                  <a:lnTo>
                    <a:pt x="71" y="99"/>
                  </a:lnTo>
                  <a:lnTo>
                    <a:pt x="54" y="139"/>
                  </a:lnTo>
                  <a:lnTo>
                    <a:pt x="35" y="139"/>
                  </a:lnTo>
                  <a:lnTo>
                    <a:pt x="42" y="124"/>
                  </a:lnTo>
                  <a:lnTo>
                    <a:pt x="19" y="95"/>
                  </a:lnTo>
                  <a:lnTo>
                    <a:pt x="40" y="71"/>
                  </a:lnTo>
                  <a:lnTo>
                    <a:pt x="35" y="5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181">
              <a:extLst>
                <a:ext uri="{FF2B5EF4-FFF2-40B4-BE49-F238E27FC236}">
                  <a16:creationId xmlns:a16="http://schemas.microsoft.com/office/drawing/2014/main" xmlns="" id="{6DCD4773-44A0-4C39-B81A-85C298AF88D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72" y="2474"/>
              <a:ext cx="156" cy="1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15"/>
                </a:cxn>
                <a:cxn ang="0">
                  <a:pos x="27" y="116"/>
                </a:cxn>
                <a:cxn ang="0">
                  <a:pos x="55" y="87"/>
                </a:cxn>
                <a:cxn ang="0">
                  <a:pos x="87" y="100"/>
                </a:cxn>
                <a:cxn ang="0">
                  <a:pos x="116" y="129"/>
                </a:cxn>
                <a:cxn ang="0">
                  <a:pos x="168" y="135"/>
                </a:cxn>
                <a:cxn ang="0">
                  <a:pos x="103" y="86"/>
                </a:cxn>
                <a:cxn ang="0">
                  <a:pos x="110" y="61"/>
                </a:cxn>
                <a:cxn ang="0">
                  <a:pos x="80" y="52"/>
                </a:cxn>
                <a:cxn ang="0">
                  <a:pos x="55" y="20"/>
                </a:cxn>
                <a:cxn ang="0">
                  <a:pos x="0" y="0"/>
                </a:cxn>
              </a:cxnLst>
              <a:rect l="0" t="0" r="r" b="b"/>
              <a:pathLst>
                <a:path w="169" h="136">
                  <a:moveTo>
                    <a:pt x="0" y="0"/>
                  </a:moveTo>
                  <a:lnTo>
                    <a:pt x="0" y="115"/>
                  </a:lnTo>
                  <a:lnTo>
                    <a:pt x="27" y="116"/>
                  </a:lnTo>
                  <a:lnTo>
                    <a:pt x="55" y="87"/>
                  </a:lnTo>
                  <a:lnTo>
                    <a:pt x="87" y="100"/>
                  </a:lnTo>
                  <a:lnTo>
                    <a:pt x="116" y="129"/>
                  </a:lnTo>
                  <a:lnTo>
                    <a:pt x="168" y="135"/>
                  </a:lnTo>
                  <a:lnTo>
                    <a:pt x="103" y="86"/>
                  </a:lnTo>
                  <a:lnTo>
                    <a:pt x="110" y="61"/>
                  </a:lnTo>
                  <a:lnTo>
                    <a:pt x="80" y="52"/>
                  </a:lnTo>
                  <a:lnTo>
                    <a:pt x="55" y="2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182">
              <a:extLst>
                <a:ext uri="{FF2B5EF4-FFF2-40B4-BE49-F238E27FC236}">
                  <a16:creationId xmlns:a16="http://schemas.microsoft.com/office/drawing/2014/main" xmlns="" id="{95C8A790-3537-4AB0-BEEE-56F4770D42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82" y="2509"/>
              <a:ext cx="67" cy="5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42" y="36"/>
                </a:cxn>
                <a:cxn ang="0">
                  <a:pos x="73" y="12"/>
                </a:cxn>
                <a:cxn ang="0">
                  <a:pos x="60" y="0"/>
                </a:cxn>
                <a:cxn ang="0">
                  <a:pos x="51" y="16"/>
                </a:cxn>
                <a:cxn ang="0">
                  <a:pos x="0" y="24"/>
                </a:cxn>
              </a:cxnLst>
              <a:rect l="0" t="0" r="r" b="b"/>
              <a:pathLst>
                <a:path w="74" h="37">
                  <a:moveTo>
                    <a:pt x="0" y="24"/>
                  </a:moveTo>
                  <a:lnTo>
                    <a:pt x="42" y="36"/>
                  </a:lnTo>
                  <a:lnTo>
                    <a:pt x="73" y="12"/>
                  </a:lnTo>
                  <a:lnTo>
                    <a:pt x="60" y="0"/>
                  </a:lnTo>
                  <a:lnTo>
                    <a:pt x="51" y="16"/>
                  </a:lnTo>
                  <a:lnTo>
                    <a:pt x="0" y="2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183">
              <a:extLst>
                <a:ext uri="{FF2B5EF4-FFF2-40B4-BE49-F238E27FC236}">
                  <a16:creationId xmlns:a16="http://schemas.microsoft.com/office/drawing/2014/main" xmlns="" id="{4EF4C4A7-8ADF-4872-9680-D6A1516F201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825" y="2476"/>
              <a:ext cx="33" cy="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15"/>
                </a:cxn>
                <a:cxn ang="0">
                  <a:pos x="35" y="36"/>
                </a:cxn>
                <a:cxn ang="0">
                  <a:pos x="34" y="23"/>
                </a:cxn>
                <a:cxn ang="0">
                  <a:pos x="0" y="0"/>
                </a:cxn>
              </a:cxnLst>
              <a:rect l="0" t="0" r="r" b="b"/>
              <a:pathLst>
                <a:path w="36" h="37">
                  <a:moveTo>
                    <a:pt x="0" y="0"/>
                  </a:moveTo>
                  <a:lnTo>
                    <a:pt x="27" y="15"/>
                  </a:lnTo>
                  <a:lnTo>
                    <a:pt x="35" y="36"/>
                  </a:lnTo>
                  <a:lnTo>
                    <a:pt x="34" y="2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184">
              <a:extLst>
                <a:ext uri="{FF2B5EF4-FFF2-40B4-BE49-F238E27FC236}">
                  <a16:creationId xmlns:a16="http://schemas.microsoft.com/office/drawing/2014/main" xmlns="" id="{00B6CA7D-982D-473D-99C6-6E7EEAA7EA9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98" y="2168"/>
              <a:ext cx="37" cy="63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26" y="25"/>
                </a:cxn>
                <a:cxn ang="0">
                  <a:pos x="39" y="0"/>
                </a:cxn>
                <a:cxn ang="0">
                  <a:pos x="0" y="48"/>
                </a:cxn>
              </a:cxnLst>
              <a:rect l="0" t="0" r="r" b="b"/>
              <a:pathLst>
                <a:path w="40" h="49">
                  <a:moveTo>
                    <a:pt x="0" y="48"/>
                  </a:moveTo>
                  <a:lnTo>
                    <a:pt x="26" y="25"/>
                  </a:lnTo>
                  <a:lnTo>
                    <a:pt x="39" y="0"/>
                  </a:lnTo>
                  <a:lnTo>
                    <a:pt x="0" y="48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185">
              <a:extLst>
                <a:ext uri="{FF2B5EF4-FFF2-40B4-BE49-F238E27FC236}">
                  <a16:creationId xmlns:a16="http://schemas.microsoft.com/office/drawing/2014/main" xmlns="" id="{6A2D8EF0-1735-473A-916B-8B755499111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41" y="2003"/>
              <a:ext cx="65" cy="135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0" y="0"/>
                </a:cxn>
                <a:cxn ang="0">
                  <a:pos x="38" y="1"/>
                </a:cxn>
                <a:cxn ang="0">
                  <a:pos x="43" y="27"/>
                </a:cxn>
                <a:cxn ang="0">
                  <a:pos x="22" y="58"/>
                </a:cxn>
                <a:cxn ang="0">
                  <a:pos x="26" y="75"/>
                </a:cxn>
                <a:cxn ang="0">
                  <a:pos x="65" y="85"/>
                </a:cxn>
                <a:cxn ang="0">
                  <a:pos x="68" y="105"/>
                </a:cxn>
                <a:cxn ang="0">
                  <a:pos x="47" y="85"/>
                </a:cxn>
                <a:cxn ang="0">
                  <a:pos x="47" y="96"/>
                </a:cxn>
                <a:cxn ang="0">
                  <a:pos x="10" y="85"/>
                </a:cxn>
                <a:cxn ang="0">
                  <a:pos x="0" y="43"/>
                </a:cxn>
              </a:cxnLst>
              <a:rect l="0" t="0" r="r" b="b"/>
              <a:pathLst>
                <a:path w="69" h="106">
                  <a:moveTo>
                    <a:pt x="0" y="43"/>
                  </a:moveTo>
                  <a:lnTo>
                    <a:pt x="10" y="0"/>
                  </a:lnTo>
                  <a:lnTo>
                    <a:pt x="38" y="1"/>
                  </a:lnTo>
                  <a:lnTo>
                    <a:pt x="43" y="27"/>
                  </a:lnTo>
                  <a:lnTo>
                    <a:pt x="22" y="58"/>
                  </a:lnTo>
                  <a:lnTo>
                    <a:pt x="26" y="75"/>
                  </a:lnTo>
                  <a:lnTo>
                    <a:pt x="65" y="85"/>
                  </a:lnTo>
                  <a:lnTo>
                    <a:pt x="68" y="105"/>
                  </a:lnTo>
                  <a:lnTo>
                    <a:pt x="47" y="85"/>
                  </a:lnTo>
                  <a:lnTo>
                    <a:pt x="47" y="96"/>
                  </a:lnTo>
                  <a:lnTo>
                    <a:pt x="10" y="85"/>
                  </a:lnTo>
                  <a:lnTo>
                    <a:pt x="0" y="4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186">
              <a:extLst>
                <a:ext uri="{FF2B5EF4-FFF2-40B4-BE49-F238E27FC236}">
                  <a16:creationId xmlns:a16="http://schemas.microsoft.com/office/drawing/2014/main" xmlns="" id="{8F2BF55A-5CF8-4379-9ED5-8F3F25BF28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47" y="2114"/>
              <a:ext cx="16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6" y="8"/>
                </a:cxn>
                <a:cxn ang="0">
                  <a:pos x="12" y="23"/>
                </a:cxn>
                <a:cxn ang="0">
                  <a:pos x="0" y="0"/>
                </a:cxn>
              </a:cxnLst>
              <a:rect l="0" t="0" r="r" b="b"/>
              <a:pathLst>
                <a:path w="17" h="24">
                  <a:moveTo>
                    <a:pt x="0" y="0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12" y="2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187">
              <a:extLst>
                <a:ext uri="{FF2B5EF4-FFF2-40B4-BE49-F238E27FC236}">
                  <a16:creationId xmlns:a16="http://schemas.microsoft.com/office/drawing/2014/main" xmlns="" id="{B53BCD68-7DF6-4317-B377-78676FB815E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72" y="2155"/>
              <a:ext cx="49" cy="1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0"/>
                </a:cxn>
                <a:cxn ang="0">
                  <a:pos x="51" y="44"/>
                </a:cxn>
                <a:cxn ang="0">
                  <a:pos x="0" y="0"/>
                </a:cxn>
              </a:cxnLst>
              <a:rect l="0" t="0" r="r" b="b"/>
              <a:pathLst>
                <a:path w="52" h="81">
                  <a:moveTo>
                    <a:pt x="0" y="0"/>
                  </a:moveTo>
                  <a:lnTo>
                    <a:pt x="6" y="80"/>
                  </a:lnTo>
                  <a:lnTo>
                    <a:pt x="51" y="4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188">
              <a:extLst>
                <a:ext uri="{FF2B5EF4-FFF2-40B4-BE49-F238E27FC236}">
                  <a16:creationId xmlns:a16="http://schemas.microsoft.com/office/drawing/2014/main" xmlns="" id="{05F07F43-BE44-4453-B5A9-A30BC1D8CD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72" y="2201"/>
              <a:ext cx="66" cy="9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14" y="25"/>
                </a:cxn>
                <a:cxn ang="0">
                  <a:pos x="34" y="27"/>
                </a:cxn>
                <a:cxn ang="0">
                  <a:pos x="59" y="0"/>
                </a:cxn>
                <a:cxn ang="0">
                  <a:pos x="72" y="17"/>
                </a:cxn>
                <a:cxn ang="0">
                  <a:pos x="68" y="61"/>
                </a:cxn>
                <a:cxn ang="0">
                  <a:pos x="63" y="43"/>
                </a:cxn>
                <a:cxn ang="0">
                  <a:pos x="58" y="75"/>
                </a:cxn>
                <a:cxn ang="0">
                  <a:pos x="35" y="65"/>
                </a:cxn>
                <a:cxn ang="0">
                  <a:pos x="26" y="34"/>
                </a:cxn>
                <a:cxn ang="0">
                  <a:pos x="0" y="50"/>
                </a:cxn>
              </a:cxnLst>
              <a:rect l="0" t="0" r="r" b="b"/>
              <a:pathLst>
                <a:path w="73" h="76">
                  <a:moveTo>
                    <a:pt x="0" y="50"/>
                  </a:moveTo>
                  <a:lnTo>
                    <a:pt x="14" y="25"/>
                  </a:lnTo>
                  <a:lnTo>
                    <a:pt x="34" y="27"/>
                  </a:lnTo>
                  <a:lnTo>
                    <a:pt x="59" y="0"/>
                  </a:lnTo>
                  <a:lnTo>
                    <a:pt x="72" y="17"/>
                  </a:lnTo>
                  <a:lnTo>
                    <a:pt x="68" y="61"/>
                  </a:lnTo>
                  <a:lnTo>
                    <a:pt x="63" y="43"/>
                  </a:lnTo>
                  <a:lnTo>
                    <a:pt x="58" y="75"/>
                  </a:lnTo>
                  <a:lnTo>
                    <a:pt x="35" y="65"/>
                  </a:lnTo>
                  <a:lnTo>
                    <a:pt x="26" y="34"/>
                  </a:lnTo>
                  <a:lnTo>
                    <a:pt x="0" y="5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189">
              <a:extLst>
                <a:ext uri="{FF2B5EF4-FFF2-40B4-BE49-F238E27FC236}">
                  <a16:creationId xmlns:a16="http://schemas.microsoft.com/office/drawing/2014/main" xmlns="" id="{70A80601-12E5-496E-9D94-6F3C0518EE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83" y="2179"/>
              <a:ext cx="15" cy="37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" y="13"/>
                </a:cxn>
                <a:cxn ang="0">
                  <a:pos x="16" y="0"/>
                </a:cxn>
                <a:cxn ang="0">
                  <a:pos x="9" y="28"/>
                </a:cxn>
                <a:cxn ang="0">
                  <a:pos x="0" y="17"/>
                </a:cxn>
              </a:cxnLst>
              <a:rect l="0" t="0" r="r" b="b"/>
              <a:pathLst>
                <a:path w="17" h="29">
                  <a:moveTo>
                    <a:pt x="0" y="17"/>
                  </a:moveTo>
                  <a:lnTo>
                    <a:pt x="4" y="13"/>
                  </a:lnTo>
                  <a:lnTo>
                    <a:pt x="16" y="0"/>
                  </a:lnTo>
                  <a:lnTo>
                    <a:pt x="9" y="28"/>
                  </a:lnTo>
                  <a:lnTo>
                    <a:pt x="0" y="17"/>
                  </a:lnTo>
                </a:path>
              </a:pathLst>
            </a:custGeom>
            <a:noFill/>
            <a:ln w="9525" cap="rnd">
              <a:solidFill>
                <a:srgbClr val="969696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190">
              <a:extLst>
                <a:ext uri="{FF2B5EF4-FFF2-40B4-BE49-F238E27FC236}">
                  <a16:creationId xmlns:a16="http://schemas.microsoft.com/office/drawing/2014/main" xmlns="" id="{AD40CD18-5155-440F-B330-FDA9556E05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09" y="1410"/>
              <a:ext cx="98" cy="137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20" y="70"/>
                </a:cxn>
                <a:cxn ang="0">
                  <a:pos x="7" y="102"/>
                </a:cxn>
                <a:cxn ang="0">
                  <a:pos x="38" y="108"/>
                </a:cxn>
                <a:cxn ang="0">
                  <a:pos x="68" y="89"/>
                </a:cxn>
                <a:cxn ang="0">
                  <a:pos x="54" y="62"/>
                </a:cxn>
                <a:cxn ang="0">
                  <a:pos x="91" y="42"/>
                </a:cxn>
                <a:cxn ang="0">
                  <a:pos x="106" y="10"/>
                </a:cxn>
                <a:cxn ang="0">
                  <a:pos x="105" y="8"/>
                </a:cxn>
                <a:cxn ang="0">
                  <a:pos x="98" y="0"/>
                </a:cxn>
                <a:cxn ang="0">
                  <a:pos x="66" y="22"/>
                </a:cxn>
                <a:cxn ang="0">
                  <a:pos x="66" y="30"/>
                </a:cxn>
                <a:cxn ang="0">
                  <a:pos x="42" y="29"/>
                </a:cxn>
                <a:cxn ang="0">
                  <a:pos x="0" y="62"/>
                </a:cxn>
              </a:cxnLst>
              <a:rect l="0" t="0" r="r" b="b"/>
              <a:pathLst>
                <a:path w="107" h="109">
                  <a:moveTo>
                    <a:pt x="0" y="62"/>
                  </a:moveTo>
                  <a:lnTo>
                    <a:pt x="20" y="70"/>
                  </a:lnTo>
                  <a:lnTo>
                    <a:pt x="7" y="102"/>
                  </a:lnTo>
                  <a:lnTo>
                    <a:pt x="38" y="108"/>
                  </a:lnTo>
                  <a:lnTo>
                    <a:pt x="68" y="89"/>
                  </a:lnTo>
                  <a:lnTo>
                    <a:pt x="54" y="62"/>
                  </a:lnTo>
                  <a:lnTo>
                    <a:pt x="91" y="42"/>
                  </a:lnTo>
                  <a:lnTo>
                    <a:pt x="106" y="10"/>
                  </a:lnTo>
                  <a:lnTo>
                    <a:pt x="105" y="8"/>
                  </a:lnTo>
                  <a:lnTo>
                    <a:pt x="98" y="0"/>
                  </a:lnTo>
                  <a:lnTo>
                    <a:pt x="66" y="22"/>
                  </a:lnTo>
                  <a:lnTo>
                    <a:pt x="66" y="30"/>
                  </a:lnTo>
                  <a:lnTo>
                    <a:pt x="42" y="29"/>
                  </a:lnTo>
                  <a:lnTo>
                    <a:pt x="0" y="6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191">
              <a:extLst>
                <a:ext uri="{FF2B5EF4-FFF2-40B4-BE49-F238E27FC236}">
                  <a16:creationId xmlns:a16="http://schemas.microsoft.com/office/drawing/2014/main" xmlns="" id="{7B32FB3B-6818-4E96-975C-D03C52C16A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37" y="1520"/>
              <a:ext cx="54" cy="106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7" y="19"/>
                </a:cxn>
                <a:cxn ang="0">
                  <a:pos x="37" y="0"/>
                </a:cxn>
                <a:cxn ang="0">
                  <a:pos x="59" y="49"/>
                </a:cxn>
                <a:cxn ang="0">
                  <a:pos x="35" y="76"/>
                </a:cxn>
                <a:cxn ang="0">
                  <a:pos x="0" y="82"/>
                </a:cxn>
              </a:cxnLst>
              <a:rect l="0" t="0" r="r" b="b"/>
              <a:pathLst>
                <a:path w="60" h="83">
                  <a:moveTo>
                    <a:pt x="0" y="82"/>
                  </a:moveTo>
                  <a:lnTo>
                    <a:pt x="7" y="19"/>
                  </a:lnTo>
                  <a:lnTo>
                    <a:pt x="37" y="0"/>
                  </a:lnTo>
                  <a:lnTo>
                    <a:pt x="59" y="49"/>
                  </a:lnTo>
                  <a:lnTo>
                    <a:pt x="35" y="76"/>
                  </a:lnTo>
                  <a:lnTo>
                    <a:pt x="0" y="8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192">
              <a:extLst>
                <a:ext uri="{FF2B5EF4-FFF2-40B4-BE49-F238E27FC236}">
                  <a16:creationId xmlns:a16="http://schemas.microsoft.com/office/drawing/2014/main" xmlns="" id="{2E15EC5E-1EB7-4AFF-9F39-A911E7AA29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40" y="1147"/>
              <a:ext cx="495" cy="296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15" y="97"/>
                </a:cxn>
                <a:cxn ang="0">
                  <a:pos x="39" y="104"/>
                </a:cxn>
                <a:cxn ang="0">
                  <a:pos x="47" y="155"/>
                </a:cxn>
                <a:cxn ang="0">
                  <a:pos x="124" y="174"/>
                </a:cxn>
                <a:cxn ang="0">
                  <a:pos x="156" y="209"/>
                </a:cxn>
                <a:cxn ang="0">
                  <a:pos x="218" y="206"/>
                </a:cxn>
                <a:cxn ang="0">
                  <a:pos x="287" y="233"/>
                </a:cxn>
                <a:cxn ang="0">
                  <a:pos x="378" y="209"/>
                </a:cxn>
                <a:cxn ang="0">
                  <a:pos x="408" y="188"/>
                </a:cxn>
                <a:cxn ang="0">
                  <a:pos x="408" y="162"/>
                </a:cxn>
                <a:cxn ang="0">
                  <a:pos x="436" y="163"/>
                </a:cxn>
                <a:cxn ang="0">
                  <a:pos x="491" y="127"/>
                </a:cxn>
                <a:cxn ang="0">
                  <a:pos x="535" y="125"/>
                </a:cxn>
                <a:cxn ang="0">
                  <a:pos x="513" y="94"/>
                </a:cxn>
                <a:cxn ang="0">
                  <a:pos x="471" y="102"/>
                </a:cxn>
                <a:cxn ang="0">
                  <a:pos x="469" y="69"/>
                </a:cxn>
                <a:cxn ang="0">
                  <a:pos x="482" y="50"/>
                </a:cxn>
                <a:cxn ang="0">
                  <a:pos x="453" y="47"/>
                </a:cxn>
                <a:cxn ang="0">
                  <a:pos x="372" y="66"/>
                </a:cxn>
                <a:cxn ang="0">
                  <a:pos x="300" y="37"/>
                </a:cxn>
                <a:cxn ang="0">
                  <a:pos x="253" y="41"/>
                </a:cxn>
                <a:cxn ang="0">
                  <a:pos x="237" y="18"/>
                </a:cxn>
                <a:cxn ang="0">
                  <a:pos x="194" y="0"/>
                </a:cxn>
                <a:cxn ang="0">
                  <a:pos x="169" y="18"/>
                </a:cxn>
                <a:cxn ang="0">
                  <a:pos x="165" y="50"/>
                </a:cxn>
                <a:cxn ang="0">
                  <a:pos x="65" y="36"/>
                </a:cxn>
                <a:cxn ang="0">
                  <a:pos x="0" y="74"/>
                </a:cxn>
              </a:cxnLst>
              <a:rect l="0" t="0" r="r" b="b"/>
              <a:pathLst>
                <a:path w="536" h="234">
                  <a:moveTo>
                    <a:pt x="0" y="74"/>
                  </a:moveTo>
                  <a:lnTo>
                    <a:pt x="15" y="97"/>
                  </a:lnTo>
                  <a:lnTo>
                    <a:pt x="39" y="104"/>
                  </a:lnTo>
                  <a:lnTo>
                    <a:pt x="47" y="155"/>
                  </a:lnTo>
                  <a:lnTo>
                    <a:pt x="124" y="174"/>
                  </a:lnTo>
                  <a:lnTo>
                    <a:pt x="156" y="209"/>
                  </a:lnTo>
                  <a:lnTo>
                    <a:pt x="218" y="206"/>
                  </a:lnTo>
                  <a:lnTo>
                    <a:pt x="287" y="233"/>
                  </a:lnTo>
                  <a:lnTo>
                    <a:pt x="378" y="209"/>
                  </a:lnTo>
                  <a:lnTo>
                    <a:pt x="408" y="188"/>
                  </a:lnTo>
                  <a:lnTo>
                    <a:pt x="408" y="162"/>
                  </a:lnTo>
                  <a:lnTo>
                    <a:pt x="436" y="163"/>
                  </a:lnTo>
                  <a:lnTo>
                    <a:pt x="491" y="127"/>
                  </a:lnTo>
                  <a:lnTo>
                    <a:pt x="535" y="125"/>
                  </a:lnTo>
                  <a:lnTo>
                    <a:pt x="513" y="94"/>
                  </a:lnTo>
                  <a:lnTo>
                    <a:pt x="471" y="102"/>
                  </a:lnTo>
                  <a:lnTo>
                    <a:pt x="469" y="69"/>
                  </a:lnTo>
                  <a:lnTo>
                    <a:pt x="482" y="50"/>
                  </a:lnTo>
                  <a:lnTo>
                    <a:pt x="453" y="47"/>
                  </a:lnTo>
                  <a:lnTo>
                    <a:pt x="372" y="66"/>
                  </a:lnTo>
                  <a:lnTo>
                    <a:pt x="300" y="37"/>
                  </a:lnTo>
                  <a:lnTo>
                    <a:pt x="253" y="41"/>
                  </a:lnTo>
                  <a:lnTo>
                    <a:pt x="237" y="18"/>
                  </a:lnTo>
                  <a:lnTo>
                    <a:pt x="194" y="0"/>
                  </a:lnTo>
                  <a:lnTo>
                    <a:pt x="169" y="18"/>
                  </a:lnTo>
                  <a:lnTo>
                    <a:pt x="165" y="50"/>
                  </a:lnTo>
                  <a:lnTo>
                    <a:pt x="65" y="36"/>
                  </a:lnTo>
                  <a:lnTo>
                    <a:pt x="0" y="7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193">
              <a:extLst>
                <a:ext uri="{FF2B5EF4-FFF2-40B4-BE49-F238E27FC236}">
                  <a16:creationId xmlns:a16="http://schemas.microsoft.com/office/drawing/2014/main" xmlns="" id="{43BDBB07-11F9-4898-AF9D-9009DC81FC0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16" y="2201"/>
              <a:ext cx="26" cy="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6"/>
                </a:cxn>
                <a:cxn ang="0">
                  <a:pos x="28" y="53"/>
                </a:cxn>
                <a:cxn ang="0">
                  <a:pos x="17" y="17"/>
                </a:cxn>
                <a:cxn ang="0">
                  <a:pos x="0" y="0"/>
                </a:cxn>
              </a:cxnLst>
              <a:rect l="0" t="0" r="r" b="b"/>
              <a:pathLst>
                <a:path w="29" h="67">
                  <a:moveTo>
                    <a:pt x="0" y="0"/>
                  </a:moveTo>
                  <a:lnTo>
                    <a:pt x="4" y="66"/>
                  </a:lnTo>
                  <a:lnTo>
                    <a:pt x="28" y="53"/>
                  </a:lnTo>
                  <a:lnTo>
                    <a:pt x="17" y="17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194">
              <a:extLst>
                <a:ext uri="{FF2B5EF4-FFF2-40B4-BE49-F238E27FC236}">
                  <a16:creationId xmlns:a16="http://schemas.microsoft.com/office/drawing/2014/main" xmlns="" id="{9A9AD61A-93ED-48D2-8FEC-460D0C180D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81" y="1857"/>
              <a:ext cx="119" cy="191"/>
            </a:xfrm>
            <a:custGeom>
              <a:avLst/>
              <a:gdLst/>
              <a:ahLst/>
              <a:cxnLst>
                <a:cxn ang="0">
                  <a:pos x="0" y="107"/>
                </a:cxn>
                <a:cxn ang="0">
                  <a:pos x="14" y="150"/>
                </a:cxn>
                <a:cxn ang="0">
                  <a:pos x="46" y="141"/>
                </a:cxn>
                <a:cxn ang="0">
                  <a:pos x="95" y="107"/>
                </a:cxn>
                <a:cxn ang="0">
                  <a:pos x="95" y="87"/>
                </a:cxn>
                <a:cxn ang="0">
                  <a:pos x="127" y="54"/>
                </a:cxn>
                <a:cxn ang="0">
                  <a:pos x="128" y="45"/>
                </a:cxn>
                <a:cxn ang="0">
                  <a:pos x="110" y="24"/>
                </a:cxn>
                <a:cxn ang="0">
                  <a:pos x="70" y="0"/>
                </a:cxn>
                <a:cxn ang="0">
                  <a:pos x="58" y="1"/>
                </a:cxn>
                <a:cxn ang="0">
                  <a:pos x="66" y="13"/>
                </a:cxn>
                <a:cxn ang="0">
                  <a:pos x="50" y="39"/>
                </a:cxn>
                <a:cxn ang="0">
                  <a:pos x="58" y="52"/>
                </a:cxn>
                <a:cxn ang="0">
                  <a:pos x="46" y="91"/>
                </a:cxn>
                <a:cxn ang="0">
                  <a:pos x="0" y="107"/>
                </a:cxn>
              </a:cxnLst>
              <a:rect l="0" t="0" r="r" b="b"/>
              <a:pathLst>
                <a:path w="129" h="151">
                  <a:moveTo>
                    <a:pt x="0" y="107"/>
                  </a:moveTo>
                  <a:lnTo>
                    <a:pt x="14" y="150"/>
                  </a:lnTo>
                  <a:lnTo>
                    <a:pt x="46" y="141"/>
                  </a:lnTo>
                  <a:lnTo>
                    <a:pt x="95" y="107"/>
                  </a:lnTo>
                  <a:lnTo>
                    <a:pt x="95" y="87"/>
                  </a:lnTo>
                  <a:lnTo>
                    <a:pt x="127" y="54"/>
                  </a:lnTo>
                  <a:lnTo>
                    <a:pt x="128" y="45"/>
                  </a:lnTo>
                  <a:lnTo>
                    <a:pt x="110" y="24"/>
                  </a:lnTo>
                  <a:lnTo>
                    <a:pt x="70" y="0"/>
                  </a:lnTo>
                  <a:lnTo>
                    <a:pt x="58" y="1"/>
                  </a:lnTo>
                  <a:lnTo>
                    <a:pt x="66" y="13"/>
                  </a:lnTo>
                  <a:lnTo>
                    <a:pt x="50" y="39"/>
                  </a:lnTo>
                  <a:lnTo>
                    <a:pt x="58" y="52"/>
                  </a:lnTo>
                  <a:lnTo>
                    <a:pt x="46" y="91"/>
                  </a:lnTo>
                  <a:lnTo>
                    <a:pt x="0" y="10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195">
              <a:extLst>
                <a:ext uri="{FF2B5EF4-FFF2-40B4-BE49-F238E27FC236}">
                  <a16:creationId xmlns:a16="http://schemas.microsoft.com/office/drawing/2014/main" xmlns="" id="{0FFC7E96-4BAC-4A57-97D2-3499067C3C4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5" y="1992"/>
              <a:ext cx="160" cy="146"/>
            </a:xfrm>
            <a:custGeom>
              <a:avLst/>
              <a:gdLst/>
              <a:ahLst/>
              <a:cxnLst>
                <a:cxn ang="0">
                  <a:pos x="59" y="62"/>
                </a:cxn>
                <a:cxn ang="0">
                  <a:pos x="59" y="43"/>
                </a:cxn>
                <a:cxn ang="0">
                  <a:pos x="29" y="30"/>
                </a:cxn>
                <a:cxn ang="0">
                  <a:pos x="0" y="48"/>
                </a:cxn>
                <a:cxn ang="0">
                  <a:pos x="12" y="114"/>
                </a:cxn>
                <a:cxn ang="0">
                  <a:pos x="12" y="113"/>
                </a:cxn>
                <a:cxn ang="0">
                  <a:pos x="98" y="92"/>
                </a:cxn>
                <a:cxn ang="0">
                  <a:pos x="160" y="62"/>
                </a:cxn>
                <a:cxn ang="0">
                  <a:pos x="174" y="43"/>
                </a:cxn>
                <a:cxn ang="0">
                  <a:pos x="159" y="0"/>
                </a:cxn>
                <a:cxn ang="0">
                  <a:pos x="103" y="14"/>
                </a:cxn>
                <a:cxn ang="0">
                  <a:pos x="61" y="62"/>
                </a:cxn>
                <a:cxn ang="0">
                  <a:pos x="59" y="62"/>
                </a:cxn>
              </a:cxnLst>
              <a:rect l="0" t="0" r="r" b="b"/>
              <a:pathLst>
                <a:path w="175" h="115">
                  <a:moveTo>
                    <a:pt x="59" y="62"/>
                  </a:moveTo>
                  <a:lnTo>
                    <a:pt x="59" y="43"/>
                  </a:lnTo>
                  <a:lnTo>
                    <a:pt x="29" y="30"/>
                  </a:lnTo>
                  <a:lnTo>
                    <a:pt x="0" y="48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98" y="92"/>
                  </a:lnTo>
                  <a:lnTo>
                    <a:pt x="160" y="62"/>
                  </a:lnTo>
                  <a:lnTo>
                    <a:pt x="174" y="43"/>
                  </a:lnTo>
                  <a:lnTo>
                    <a:pt x="159" y="0"/>
                  </a:lnTo>
                  <a:lnTo>
                    <a:pt x="103" y="14"/>
                  </a:lnTo>
                  <a:lnTo>
                    <a:pt x="61" y="62"/>
                  </a:lnTo>
                  <a:lnTo>
                    <a:pt x="59" y="6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196">
              <a:extLst>
                <a:ext uri="{FF2B5EF4-FFF2-40B4-BE49-F238E27FC236}">
                  <a16:creationId xmlns:a16="http://schemas.microsoft.com/office/drawing/2014/main" xmlns="" id="{E383A027-9422-4B2F-8BF5-6C17C23309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57" y="1486"/>
              <a:ext cx="297" cy="36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7" y="0"/>
                </a:cxn>
                <a:cxn ang="0">
                  <a:pos x="31" y="21"/>
                </a:cxn>
                <a:cxn ang="0">
                  <a:pos x="69" y="4"/>
                </a:cxn>
                <a:cxn ang="0">
                  <a:pos x="71" y="21"/>
                </a:cxn>
                <a:cxn ang="0">
                  <a:pos x="80" y="25"/>
                </a:cxn>
                <a:cxn ang="0">
                  <a:pos x="85" y="46"/>
                </a:cxn>
                <a:cxn ang="0">
                  <a:pos x="128" y="66"/>
                </a:cxn>
                <a:cxn ang="0">
                  <a:pos x="170" y="61"/>
                </a:cxn>
                <a:cxn ang="0">
                  <a:pos x="164" y="48"/>
                </a:cxn>
                <a:cxn ang="0">
                  <a:pos x="216" y="29"/>
                </a:cxn>
                <a:cxn ang="0">
                  <a:pos x="290" y="66"/>
                </a:cxn>
                <a:cxn ang="0">
                  <a:pos x="290" y="80"/>
                </a:cxn>
                <a:cxn ang="0">
                  <a:pos x="277" y="113"/>
                </a:cxn>
                <a:cxn ang="0">
                  <a:pos x="281" y="159"/>
                </a:cxn>
                <a:cxn ang="0">
                  <a:pos x="297" y="172"/>
                </a:cxn>
                <a:cxn ang="0">
                  <a:pos x="283" y="197"/>
                </a:cxn>
                <a:cxn ang="0">
                  <a:pos x="323" y="249"/>
                </a:cxn>
                <a:cxn ang="0">
                  <a:pos x="297" y="287"/>
                </a:cxn>
                <a:cxn ang="0">
                  <a:pos x="223" y="274"/>
                </a:cxn>
                <a:cxn ang="0">
                  <a:pos x="209" y="249"/>
                </a:cxn>
                <a:cxn ang="0">
                  <a:pos x="158" y="258"/>
                </a:cxn>
                <a:cxn ang="0">
                  <a:pos x="123" y="234"/>
                </a:cxn>
                <a:cxn ang="0">
                  <a:pos x="99" y="191"/>
                </a:cxn>
                <a:cxn ang="0">
                  <a:pos x="80" y="183"/>
                </a:cxn>
                <a:cxn ang="0">
                  <a:pos x="72" y="192"/>
                </a:cxn>
                <a:cxn ang="0">
                  <a:pos x="52" y="149"/>
                </a:cxn>
                <a:cxn ang="0">
                  <a:pos x="21" y="120"/>
                </a:cxn>
                <a:cxn ang="0">
                  <a:pos x="34" y="80"/>
                </a:cxn>
                <a:cxn ang="0">
                  <a:pos x="21" y="76"/>
                </a:cxn>
                <a:cxn ang="0">
                  <a:pos x="10" y="54"/>
                </a:cxn>
                <a:cxn ang="0">
                  <a:pos x="0" y="8"/>
                </a:cxn>
              </a:cxnLst>
              <a:rect l="0" t="0" r="r" b="b"/>
              <a:pathLst>
                <a:path w="324" h="288">
                  <a:moveTo>
                    <a:pt x="0" y="8"/>
                  </a:moveTo>
                  <a:lnTo>
                    <a:pt x="7" y="0"/>
                  </a:lnTo>
                  <a:lnTo>
                    <a:pt x="31" y="21"/>
                  </a:lnTo>
                  <a:lnTo>
                    <a:pt x="69" y="4"/>
                  </a:lnTo>
                  <a:lnTo>
                    <a:pt x="71" y="21"/>
                  </a:lnTo>
                  <a:lnTo>
                    <a:pt x="80" y="25"/>
                  </a:lnTo>
                  <a:lnTo>
                    <a:pt x="85" y="46"/>
                  </a:lnTo>
                  <a:lnTo>
                    <a:pt x="128" y="66"/>
                  </a:lnTo>
                  <a:lnTo>
                    <a:pt x="170" y="61"/>
                  </a:lnTo>
                  <a:lnTo>
                    <a:pt x="164" y="48"/>
                  </a:lnTo>
                  <a:lnTo>
                    <a:pt x="216" y="29"/>
                  </a:lnTo>
                  <a:lnTo>
                    <a:pt x="290" y="66"/>
                  </a:lnTo>
                  <a:lnTo>
                    <a:pt x="290" y="80"/>
                  </a:lnTo>
                  <a:lnTo>
                    <a:pt x="277" y="113"/>
                  </a:lnTo>
                  <a:lnTo>
                    <a:pt x="281" y="159"/>
                  </a:lnTo>
                  <a:lnTo>
                    <a:pt x="297" y="172"/>
                  </a:lnTo>
                  <a:lnTo>
                    <a:pt x="283" y="197"/>
                  </a:lnTo>
                  <a:lnTo>
                    <a:pt x="323" y="249"/>
                  </a:lnTo>
                  <a:lnTo>
                    <a:pt x="297" y="287"/>
                  </a:lnTo>
                  <a:lnTo>
                    <a:pt x="223" y="274"/>
                  </a:lnTo>
                  <a:lnTo>
                    <a:pt x="209" y="249"/>
                  </a:lnTo>
                  <a:lnTo>
                    <a:pt x="158" y="258"/>
                  </a:lnTo>
                  <a:lnTo>
                    <a:pt x="123" y="234"/>
                  </a:lnTo>
                  <a:lnTo>
                    <a:pt x="99" y="191"/>
                  </a:lnTo>
                  <a:lnTo>
                    <a:pt x="80" y="183"/>
                  </a:lnTo>
                  <a:lnTo>
                    <a:pt x="72" y="192"/>
                  </a:lnTo>
                  <a:lnTo>
                    <a:pt x="52" y="149"/>
                  </a:lnTo>
                  <a:lnTo>
                    <a:pt x="21" y="120"/>
                  </a:lnTo>
                  <a:lnTo>
                    <a:pt x="34" y="80"/>
                  </a:lnTo>
                  <a:lnTo>
                    <a:pt x="21" y="76"/>
                  </a:lnTo>
                  <a:lnTo>
                    <a:pt x="10" y="54"/>
                  </a:lnTo>
                  <a:lnTo>
                    <a:pt x="0" y="8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197">
              <a:extLst>
                <a:ext uri="{FF2B5EF4-FFF2-40B4-BE49-F238E27FC236}">
                  <a16:creationId xmlns:a16="http://schemas.microsoft.com/office/drawing/2014/main" xmlns="" id="{40548B16-5B04-4C1F-9897-609134C24F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15" y="1520"/>
              <a:ext cx="220" cy="228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3" y="132"/>
                </a:cxn>
                <a:cxn ang="0">
                  <a:pos x="19" y="145"/>
                </a:cxn>
                <a:cxn ang="0">
                  <a:pos x="5" y="170"/>
                </a:cxn>
                <a:cxn ang="0">
                  <a:pos x="32" y="178"/>
                </a:cxn>
                <a:cxn ang="0">
                  <a:pos x="92" y="170"/>
                </a:cxn>
                <a:cxn ang="0">
                  <a:pos x="105" y="144"/>
                </a:cxn>
                <a:cxn ang="0">
                  <a:pos x="149" y="128"/>
                </a:cxn>
                <a:cxn ang="0">
                  <a:pos x="152" y="107"/>
                </a:cxn>
                <a:cxn ang="0">
                  <a:pos x="169" y="102"/>
                </a:cxn>
                <a:cxn ang="0">
                  <a:pos x="158" y="90"/>
                </a:cxn>
                <a:cxn ang="0">
                  <a:pos x="174" y="89"/>
                </a:cxn>
                <a:cxn ang="0">
                  <a:pos x="188" y="69"/>
                </a:cxn>
                <a:cxn ang="0">
                  <a:pos x="181" y="45"/>
                </a:cxn>
                <a:cxn ang="0">
                  <a:pos x="237" y="27"/>
                </a:cxn>
                <a:cxn ang="0">
                  <a:pos x="238" y="27"/>
                </a:cxn>
                <a:cxn ang="0">
                  <a:pos x="218" y="20"/>
                </a:cxn>
                <a:cxn ang="0">
                  <a:pos x="190" y="34"/>
                </a:cxn>
                <a:cxn ang="0">
                  <a:pos x="174" y="0"/>
                </a:cxn>
                <a:cxn ang="0">
                  <a:pos x="150" y="27"/>
                </a:cxn>
                <a:cxn ang="0">
                  <a:pos x="76" y="27"/>
                </a:cxn>
                <a:cxn ang="0">
                  <a:pos x="38" y="65"/>
                </a:cxn>
                <a:cxn ang="0">
                  <a:pos x="12" y="52"/>
                </a:cxn>
                <a:cxn ang="0">
                  <a:pos x="0" y="85"/>
                </a:cxn>
              </a:cxnLst>
              <a:rect l="0" t="0" r="r" b="b"/>
              <a:pathLst>
                <a:path w="239" h="179">
                  <a:moveTo>
                    <a:pt x="0" y="85"/>
                  </a:moveTo>
                  <a:lnTo>
                    <a:pt x="3" y="132"/>
                  </a:lnTo>
                  <a:lnTo>
                    <a:pt x="19" y="145"/>
                  </a:lnTo>
                  <a:lnTo>
                    <a:pt x="5" y="170"/>
                  </a:lnTo>
                  <a:lnTo>
                    <a:pt x="32" y="178"/>
                  </a:lnTo>
                  <a:lnTo>
                    <a:pt x="92" y="170"/>
                  </a:lnTo>
                  <a:lnTo>
                    <a:pt x="105" y="144"/>
                  </a:lnTo>
                  <a:lnTo>
                    <a:pt x="149" y="128"/>
                  </a:lnTo>
                  <a:lnTo>
                    <a:pt x="152" y="107"/>
                  </a:lnTo>
                  <a:lnTo>
                    <a:pt x="169" y="102"/>
                  </a:lnTo>
                  <a:lnTo>
                    <a:pt x="158" y="90"/>
                  </a:lnTo>
                  <a:lnTo>
                    <a:pt x="174" y="89"/>
                  </a:lnTo>
                  <a:lnTo>
                    <a:pt x="188" y="69"/>
                  </a:lnTo>
                  <a:lnTo>
                    <a:pt x="181" y="45"/>
                  </a:lnTo>
                  <a:lnTo>
                    <a:pt x="237" y="27"/>
                  </a:lnTo>
                  <a:lnTo>
                    <a:pt x="238" y="27"/>
                  </a:lnTo>
                  <a:lnTo>
                    <a:pt x="218" y="20"/>
                  </a:lnTo>
                  <a:lnTo>
                    <a:pt x="190" y="34"/>
                  </a:lnTo>
                  <a:lnTo>
                    <a:pt x="174" y="0"/>
                  </a:lnTo>
                  <a:lnTo>
                    <a:pt x="150" y="27"/>
                  </a:lnTo>
                  <a:lnTo>
                    <a:pt x="76" y="27"/>
                  </a:lnTo>
                  <a:lnTo>
                    <a:pt x="38" y="65"/>
                  </a:lnTo>
                  <a:lnTo>
                    <a:pt x="12" y="52"/>
                  </a:lnTo>
                  <a:lnTo>
                    <a:pt x="0" y="8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198">
              <a:extLst>
                <a:ext uri="{FF2B5EF4-FFF2-40B4-BE49-F238E27FC236}">
                  <a16:creationId xmlns:a16="http://schemas.microsoft.com/office/drawing/2014/main" xmlns="" id="{67185D42-59D7-48CD-8490-CAE9028694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40" y="1816"/>
              <a:ext cx="73" cy="13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3" y="42"/>
                </a:cxn>
                <a:cxn ang="0">
                  <a:pos x="17" y="90"/>
                </a:cxn>
                <a:cxn ang="0">
                  <a:pos x="38" y="88"/>
                </a:cxn>
                <a:cxn ang="0">
                  <a:pos x="48" y="67"/>
                </a:cxn>
                <a:cxn ang="0">
                  <a:pos x="63" y="70"/>
                </a:cxn>
                <a:cxn ang="0">
                  <a:pos x="73" y="105"/>
                </a:cxn>
                <a:cxn ang="0">
                  <a:pos x="79" y="86"/>
                </a:cxn>
                <a:cxn ang="0">
                  <a:pos x="70" y="53"/>
                </a:cxn>
                <a:cxn ang="0">
                  <a:pos x="63" y="65"/>
                </a:cxn>
                <a:cxn ang="0">
                  <a:pos x="51" y="47"/>
                </a:cxn>
                <a:cxn ang="0">
                  <a:pos x="71" y="28"/>
                </a:cxn>
                <a:cxn ang="0">
                  <a:pos x="35" y="24"/>
                </a:cxn>
                <a:cxn ang="0">
                  <a:pos x="10" y="0"/>
                </a:cxn>
                <a:cxn ang="0">
                  <a:pos x="2" y="13"/>
                </a:cxn>
                <a:cxn ang="0">
                  <a:pos x="13" y="24"/>
                </a:cxn>
                <a:cxn ang="0">
                  <a:pos x="0" y="32"/>
                </a:cxn>
              </a:cxnLst>
              <a:rect l="0" t="0" r="r" b="b"/>
              <a:pathLst>
                <a:path w="80" h="106">
                  <a:moveTo>
                    <a:pt x="0" y="32"/>
                  </a:moveTo>
                  <a:lnTo>
                    <a:pt x="13" y="42"/>
                  </a:lnTo>
                  <a:lnTo>
                    <a:pt x="17" y="90"/>
                  </a:lnTo>
                  <a:lnTo>
                    <a:pt x="38" y="88"/>
                  </a:lnTo>
                  <a:lnTo>
                    <a:pt x="48" y="67"/>
                  </a:lnTo>
                  <a:lnTo>
                    <a:pt x="63" y="70"/>
                  </a:lnTo>
                  <a:lnTo>
                    <a:pt x="73" y="105"/>
                  </a:lnTo>
                  <a:lnTo>
                    <a:pt x="79" y="86"/>
                  </a:lnTo>
                  <a:lnTo>
                    <a:pt x="70" y="53"/>
                  </a:lnTo>
                  <a:lnTo>
                    <a:pt x="63" y="65"/>
                  </a:lnTo>
                  <a:lnTo>
                    <a:pt x="51" y="47"/>
                  </a:lnTo>
                  <a:lnTo>
                    <a:pt x="71" y="28"/>
                  </a:lnTo>
                  <a:lnTo>
                    <a:pt x="35" y="24"/>
                  </a:lnTo>
                  <a:lnTo>
                    <a:pt x="10" y="0"/>
                  </a:lnTo>
                  <a:lnTo>
                    <a:pt x="2" y="13"/>
                  </a:lnTo>
                  <a:lnTo>
                    <a:pt x="13" y="24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199">
              <a:extLst>
                <a:ext uri="{FF2B5EF4-FFF2-40B4-BE49-F238E27FC236}">
                  <a16:creationId xmlns:a16="http://schemas.microsoft.com/office/drawing/2014/main" xmlns="" id="{01D9FFEC-2F5E-4FE5-9932-00F9CE64E5E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7" y="1777"/>
              <a:ext cx="49" cy="39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4" y="29"/>
                </a:cxn>
                <a:cxn ang="0">
                  <a:pos x="49" y="21"/>
                </a:cxn>
                <a:cxn ang="0">
                  <a:pos x="45" y="5"/>
                </a:cxn>
                <a:cxn ang="0">
                  <a:pos x="17" y="0"/>
                </a:cxn>
                <a:cxn ang="0">
                  <a:pos x="0" y="15"/>
                </a:cxn>
              </a:cxnLst>
              <a:rect l="0" t="0" r="r" b="b"/>
              <a:pathLst>
                <a:path w="50" h="30">
                  <a:moveTo>
                    <a:pt x="0" y="15"/>
                  </a:moveTo>
                  <a:lnTo>
                    <a:pt x="4" y="29"/>
                  </a:lnTo>
                  <a:lnTo>
                    <a:pt x="49" y="21"/>
                  </a:lnTo>
                  <a:lnTo>
                    <a:pt x="45" y="5"/>
                  </a:lnTo>
                  <a:lnTo>
                    <a:pt x="17" y="0"/>
                  </a:lnTo>
                  <a:lnTo>
                    <a:pt x="0" y="1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200">
              <a:extLst>
                <a:ext uri="{FF2B5EF4-FFF2-40B4-BE49-F238E27FC236}">
                  <a16:creationId xmlns:a16="http://schemas.microsoft.com/office/drawing/2014/main" xmlns="" id="{D94FA3D3-2AA3-4DA2-A9E9-9659E9FAD4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09" y="1783"/>
              <a:ext cx="139" cy="411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5" y="111"/>
                </a:cxn>
                <a:cxn ang="0">
                  <a:pos x="50" y="29"/>
                </a:cxn>
                <a:cxn ang="0">
                  <a:pos x="80" y="16"/>
                </a:cxn>
                <a:cxn ang="0">
                  <a:pos x="88" y="0"/>
                </a:cxn>
                <a:cxn ang="0">
                  <a:pos x="110" y="9"/>
                </a:cxn>
                <a:cxn ang="0">
                  <a:pos x="110" y="25"/>
                </a:cxn>
                <a:cxn ang="0">
                  <a:pos x="91" y="73"/>
                </a:cxn>
                <a:cxn ang="0">
                  <a:pos x="110" y="72"/>
                </a:cxn>
                <a:cxn ang="0">
                  <a:pos x="120" y="106"/>
                </a:cxn>
                <a:cxn ang="0">
                  <a:pos x="152" y="115"/>
                </a:cxn>
                <a:cxn ang="0">
                  <a:pos x="132" y="133"/>
                </a:cxn>
                <a:cxn ang="0">
                  <a:pos x="99" y="154"/>
                </a:cxn>
                <a:cxn ang="0">
                  <a:pos x="91" y="176"/>
                </a:cxn>
                <a:cxn ang="0">
                  <a:pos x="110" y="215"/>
                </a:cxn>
                <a:cxn ang="0">
                  <a:pos x="101" y="239"/>
                </a:cxn>
                <a:cxn ang="0">
                  <a:pos x="124" y="290"/>
                </a:cxn>
                <a:cxn ang="0">
                  <a:pos x="110" y="322"/>
                </a:cxn>
                <a:cxn ang="0">
                  <a:pos x="91" y="211"/>
                </a:cxn>
                <a:cxn ang="0">
                  <a:pos x="75" y="191"/>
                </a:cxn>
                <a:cxn ang="0">
                  <a:pos x="52" y="221"/>
                </a:cxn>
                <a:cxn ang="0">
                  <a:pos x="34" y="216"/>
                </a:cxn>
                <a:cxn ang="0">
                  <a:pos x="36" y="178"/>
                </a:cxn>
                <a:cxn ang="0">
                  <a:pos x="0" y="130"/>
                </a:cxn>
              </a:cxnLst>
              <a:rect l="0" t="0" r="r" b="b"/>
              <a:pathLst>
                <a:path w="153" h="323">
                  <a:moveTo>
                    <a:pt x="0" y="130"/>
                  </a:moveTo>
                  <a:lnTo>
                    <a:pt x="5" y="111"/>
                  </a:lnTo>
                  <a:lnTo>
                    <a:pt x="50" y="29"/>
                  </a:lnTo>
                  <a:lnTo>
                    <a:pt x="80" y="16"/>
                  </a:lnTo>
                  <a:lnTo>
                    <a:pt x="88" y="0"/>
                  </a:lnTo>
                  <a:lnTo>
                    <a:pt x="110" y="9"/>
                  </a:lnTo>
                  <a:lnTo>
                    <a:pt x="110" y="25"/>
                  </a:lnTo>
                  <a:lnTo>
                    <a:pt x="91" y="73"/>
                  </a:lnTo>
                  <a:lnTo>
                    <a:pt x="110" y="72"/>
                  </a:lnTo>
                  <a:lnTo>
                    <a:pt x="120" y="106"/>
                  </a:lnTo>
                  <a:lnTo>
                    <a:pt x="152" y="115"/>
                  </a:lnTo>
                  <a:lnTo>
                    <a:pt x="132" y="133"/>
                  </a:lnTo>
                  <a:lnTo>
                    <a:pt x="99" y="154"/>
                  </a:lnTo>
                  <a:lnTo>
                    <a:pt x="91" y="176"/>
                  </a:lnTo>
                  <a:lnTo>
                    <a:pt x="110" y="215"/>
                  </a:lnTo>
                  <a:lnTo>
                    <a:pt x="101" y="239"/>
                  </a:lnTo>
                  <a:lnTo>
                    <a:pt x="124" y="290"/>
                  </a:lnTo>
                  <a:lnTo>
                    <a:pt x="110" y="322"/>
                  </a:lnTo>
                  <a:lnTo>
                    <a:pt x="91" y="211"/>
                  </a:lnTo>
                  <a:lnTo>
                    <a:pt x="75" y="191"/>
                  </a:lnTo>
                  <a:lnTo>
                    <a:pt x="52" y="221"/>
                  </a:lnTo>
                  <a:lnTo>
                    <a:pt x="34" y="216"/>
                  </a:lnTo>
                  <a:lnTo>
                    <a:pt x="36" y="178"/>
                  </a:lnTo>
                  <a:lnTo>
                    <a:pt x="0" y="13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201">
              <a:extLst>
                <a:ext uri="{FF2B5EF4-FFF2-40B4-BE49-F238E27FC236}">
                  <a16:creationId xmlns:a16="http://schemas.microsoft.com/office/drawing/2014/main" xmlns="" id="{2B48BFCF-A1C6-4A64-A666-214E4A8D51E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20" y="1105"/>
              <a:ext cx="956" cy="863"/>
            </a:xfrm>
            <a:custGeom>
              <a:avLst/>
              <a:gdLst/>
              <a:ahLst/>
              <a:cxnLst>
                <a:cxn ang="0">
                  <a:pos x="5" y="294"/>
                </a:cxn>
                <a:cxn ang="0">
                  <a:pos x="108" y="252"/>
                </a:cxn>
                <a:cxn ang="0">
                  <a:pos x="105" y="194"/>
                </a:cxn>
                <a:cxn ang="0">
                  <a:pos x="156" y="143"/>
                </a:cxn>
                <a:cxn ang="0">
                  <a:pos x="205" y="117"/>
                </a:cxn>
                <a:cxn ang="0">
                  <a:pos x="256" y="128"/>
                </a:cxn>
                <a:cxn ang="0">
                  <a:pos x="288" y="187"/>
                </a:cxn>
                <a:cxn ang="0">
                  <a:pos x="395" y="240"/>
                </a:cxn>
                <a:cxn ang="0">
                  <a:pos x="528" y="264"/>
                </a:cxn>
                <a:cxn ang="0">
                  <a:pos x="648" y="220"/>
                </a:cxn>
                <a:cxn ang="0">
                  <a:pos x="676" y="194"/>
                </a:cxn>
                <a:cxn ang="0">
                  <a:pos x="775" y="156"/>
                </a:cxn>
                <a:cxn ang="0">
                  <a:pos x="711" y="133"/>
                </a:cxn>
                <a:cxn ang="0">
                  <a:pos x="722" y="81"/>
                </a:cxn>
                <a:cxn ang="0">
                  <a:pos x="770" y="81"/>
                </a:cxn>
                <a:cxn ang="0">
                  <a:pos x="786" y="20"/>
                </a:cxn>
                <a:cxn ang="0">
                  <a:pos x="881" y="14"/>
                </a:cxn>
                <a:cxn ang="0">
                  <a:pos x="963" y="105"/>
                </a:cxn>
                <a:cxn ang="0">
                  <a:pos x="1038" y="115"/>
                </a:cxn>
                <a:cxn ang="0">
                  <a:pos x="970" y="199"/>
                </a:cxn>
                <a:cxn ang="0">
                  <a:pos x="963" y="245"/>
                </a:cxn>
                <a:cxn ang="0">
                  <a:pos x="925" y="259"/>
                </a:cxn>
                <a:cxn ang="0">
                  <a:pos x="900" y="266"/>
                </a:cxn>
                <a:cxn ang="0">
                  <a:pos x="806" y="325"/>
                </a:cxn>
                <a:cxn ang="0">
                  <a:pos x="814" y="277"/>
                </a:cxn>
                <a:cxn ang="0">
                  <a:pos x="744" y="327"/>
                </a:cxn>
                <a:cxn ang="0">
                  <a:pos x="799" y="343"/>
                </a:cxn>
                <a:cxn ang="0">
                  <a:pos x="790" y="372"/>
                </a:cxn>
                <a:cxn ang="0">
                  <a:pos x="817" y="463"/>
                </a:cxn>
                <a:cxn ang="0">
                  <a:pos x="817" y="480"/>
                </a:cxn>
                <a:cxn ang="0">
                  <a:pos x="820" y="497"/>
                </a:cxn>
                <a:cxn ang="0">
                  <a:pos x="724" y="624"/>
                </a:cxn>
                <a:cxn ang="0">
                  <a:pos x="684" y="633"/>
                </a:cxn>
                <a:cxn ang="0">
                  <a:pos x="665" y="645"/>
                </a:cxn>
                <a:cxn ang="0">
                  <a:pos x="617" y="675"/>
                </a:cxn>
                <a:cxn ang="0">
                  <a:pos x="580" y="652"/>
                </a:cxn>
                <a:cxn ang="0">
                  <a:pos x="482" y="636"/>
                </a:cxn>
                <a:cxn ang="0">
                  <a:pos x="474" y="653"/>
                </a:cxn>
                <a:cxn ang="0">
                  <a:pos x="434" y="639"/>
                </a:cxn>
                <a:cxn ang="0">
                  <a:pos x="405" y="606"/>
                </a:cxn>
                <a:cxn ang="0">
                  <a:pos x="424" y="542"/>
                </a:cxn>
                <a:cxn ang="0">
                  <a:pos x="384" y="521"/>
                </a:cxn>
                <a:cxn ang="0">
                  <a:pos x="304" y="534"/>
                </a:cxn>
                <a:cxn ang="0">
                  <a:pos x="257" y="544"/>
                </a:cxn>
                <a:cxn ang="0">
                  <a:pos x="243" y="534"/>
                </a:cxn>
                <a:cxn ang="0">
                  <a:pos x="177" y="508"/>
                </a:cxn>
                <a:cxn ang="0">
                  <a:pos x="89" y="477"/>
                </a:cxn>
                <a:cxn ang="0">
                  <a:pos x="96" y="442"/>
                </a:cxn>
                <a:cxn ang="0">
                  <a:pos x="109" y="388"/>
                </a:cxn>
                <a:cxn ang="0">
                  <a:pos x="66" y="388"/>
                </a:cxn>
                <a:cxn ang="0">
                  <a:pos x="15" y="354"/>
                </a:cxn>
                <a:cxn ang="0">
                  <a:pos x="0" y="321"/>
                </a:cxn>
              </a:cxnLst>
              <a:rect l="0" t="0" r="r" b="b"/>
              <a:pathLst>
                <a:path w="1039" h="676">
                  <a:moveTo>
                    <a:pt x="0" y="321"/>
                  </a:moveTo>
                  <a:lnTo>
                    <a:pt x="5" y="294"/>
                  </a:lnTo>
                  <a:lnTo>
                    <a:pt x="42" y="287"/>
                  </a:lnTo>
                  <a:lnTo>
                    <a:pt x="108" y="252"/>
                  </a:lnTo>
                  <a:lnTo>
                    <a:pt x="118" y="226"/>
                  </a:lnTo>
                  <a:lnTo>
                    <a:pt x="105" y="194"/>
                  </a:lnTo>
                  <a:lnTo>
                    <a:pt x="145" y="187"/>
                  </a:lnTo>
                  <a:lnTo>
                    <a:pt x="156" y="143"/>
                  </a:lnTo>
                  <a:lnTo>
                    <a:pt x="200" y="147"/>
                  </a:lnTo>
                  <a:lnTo>
                    <a:pt x="205" y="117"/>
                  </a:lnTo>
                  <a:lnTo>
                    <a:pt x="239" y="105"/>
                  </a:lnTo>
                  <a:lnTo>
                    <a:pt x="256" y="128"/>
                  </a:lnTo>
                  <a:lnTo>
                    <a:pt x="280" y="136"/>
                  </a:lnTo>
                  <a:lnTo>
                    <a:pt x="288" y="187"/>
                  </a:lnTo>
                  <a:lnTo>
                    <a:pt x="365" y="206"/>
                  </a:lnTo>
                  <a:lnTo>
                    <a:pt x="395" y="240"/>
                  </a:lnTo>
                  <a:lnTo>
                    <a:pt x="457" y="237"/>
                  </a:lnTo>
                  <a:lnTo>
                    <a:pt x="528" y="264"/>
                  </a:lnTo>
                  <a:lnTo>
                    <a:pt x="619" y="240"/>
                  </a:lnTo>
                  <a:lnTo>
                    <a:pt x="648" y="220"/>
                  </a:lnTo>
                  <a:lnTo>
                    <a:pt x="648" y="193"/>
                  </a:lnTo>
                  <a:lnTo>
                    <a:pt x="676" y="194"/>
                  </a:lnTo>
                  <a:lnTo>
                    <a:pt x="730" y="159"/>
                  </a:lnTo>
                  <a:lnTo>
                    <a:pt x="775" y="156"/>
                  </a:lnTo>
                  <a:lnTo>
                    <a:pt x="752" y="126"/>
                  </a:lnTo>
                  <a:lnTo>
                    <a:pt x="711" y="133"/>
                  </a:lnTo>
                  <a:lnTo>
                    <a:pt x="710" y="100"/>
                  </a:lnTo>
                  <a:lnTo>
                    <a:pt x="722" y="81"/>
                  </a:lnTo>
                  <a:lnTo>
                    <a:pt x="747" y="93"/>
                  </a:lnTo>
                  <a:lnTo>
                    <a:pt x="770" y="81"/>
                  </a:lnTo>
                  <a:lnTo>
                    <a:pt x="796" y="36"/>
                  </a:lnTo>
                  <a:lnTo>
                    <a:pt x="786" y="20"/>
                  </a:lnTo>
                  <a:lnTo>
                    <a:pt x="843" y="0"/>
                  </a:lnTo>
                  <a:lnTo>
                    <a:pt x="881" y="14"/>
                  </a:lnTo>
                  <a:lnTo>
                    <a:pt x="913" y="89"/>
                  </a:lnTo>
                  <a:lnTo>
                    <a:pt x="963" y="105"/>
                  </a:lnTo>
                  <a:lnTo>
                    <a:pt x="973" y="133"/>
                  </a:lnTo>
                  <a:lnTo>
                    <a:pt x="1038" y="115"/>
                  </a:lnTo>
                  <a:lnTo>
                    <a:pt x="1008" y="189"/>
                  </a:lnTo>
                  <a:lnTo>
                    <a:pt x="970" y="199"/>
                  </a:lnTo>
                  <a:lnTo>
                    <a:pt x="977" y="226"/>
                  </a:lnTo>
                  <a:lnTo>
                    <a:pt x="963" y="245"/>
                  </a:lnTo>
                  <a:lnTo>
                    <a:pt x="957" y="237"/>
                  </a:lnTo>
                  <a:lnTo>
                    <a:pt x="925" y="259"/>
                  </a:lnTo>
                  <a:lnTo>
                    <a:pt x="925" y="268"/>
                  </a:lnTo>
                  <a:lnTo>
                    <a:pt x="900" y="266"/>
                  </a:lnTo>
                  <a:lnTo>
                    <a:pt x="856" y="299"/>
                  </a:lnTo>
                  <a:lnTo>
                    <a:pt x="806" y="325"/>
                  </a:lnTo>
                  <a:lnTo>
                    <a:pt x="824" y="287"/>
                  </a:lnTo>
                  <a:lnTo>
                    <a:pt x="814" y="277"/>
                  </a:lnTo>
                  <a:lnTo>
                    <a:pt x="747" y="318"/>
                  </a:lnTo>
                  <a:lnTo>
                    <a:pt x="744" y="327"/>
                  </a:lnTo>
                  <a:lnTo>
                    <a:pt x="770" y="354"/>
                  </a:lnTo>
                  <a:lnTo>
                    <a:pt x="799" y="343"/>
                  </a:lnTo>
                  <a:lnTo>
                    <a:pt x="829" y="354"/>
                  </a:lnTo>
                  <a:lnTo>
                    <a:pt x="790" y="372"/>
                  </a:lnTo>
                  <a:lnTo>
                    <a:pt x="771" y="402"/>
                  </a:lnTo>
                  <a:lnTo>
                    <a:pt x="817" y="463"/>
                  </a:lnTo>
                  <a:lnTo>
                    <a:pt x="787" y="455"/>
                  </a:lnTo>
                  <a:lnTo>
                    <a:pt x="817" y="480"/>
                  </a:lnTo>
                  <a:lnTo>
                    <a:pt x="787" y="491"/>
                  </a:lnTo>
                  <a:lnTo>
                    <a:pt x="820" y="497"/>
                  </a:lnTo>
                  <a:lnTo>
                    <a:pt x="763" y="594"/>
                  </a:lnTo>
                  <a:lnTo>
                    <a:pt x="724" y="624"/>
                  </a:lnTo>
                  <a:lnTo>
                    <a:pt x="687" y="633"/>
                  </a:lnTo>
                  <a:lnTo>
                    <a:pt x="684" y="633"/>
                  </a:lnTo>
                  <a:lnTo>
                    <a:pt x="676" y="627"/>
                  </a:lnTo>
                  <a:lnTo>
                    <a:pt x="665" y="645"/>
                  </a:lnTo>
                  <a:lnTo>
                    <a:pt x="620" y="653"/>
                  </a:lnTo>
                  <a:lnTo>
                    <a:pt x="617" y="675"/>
                  </a:lnTo>
                  <a:lnTo>
                    <a:pt x="608" y="651"/>
                  </a:lnTo>
                  <a:lnTo>
                    <a:pt x="580" y="652"/>
                  </a:lnTo>
                  <a:lnTo>
                    <a:pt x="531" y="622"/>
                  </a:lnTo>
                  <a:lnTo>
                    <a:pt x="482" y="636"/>
                  </a:lnTo>
                  <a:lnTo>
                    <a:pt x="471" y="636"/>
                  </a:lnTo>
                  <a:lnTo>
                    <a:pt x="474" y="653"/>
                  </a:lnTo>
                  <a:lnTo>
                    <a:pt x="466" y="648"/>
                  </a:lnTo>
                  <a:lnTo>
                    <a:pt x="434" y="639"/>
                  </a:lnTo>
                  <a:lnTo>
                    <a:pt x="424" y="605"/>
                  </a:lnTo>
                  <a:lnTo>
                    <a:pt x="405" y="606"/>
                  </a:lnTo>
                  <a:lnTo>
                    <a:pt x="424" y="558"/>
                  </a:lnTo>
                  <a:lnTo>
                    <a:pt x="424" y="542"/>
                  </a:lnTo>
                  <a:lnTo>
                    <a:pt x="401" y="533"/>
                  </a:lnTo>
                  <a:lnTo>
                    <a:pt x="384" y="521"/>
                  </a:lnTo>
                  <a:lnTo>
                    <a:pt x="379" y="505"/>
                  </a:lnTo>
                  <a:lnTo>
                    <a:pt x="304" y="534"/>
                  </a:lnTo>
                  <a:lnTo>
                    <a:pt x="275" y="529"/>
                  </a:lnTo>
                  <a:lnTo>
                    <a:pt x="257" y="544"/>
                  </a:lnTo>
                  <a:lnTo>
                    <a:pt x="255" y="533"/>
                  </a:lnTo>
                  <a:lnTo>
                    <a:pt x="243" y="534"/>
                  </a:lnTo>
                  <a:lnTo>
                    <a:pt x="205" y="534"/>
                  </a:lnTo>
                  <a:lnTo>
                    <a:pt x="177" y="508"/>
                  </a:lnTo>
                  <a:lnTo>
                    <a:pt x="122" y="488"/>
                  </a:lnTo>
                  <a:lnTo>
                    <a:pt x="89" y="477"/>
                  </a:lnTo>
                  <a:lnTo>
                    <a:pt x="80" y="447"/>
                  </a:lnTo>
                  <a:lnTo>
                    <a:pt x="96" y="442"/>
                  </a:lnTo>
                  <a:lnTo>
                    <a:pt x="89" y="417"/>
                  </a:lnTo>
                  <a:lnTo>
                    <a:pt x="109" y="388"/>
                  </a:lnTo>
                  <a:lnTo>
                    <a:pt x="91" y="378"/>
                  </a:lnTo>
                  <a:lnTo>
                    <a:pt x="66" y="388"/>
                  </a:lnTo>
                  <a:lnTo>
                    <a:pt x="14" y="354"/>
                  </a:lnTo>
                  <a:lnTo>
                    <a:pt x="15" y="354"/>
                  </a:lnTo>
                  <a:lnTo>
                    <a:pt x="17" y="329"/>
                  </a:lnTo>
                  <a:lnTo>
                    <a:pt x="0" y="32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202">
              <a:extLst>
                <a:ext uri="{FF2B5EF4-FFF2-40B4-BE49-F238E27FC236}">
                  <a16:creationId xmlns:a16="http://schemas.microsoft.com/office/drawing/2014/main" xmlns="" id="{1F0A5AEA-178E-43DB-8E26-DD4D89D2EB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65" y="1970"/>
              <a:ext cx="38" cy="46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2" y="0"/>
                </a:cxn>
                <a:cxn ang="0">
                  <a:pos x="39" y="4"/>
                </a:cxn>
                <a:cxn ang="0">
                  <a:pos x="19" y="33"/>
                </a:cxn>
                <a:cxn ang="0">
                  <a:pos x="0" y="24"/>
                </a:cxn>
              </a:cxnLst>
              <a:rect l="0" t="0" r="r" b="b"/>
              <a:pathLst>
                <a:path w="40" h="34">
                  <a:moveTo>
                    <a:pt x="0" y="24"/>
                  </a:moveTo>
                  <a:lnTo>
                    <a:pt x="12" y="0"/>
                  </a:lnTo>
                  <a:lnTo>
                    <a:pt x="39" y="4"/>
                  </a:lnTo>
                  <a:lnTo>
                    <a:pt x="19" y="33"/>
                  </a:lnTo>
                  <a:lnTo>
                    <a:pt x="0" y="2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203">
              <a:extLst>
                <a:ext uri="{FF2B5EF4-FFF2-40B4-BE49-F238E27FC236}">
                  <a16:creationId xmlns:a16="http://schemas.microsoft.com/office/drawing/2014/main" xmlns="" id="{1340BFEF-72E0-493E-8831-8880D359D96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71" y="1555"/>
              <a:ext cx="155" cy="200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8" y="100"/>
                </a:cxn>
                <a:cxn ang="0">
                  <a:pos x="84" y="134"/>
                </a:cxn>
                <a:cxn ang="0">
                  <a:pos x="85" y="146"/>
                </a:cxn>
                <a:cxn ang="0">
                  <a:pos x="106" y="155"/>
                </a:cxn>
                <a:cxn ang="0">
                  <a:pos x="132" y="155"/>
                </a:cxn>
                <a:cxn ang="0">
                  <a:pos x="160" y="141"/>
                </a:cxn>
                <a:cxn ang="0">
                  <a:pos x="168" y="137"/>
                </a:cxn>
                <a:cxn ang="0">
                  <a:pos x="146" y="95"/>
                </a:cxn>
                <a:cxn ang="0">
                  <a:pos x="116" y="66"/>
                </a:cxn>
                <a:cxn ang="0">
                  <a:pos x="129" y="25"/>
                </a:cxn>
                <a:cxn ang="0">
                  <a:pos x="116" y="21"/>
                </a:cxn>
                <a:cxn ang="0">
                  <a:pos x="106" y="0"/>
                </a:cxn>
                <a:cxn ang="0">
                  <a:pos x="68" y="0"/>
                </a:cxn>
                <a:cxn ang="0">
                  <a:pos x="46" y="16"/>
                </a:cxn>
                <a:cxn ang="0">
                  <a:pos x="40" y="53"/>
                </a:cxn>
                <a:cxn ang="0">
                  <a:pos x="0" y="74"/>
                </a:cxn>
              </a:cxnLst>
              <a:rect l="0" t="0" r="r" b="b"/>
              <a:pathLst>
                <a:path w="169" h="156">
                  <a:moveTo>
                    <a:pt x="0" y="74"/>
                  </a:moveTo>
                  <a:lnTo>
                    <a:pt x="8" y="100"/>
                  </a:lnTo>
                  <a:lnTo>
                    <a:pt x="84" y="134"/>
                  </a:lnTo>
                  <a:lnTo>
                    <a:pt x="85" y="146"/>
                  </a:lnTo>
                  <a:lnTo>
                    <a:pt x="106" y="155"/>
                  </a:lnTo>
                  <a:lnTo>
                    <a:pt x="132" y="155"/>
                  </a:lnTo>
                  <a:lnTo>
                    <a:pt x="160" y="141"/>
                  </a:lnTo>
                  <a:lnTo>
                    <a:pt x="168" y="137"/>
                  </a:lnTo>
                  <a:lnTo>
                    <a:pt x="146" y="95"/>
                  </a:lnTo>
                  <a:lnTo>
                    <a:pt x="116" y="66"/>
                  </a:lnTo>
                  <a:lnTo>
                    <a:pt x="129" y="25"/>
                  </a:lnTo>
                  <a:lnTo>
                    <a:pt x="116" y="21"/>
                  </a:lnTo>
                  <a:lnTo>
                    <a:pt x="106" y="0"/>
                  </a:lnTo>
                  <a:lnTo>
                    <a:pt x="68" y="0"/>
                  </a:lnTo>
                  <a:lnTo>
                    <a:pt x="46" y="16"/>
                  </a:lnTo>
                  <a:lnTo>
                    <a:pt x="40" y="53"/>
                  </a:lnTo>
                  <a:lnTo>
                    <a:pt x="0" y="7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204">
              <a:extLst>
                <a:ext uri="{FF2B5EF4-FFF2-40B4-BE49-F238E27FC236}">
                  <a16:creationId xmlns:a16="http://schemas.microsoft.com/office/drawing/2014/main" xmlns="" id="{AE8C265B-B32C-4BD8-834A-BFAC99777B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70" y="1753"/>
              <a:ext cx="23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" y="16"/>
                </a:cxn>
                <a:cxn ang="0">
                  <a:pos x="26" y="0"/>
                </a:cxn>
                <a:cxn ang="0">
                  <a:pos x="0" y="0"/>
                </a:cxn>
              </a:cxnLst>
              <a:rect l="0" t="0" r="r" b="b"/>
              <a:pathLst>
                <a:path w="27" h="17">
                  <a:moveTo>
                    <a:pt x="0" y="0"/>
                  </a:moveTo>
                  <a:lnTo>
                    <a:pt x="13" y="16"/>
                  </a:ln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205">
              <a:extLst>
                <a:ext uri="{FF2B5EF4-FFF2-40B4-BE49-F238E27FC236}">
                  <a16:creationId xmlns:a16="http://schemas.microsoft.com/office/drawing/2014/main" xmlns="" id="{9261353A-0674-47CF-8768-209D4122C7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01" y="1655"/>
              <a:ext cx="24" cy="96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2" y="75"/>
                </a:cxn>
                <a:cxn ang="0">
                  <a:pos x="14" y="72"/>
                </a:cxn>
                <a:cxn ang="0">
                  <a:pos x="22" y="33"/>
                </a:cxn>
                <a:cxn ang="0">
                  <a:pos x="12" y="38"/>
                </a:cxn>
                <a:cxn ang="0">
                  <a:pos x="14" y="18"/>
                </a:cxn>
                <a:cxn ang="0">
                  <a:pos x="22" y="9"/>
                </a:cxn>
                <a:cxn ang="0">
                  <a:pos x="26" y="0"/>
                </a:cxn>
                <a:cxn ang="0">
                  <a:pos x="14" y="1"/>
                </a:cxn>
                <a:cxn ang="0">
                  <a:pos x="0" y="38"/>
                </a:cxn>
              </a:cxnLst>
              <a:rect l="0" t="0" r="r" b="b"/>
              <a:pathLst>
                <a:path w="27" h="76">
                  <a:moveTo>
                    <a:pt x="0" y="38"/>
                  </a:moveTo>
                  <a:lnTo>
                    <a:pt x="12" y="75"/>
                  </a:lnTo>
                  <a:lnTo>
                    <a:pt x="14" y="72"/>
                  </a:lnTo>
                  <a:lnTo>
                    <a:pt x="22" y="33"/>
                  </a:lnTo>
                  <a:lnTo>
                    <a:pt x="12" y="38"/>
                  </a:lnTo>
                  <a:lnTo>
                    <a:pt x="14" y="18"/>
                  </a:lnTo>
                  <a:lnTo>
                    <a:pt x="22" y="9"/>
                  </a:lnTo>
                  <a:lnTo>
                    <a:pt x="26" y="0"/>
                  </a:lnTo>
                  <a:lnTo>
                    <a:pt x="14" y="1"/>
                  </a:lnTo>
                  <a:lnTo>
                    <a:pt x="0" y="38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206">
              <a:extLst>
                <a:ext uri="{FF2B5EF4-FFF2-40B4-BE49-F238E27FC236}">
                  <a16:creationId xmlns:a16="http://schemas.microsoft.com/office/drawing/2014/main" xmlns="" id="{96A2C054-B04F-4A42-9241-B33CB86B039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2" y="1653"/>
              <a:ext cx="67" cy="102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2" y="21"/>
                </a:cxn>
                <a:cxn ang="0">
                  <a:pos x="9" y="13"/>
                </a:cxn>
                <a:cxn ang="0">
                  <a:pos x="29" y="20"/>
                </a:cxn>
                <a:cxn ang="0">
                  <a:pos x="65" y="0"/>
                </a:cxn>
                <a:cxn ang="0">
                  <a:pos x="74" y="25"/>
                </a:cxn>
                <a:cxn ang="0">
                  <a:pos x="34" y="36"/>
                </a:cxn>
                <a:cxn ang="0">
                  <a:pos x="55" y="53"/>
                </a:cxn>
                <a:cxn ang="0">
                  <a:pos x="43" y="66"/>
                </a:cxn>
                <a:cxn ang="0">
                  <a:pos x="21" y="80"/>
                </a:cxn>
                <a:cxn ang="0">
                  <a:pos x="2" y="75"/>
                </a:cxn>
                <a:cxn ang="0">
                  <a:pos x="9" y="36"/>
                </a:cxn>
                <a:cxn ang="0">
                  <a:pos x="0" y="41"/>
                </a:cxn>
              </a:cxnLst>
              <a:rect l="0" t="0" r="r" b="b"/>
              <a:pathLst>
                <a:path w="75" h="81">
                  <a:moveTo>
                    <a:pt x="0" y="41"/>
                  </a:moveTo>
                  <a:lnTo>
                    <a:pt x="2" y="21"/>
                  </a:lnTo>
                  <a:lnTo>
                    <a:pt x="9" y="13"/>
                  </a:lnTo>
                  <a:lnTo>
                    <a:pt x="29" y="20"/>
                  </a:lnTo>
                  <a:lnTo>
                    <a:pt x="65" y="0"/>
                  </a:lnTo>
                  <a:lnTo>
                    <a:pt x="74" y="25"/>
                  </a:lnTo>
                  <a:lnTo>
                    <a:pt x="34" y="36"/>
                  </a:lnTo>
                  <a:lnTo>
                    <a:pt x="55" y="53"/>
                  </a:lnTo>
                  <a:lnTo>
                    <a:pt x="43" y="66"/>
                  </a:lnTo>
                  <a:lnTo>
                    <a:pt x="21" y="80"/>
                  </a:lnTo>
                  <a:lnTo>
                    <a:pt x="2" y="75"/>
                  </a:lnTo>
                  <a:lnTo>
                    <a:pt x="9" y="36"/>
                  </a:lnTo>
                  <a:lnTo>
                    <a:pt x="0" y="4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207">
              <a:extLst>
                <a:ext uri="{FF2B5EF4-FFF2-40B4-BE49-F238E27FC236}">
                  <a16:creationId xmlns:a16="http://schemas.microsoft.com/office/drawing/2014/main" xmlns="" id="{FDEF0692-66B4-4FD7-BC83-9F224A9EA68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93" y="1738"/>
              <a:ext cx="33" cy="3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8" y="0"/>
                </a:cxn>
                <a:cxn ang="0">
                  <a:pos x="34" y="24"/>
                </a:cxn>
                <a:cxn ang="0">
                  <a:pos x="0" y="13"/>
                </a:cxn>
              </a:cxnLst>
              <a:rect l="0" t="0" r="r" b="b"/>
              <a:pathLst>
                <a:path w="35" h="25">
                  <a:moveTo>
                    <a:pt x="0" y="13"/>
                  </a:moveTo>
                  <a:lnTo>
                    <a:pt x="28" y="0"/>
                  </a:lnTo>
                  <a:lnTo>
                    <a:pt x="34" y="24"/>
                  </a:lnTo>
                  <a:lnTo>
                    <a:pt x="0" y="1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208">
              <a:extLst>
                <a:ext uri="{FF2B5EF4-FFF2-40B4-BE49-F238E27FC236}">
                  <a16:creationId xmlns:a16="http://schemas.microsoft.com/office/drawing/2014/main" xmlns="" id="{8DD9C703-FEF0-4986-B0CF-7076A7F440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6" y="1616"/>
              <a:ext cx="28" cy="41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2" y="30"/>
                </a:cxn>
                <a:cxn ang="0">
                  <a:pos x="31" y="10"/>
                </a:cxn>
                <a:cxn ang="0">
                  <a:pos x="17" y="0"/>
                </a:cxn>
                <a:cxn ang="0">
                  <a:pos x="0" y="31"/>
                </a:cxn>
              </a:cxnLst>
              <a:rect l="0" t="0" r="r" b="b"/>
              <a:pathLst>
                <a:path w="32" h="32">
                  <a:moveTo>
                    <a:pt x="0" y="31"/>
                  </a:moveTo>
                  <a:lnTo>
                    <a:pt x="12" y="30"/>
                  </a:lnTo>
                  <a:lnTo>
                    <a:pt x="31" y="10"/>
                  </a:lnTo>
                  <a:lnTo>
                    <a:pt x="17" y="0"/>
                  </a:lnTo>
                  <a:lnTo>
                    <a:pt x="0" y="3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209">
              <a:extLst>
                <a:ext uri="{FF2B5EF4-FFF2-40B4-BE49-F238E27FC236}">
                  <a16:creationId xmlns:a16="http://schemas.microsoft.com/office/drawing/2014/main" xmlns="" id="{AE241FBF-B84A-41BB-B7CD-1B585DBBAD8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19" y="1727"/>
              <a:ext cx="126" cy="93"/>
            </a:xfrm>
            <a:custGeom>
              <a:avLst/>
              <a:gdLst/>
              <a:ahLst/>
              <a:cxnLst>
                <a:cxn ang="0">
                  <a:pos x="0" y="29"/>
                </a:cxn>
                <a:cxn ang="0">
                  <a:pos x="14" y="0"/>
                </a:cxn>
                <a:cxn ang="0">
                  <a:pos x="71" y="19"/>
                </a:cxn>
                <a:cxn ang="0">
                  <a:pos x="99" y="46"/>
                </a:cxn>
                <a:cxn ang="0">
                  <a:pos x="137" y="46"/>
                </a:cxn>
                <a:cxn ang="0">
                  <a:pos x="134" y="74"/>
                </a:cxn>
                <a:cxn ang="0">
                  <a:pos x="45" y="56"/>
                </a:cxn>
                <a:cxn ang="0">
                  <a:pos x="0" y="29"/>
                </a:cxn>
              </a:cxnLst>
              <a:rect l="0" t="0" r="r" b="b"/>
              <a:pathLst>
                <a:path w="138" h="75">
                  <a:moveTo>
                    <a:pt x="0" y="29"/>
                  </a:moveTo>
                  <a:lnTo>
                    <a:pt x="14" y="0"/>
                  </a:lnTo>
                  <a:lnTo>
                    <a:pt x="71" y="19"/>
                  </a:lnTo>
                  <a:lnTo>
                    <a:pt x="99" y="46"/>
                  </a:lnTo>
                  <a:lnTo>
                    <a:pt x="137" y="46"/>
                  </a:lnTo>
                  <a:lnTo>
                    <a:pt x="134" y="74"/>
                  </a:lnTo>
                  <a:lnTo>
                    <a:pt x="45" y="56"/>
                  </a:lnTo>
                  <a:lnTo>
                    <a:pt x="0" y="2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210">
              <a:extLst>
                <a:ext uri="{FF2B5EF4-FFF2-40B4-BE49-F238E27FC236}">
                  <a16:creationId xmlns:a16="http://schemas.microsoft.com/office/drawing/2014/main" xmlns="" id="{24518375-A75B-4F57-A161-8D6105886D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18" y="1555"/>
              <a:ext cx="262" cy="328"/>
            </a:xfrm>
            <a:custGeom>
              <a:avLst/>
              <a:gdLst/>
              <a:ahLst/>
              <a:cxnLst>
                <a:cxn ang="0">
                  <a:pos x="0" y="143"/>
                </a:cxn>
                <a:cxn ang="0">
                  <a:pos x="26" y="151"/>
                </a:cxn>
                <a:cxn ang="0">
                  <a:pos x="87" y="143"/>
                </a:cxn>
                <a:cxn ang="0">
                  <a:pos x="99" y="116"/>
                </a:cxn>
                <a:cxn ang="0">
                  <a:pos x="143" y="101"/>
                </a:cxn>
                <a:cxn ang="0">
                  <a:pos x="147" y="80"/>
                </a:cxn>
                <a:cxn ang="0">
                  <a:pos x="163" y="75"/>
                </a:cxn>
                <a:cxn ang="0">
                  <a:pos x="153" y="63"/>
                </a:cxn>
                <a:cxn ang="0">
                  <a:pos x="167" y="62"/>
                </a:cxn>
                <a:cxn ang="0">
                  <a:pos x="182" y="42"/>
                </a:cxn>
                <a:cxn ang="0">
                  <a:pos x="176" y="18"/>
                </a:cxn>
                <a:cxn ang="0">
                  <a:pos x="231" y="0"/>
                </a:cxn>
                <a:cxn ang="0">
                  <a:pos x="283" y="34"/>
                </a:cxn>
                <a:cxn ang="0">
                  <a:pos x="268" y="48"/>
                </a:cxn>
                <a:cxn ang="0">
                  <a:pos x="221" y="48"/>
                </a:cxn>
                <a:cxn ang="0">
                  <a:pos x="221" y="78"/>
                </a:cxn>
                <a:cxn ang="0">
                  <a:pos x="241" y="95"/>
                </a:cxn>
                <a:cxn ang="0">
                  <a:pos x="229" y="105"/>
                </a:cxn>
                <a:cxn ang="0">
                  <a:pos x="234" y="122"/>
                </a:cxn>
                <a:cxn ang="0">
                  <a:pos x="185" y="179"/>
                </a:cxn>
                <a:cxn ang="0">
                  <a:pos x="163" y="179"/>
                </a:cxn>
                <a:cxn ang="0">
                  <a:pos x="147" y="194"/>
                </a:cxn>
                <a:cxn ang="0">
                  <a:pos x="173" y="244"/>
                </a:cxn>
                <a:cxn ang="0">
                  <a:pos x="134" y="244"/>
                </a:cxn>
                <a:cxn ang="0">
                  <a:pos x="119" y="257"/>
                </a:cxn>
                <a:cxn ang="0">
                  <a:pos x="89" y="224"/>
                </a:cxn>
                <a:cxn ang="0">
                  <a:pos x="13" y="233"/>
                </a:cxn>
                <a:cxn ang="0">
                  <a:pos x="37" y="195"/>
                </a:cxn>
                <a:cxn ang="0">
                  <a:pos x="0" y="143"/>
                </a:cxn>
              </a:cxnLst>
              <a:rect l="0" t="0" r="r" b="b"/>
              <a:pathLst>
                <a:path w="284" h="258">
                  <a:moveTo>
                    <a:pt x="0" y="143"/>
                  </a:moveTo>
                  <a:lnTo>
                    <a:pt x="26" y="151"/>
                  </a:lnTo>
                  <a:lnTo>
                    <a:pt x="87" y="143"/>
                  </a:lnTo>
                  <a:lnTo>
                    <a:pt x="99" y="116"/>
                  </a:lnTo>
                  <a:lnTo>
                    <a:pt x="143" y="101"/>
                  </a:lnTo>
                  <a:lnTo>
                    <a:pt x="147" y="80"/>
                  </a:lnTo>
                  <a:lnTo>
                    <a:pt x="163" y="75"/>
                  </a:lnTo>
                  <a:lnTo>
                    <a:pt x="153" y="63"/>
                  </a:lnTo>
                  <a:lnTo>
                    <a:pt x="167" y="62"/>
                  </a:lnTo>
                  <a:lnTo>
                    <a:pt x="182" y="42"/>
                  </a:lnTo>
                  <a:lnTo>
                    <a:pt x="176" y="18"/>
                  </a:lnTo>
                  <a:lnTo>
                    <a:pt x="231" y="0"/>
                  </a:lnTo>
                  <a:lnTo>
                    <a:pt x="283" y="34"/>
                  </a:lnTo>
                  <a:lnTo>
                    <a:pt x="268" y="48"/>
                  </a:lnTo>
                  <a:lnTo>
                    <a:pt x="221" y="48"/>
                  </a:lnTo>
                  <a:lnTo>
                    <a:pt x="221" y="78"/>
                  </a:lnTo>
                  <a:lnTo>
                    <a:pt x="241" y="95"/>
                  </a:lnTo>
                  <a:lnTo>
                    <a:pt x="229" y="105"/>
                  </a:lnTo>
                  <a:lnTo>
                    <a:pt x="234" y="122"/>
                  </a:lnTo>
                  <a:lnTo>
                    <a:pt x="185" y="179"/>
                  </a:lnTo>
                  <a:lnTo>
                    <a:pt x="163" y="179"/>
                  </a:lnTo>
                  <a:lnTo>
                    <a:pt x="147" y="194"/>
                  </a:lnTo>
                  <a:lnTo>
                    <a:pt x="173" y="244"/>
                  </a:lnTo>
                  <a:lnTo>
                    <a:pt x="134" y="244"/>
                  </a:lnTo>
                  <a:lnTo>
                    <a:pt x="119" y="257"/>
                  </a:lnTo>
                  <a:lnTo>
                    <a:pt x="89" y="224"/>
                  </a:lnTo>
                  <a:lnTo>
                    <a:pt x="13" y="233"/>
                  </a:lnTo>
                  <a:lnTo>
                    <a:pt x="37" y="195"/>
                  </a:lnTo>
                  <a:lnTo>
                    <a:pt x="0" y="14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211">
              <a:extLst>
                <a:ext uri="{FF2B5EF4-FFF2-40B4-BE49-F238E27FC236}">
                  <a16:creationId xmlns:a16="http://schemas.microsoft.com/office/drawing/2014/main" xmlns="" id="{77434B13-2AF8-45FD-8087-9B38A3A20C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3" y="1825"/>
              <a:ext cx="18" cy="41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8" y="31"/>
                </a:cxn>
                <a:cxn ang="0">
                  <a:pos x="17" y="27"/>
                </a:cxn>
                <a:cxn ang="0">
                  <a:pos x="8" y="0"/>
                </a:cxn>
                <a:cxn ang="0">
                  <a:pos x="0" y="25"/>
                </a:cxn>
              </a:cxnLst>
              <a:rect l="0" t="0" r="r" b="b"/>
              <a:pathLst>
                <a:path w="18" h="32">
                  <a:moveTo>
                    <a:pt x="0" y="25"/>
                  </a:moveTo>
                  <a:lnTo>
                    <a:pt x="8" y="31"/>
                  </a:lnTo>
                  <a:lnTo>
                    <a:pt x="17" y="27"/>
                  </a:lnTo>
                  <a:lnTo>
                    <a:pt x="8" y="0"/>
                  </a:lnTo>
                  <a:lnTo>
                    <a:pt x="0" y="2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212">
              <a:extLst>
                <a:ext uri="{FF2B5EF4-FFF2-40B4-BE49-F238E27FC236}">
                  <a16:creationId xmlns:a16="http://schemas.microsoft.com/office/drawing/2014/main" xmlns="" id="{08B90BCE-F2FD-466F-8A49-D072256AAEC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2" y="1683"/>
              <a:ext cx="326" cy="389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2" y="51"/>
                </a:cxn>
                <a:cxn ang="0">
                  <a:pos x="21" y="56"/>
                </a:cxn>
                <a:cxn ang="0">
                  <a:pos x="42" y="42"/>
                </a:cxn>
                <a:cxn ang="0">
                  <a:pos x="54" y="28"/>
                </a:cxn>
                <a:cxn ang="0">
                  <a:pos x="33" y="11"/>
                </a:cxn>
                <a:cxn ang="0">
                  <a:pos x="73" y="0"/>
                </a:cxn>
                <a:cxn ang="0">
                  <a:pos x="149" y="34"/>
                </a:cxn>
                <a:cxn ang="0">
                  <a:pos x="150" y="47"/>
                </a:cxn>
                <a:cxn ang="0">
                  <a:pos x="171" y="56"/>
                </a:cxn>
                <a:cxn ang="0">
                  <a:pos x="185" y="63"/>
                </a:cxn>
                <a:cxn ang="0">
                  <a:pos x="197" y="56"/>
                </a:cxn>
                <a:cxn ang="0">
                  <a:pos x="232" y="67"/>
                </a:cxn>
                <a:cxn ang="0">
                  <a:pos x="274" y="137"/>
                </a:cxn>
                <a:cxn ang="0">
                  <a:pos x="277" y="143"/>
                </a:cxn>
                <a:cxn ang="0">
                  <a:pos x="294" y="170"/>
                </a:cxn>
                <a:cxn ang="0">
                  <a:pos x="345" y="175"/>
                </a:cxn>
                <a:cxn ang="0">
                  <a:pos x="354" y="188"/>
                </a:cxn>
                <a:cxn ang="0">
                  <a:pos x="341" y="227"/>
                </a:cxn>
                <a:cxn ang="0">
                  <a:pos x="294" y="244"/>
                </a:cxn>
                <a:cxn ang="0">
                  <a:pos x="239" y="258"/>
                </a:cxn>
                <a:cxn ang="0">
                  <a:pos x="195" y="306"/>
                </a:cxn>
                <a:cxn ang="0">
                  <a:pos x="195" y="286"/>
                </a:cxn>
                <a:cxn ang="0">
                  <a:pos x="163" y="273"/>
                </a:cxn>
                <a:cxn ang="0">
                  <a:pos x="134" y="291"/>
                </a:cxn>
                <a:cxn ang="0">
                  <a:pos x="103" y="235"/>
                </a:cxn>
                <a:cxn ang="0">
                  <a:pos x="78" y="213"/>
                </a:cxn>
                <a:cxn ang="0">
                  <a:pos x="61" y="152"/>
                </a:cxn>
                <a:cxn ang="0">
                  <a:pos x="0" y="79"/>
                </a:cxn>
              </a:cxnLst>
              <a:rect l="0" t="0" r="r" b="b"/>
              <a:pathLst>
                <a:path w="355" h="307">
                  <a:moveTo>
                    <a:pt x="0" y="79"/>
                  </a:moveTo>
                  <a:lnTo>
                    <a:pt x="2" y="51"/>
                  </a:lnTo>
                  <a:lnTo>
                    <a:pt x="21" y="56"/>
                  </a:lnTo>
                  <a:lnTo>
                    <a:pt x="42" y="42"/>
                  </a:lnTo>
                  <a:lnTo>
                    <a:pt x="54" y="28"/>
                  </a:lnTo>
                  <a:lnTo>
                    <a:pt x="33" y="11"/>
                  </a:lnTo>
                  <a:lnTo>
                    <a:pt x="73" y="0"/>
                  </a:lnTo>
                  <a:lnTo>
                    <a:pt x="149" y="34"/>
                  </a:lnTo>
                  <a:lnTo>
                    <a:pt x="150" y="47"/>
                  </a:lnTo>
                  <a:lnTo>
                    <a:pt x="171" y="56"/>
                  </a:lnTo>
                  <a:lnTo>
                    <a:pt x="185" y="63"/>
                  </a:lnTo>
                  <a:lnTo>
                    <a:pt x="197" y="56"/>
                  </a:lnTo>
                  <a:lnTo>
                    <a:pt x="232" y="67"/>
                  </a:lnTo>
                  <a:lnTo>
                    <a:pt x="274" y="137"/>
                  </a:lnTo>
                  <a:lnTo>
                    <a:pt x="277" y="143"/>
                  </a:lnTo>
                  <a:lnTo>
                    <a:pt x="294" y="170"/>
                  </a:lnTo>
                  <a:lnTo>
                    <a:pt x="345" y="175"/>
                  </a:lnTo>
                  <a:lnTo>
                    <a:pt x="354" y="188"/>
                  </a:lnTo>
                  <a:lnTo>
                    <a:pt x="341" y="227"/>
                  </a:lnTo>
                  <a:lnTo>
                    <a:pt x="294" y="244"/>
                  </a:lnTo>
                  <a:lnTo>
                    <a:pt x="239" y="258"/>
                  </a:lnTo>
                  <a:lnTo>
                    <a:pt x="195" y="306"/>
                  </a:lnTo>
                  <a:lnTo>
                    <a:pt x="195" y="286"/>
                  </a:lnTo>
                  <a:lnTo>
                    <a:pt x="163" y="273"/>
                  </a:lnTo>
                  <a:lnTo>
                    <a:pt x="134" y="291"/>
                  </a:lnTo>
                  <a:lnTo>
                    <a:pt x="103" y="235"/>
                  </a:lnTo>
                  <a:lnTo>
                    <a:pt x="78" y="213"/>
                  </a:lnTo>
                  <a:lnTo>
                    <a:pt x="61" y="152"/>
                  </a:lnTo>
                  <a:lnTo>
                    <a:pt x="0" y="7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213">
              <a:extLst>
                <a:ext uri="{FF2B5EF4-FFF2-40B4-BE49-F238E27FC236}">
                  <a16:creationId xmlns:a16="http://schemas.microsoft.com/office/drawing/2014/main" xmlns="" id="{9F1878CB-5099-417E-8823-46B88F3D5A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1" y="1555"/>
              <a:ext cx="115" cy="124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3" y="79"/>
                </a:cxn>
                <a:cxn ang="0">
                  <a:pos x="22" y="58"/>
                </a:cxn>
                <a:cxn ang="0">
                  <a:pos x="9" y="48"/>
                </a:cxn>
                <a:cxn ang="0">
                  <a:pos x="9" y="24"/>
                </a:cxn>
                <a:cxn ang="0">
                  <a:pos x="22" y="6"/>
                </a:cxn>
                <a:cxn ang="0">
                  <a:pos x="122" y="0"/>
                </a:cxn>
                <a:cxn ang="0">
                  <a:pos x="100" y="16"/>
                </a:cxn>
                <a:cxn ang="0">
                  <a:pos x="94" y="53"/>
                </a:cxn>
                <a:cxn ang="0">
                  <a:pos x="54" y="75"/>
                </a:cxn>
                <a:cxn ang="0">
                  <a:pos x="18" y="95"/>
                </a:cxn>
                <a:cxn ang="0">
                  <a:pos x="0" y="87"/>
                </a:cxn>
              </a:cxnLst>
              <a:rect l="0" t="0" r="r" b="b"/>
              <a:pathLst>
                <a:path w="123" h="96">
                  <a:moveTo>
                    <a:pt x="0" y="87"/>
                  </a:moveTo>
                  <a:lnTo>
                    <a:pt x="3" y="79"/>
                  </a:lnTo>
                  <a:lnTo>
                    <a:pt x="22" y="58"/>
                  </a:lnTo>
                  <a:lnTo>
                    <a:pt x="9" y="48"/>
                  </a:lnTo>
                  <a:lnTo>
                    <a:pt x="9" y="24"/>
                  </a:lnTo>
                  <a:lnTo>
                    <a:pt x="22" y="6"/>
                  </a:lnTo>
                  <a:lnTo>
                    <a:pt x="122" y="0"/>
                  </a:lnTo>
                  <a:lnTo>
                    <a:pt x="100" y="16"/>
                  </a:lnTo>
                  <a:lnTo>
                    <a:pt x="94" y="53"/>
                  </a:lnTo>
                  <a:lnTo>
                    <a:pt x="54" y="75"/>
                  </a:lnTo>
                  <a:lnTo>
                    <a:pt x="18" y="95"/>
                  </a:lnTo>
                  <a:lnTo>
                    <a:pt x="0" y="8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214">
              <a:extLst>
                <a:ext uri="{FF2B5EF4-FFF2-40B4-BE49-F238E27FC236}">
                  <a16:creationId xmlns:a16="http://schemas.microsoft.com/office/drawing/2014/main" xmlns="" id="{FE193A5E-0499-4B64-86AB-ED992FD9BD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67" y="1825"/>
              <a:ext cx="77" cy="83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" y="28"/>
                </a:cxn>
                <a:cxn ang="0">
                  <a:pos x="10" y="40"/>
                </a:cxn>
                <a:cxn ang="0">
                  <a:pos x="45" y="37"/>
                </a:cxn>
                <a:cxn ang="0">
                  <a:pos x="80" y="0"/>
                </a:cxn>
                <a:cxn ang="0">
                  <a:pos x="84" y="24"/>
                </a:cxn>
                <a:cxn ang="0">
                  <a:pos x="73" y="26"/>
                </a:cxn>
                <a:cxn ang="0">
                  <a:pos x="80" y="37"/>
                </a:cxn>
                <a:cxn ang="0">
                  <a:pos x="64" y="64"/>
                </a:cxn>
                <a:cxn ang="0">
                  <a:pos x="15" y="59"/>
                </a:cxn>
                <a:cxn ang="0">
                  <a:pos x="0" y="32"/>
                </a:cxn>
              </a:cxnLst>
              <a:rect l="0" t="0" r="r" b="b"/>
              <a:pathLst>
                <a:path w="85" h="65">
                  <a:moveTo>
                    <a:pt x="0" y="32"/>
                  </a:moveTo>
                  <a:lnTo>
                    <a:pt x="3" y="28"/>
                  </a:lnTo>
                  <a:lnTo>
                    <a:pt x="10" y="40"/>
                  </a:lnTo>
                  <a:lnTo>
                    <a:pt x="45" y="37"/>
                  </a:lnTo>
                  <a:lnTo>
                    <a:pt x="80" y="0"/>
                  </a:lnTo>
                  <a:lnTo>
                    <a:pt x="84" y="24"/>
                  </a:lnTo>
                  <a:lnTo>
                    <a:pt x="73" y="26"/>
                  </a:lnTo>
                  <a:lnTo>
                    <a:pt x="80" y="37"/>
                  </a:lnTo>
                  <a:lnTo>
                    <a:pt x="64" y="64"/>
                  </a:lnTo>
                  <a:lnTo>
                    <a:pt x="15" y="59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215">
              <a:extLst>
                <a:ext uri="{FF2B5EF4-FFF2-40B4-BE49-F238E27FC236}">
                  <a16:creationId xmlns:a16="http://schemas.microsoft.com/office/drawing/2014/main" xmlns="" id="{09227210-2838-4A4C-9769-4DE7A1B0ED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8" y="1433"/>
              <a:ext cx="45" cy="4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48" y="17"/>
                </a:cxn>
                <a:cxn ang="0">
                  <a:pos x="25" y="17"/>
                </a:cxn>
                <a:cxn ang="0">
                  <a:pos x="2" y="36"/>
                </a:cxn>
                <a:cxn ang="0">
                  <a:pos x="11" y="24"/>
                </a:cxn>
                <a:cxn ang="0">
                  <a:pos x="0" y="24"/>
                </a:cxn>
              </a:cxnLst>
              <a:rect l="0" t="0" r="r" b="b"/>
              <a:pathLst>
                <a:path w="49" h="37">
                  <a:moveTo>
                    <a:pt x="0" y="24"/>
                  </a:moveTo>
                  <a:lnTo>
                    <a:pt x="5" y="0"/>
                  </a:lnTo>
                  <a:lnTo>
                    <a:pt x="33" y="0"/>
                  </a:lnTo>
                  <a:lnTo>
                    <a:pt x="48" y="17"/>
                  </a:lnTo>
                  <a:lnTo>
                    <a:pt x="25" y="17"/>
                  </a:lnTo>
                  <a:lnTo>
                    <a:pt x="2" y="36"/>
                  </a:lnTo>
                  <a:lnTo>
                    <a:pt x="11" y="24"/>
                  </a:lnTo>
                  <a:lnTo>
                    <a:pt x="0" y="2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216">
              <a:extLst>
                <a:ext uri="{FF2B5EF4-FFF2-40B4-BE49-F238E27FC236}">
                  <a16:creationId xmlns:a16="http://schemas.microsoft.com/office/drawing/2014/main" xmlns="" id="{2FFE1CE4-6350-4CC1-90B7-F0CC31E6CB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2" y="1429"/>
              <a:ext cx="286" cy="159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3" y="74"/>
                </a:cxn>
                <a:cxn ang="0">
                  <a:pos x="0" y="77"/>
                </a:cxn>
                <a:cxn ang="0">
                  <a:pos x="13" y="85"/>
                </a:cxn>
                <a:cxn ang="0">
                  <a:pos x="17" y="101"/>
                </a:cxn>
                <a:cxn ang="0">
                  <a:pos x="35" y="101"/>
                </a:cxn>
                <a:cxn ang="0">
                  <a:pos x="17" y="109"/>
                </a:cxn>
                <a:cxn ang="0">
                  <a:pos x="38" y="107"/>
                </a:cxn>
                <a:cxn ang="0">
                  <a:pos x="60" y="119"/>
                </a:cxn>
                <a:cxn ang="0">
                  <a:pos x="80" y="107"/>
                </a:cxn>
                <a:cxn ang="0">
                  <a:pos x="107" y="122"/>
                </a:cxn>
                <a:cxn ang="0">
                  <a:pos x="162" y="107"/>
                </a:cxn>
                <a:cxn ang="0">
                  <a:pos x="162" y="125"/>
                </a:cxn>
                <a:cxn ang="0">
                  <a:pos x="174" y="107"/>
                </a:cxn>
                <a:cxn ang="0">
                  <a:pos x="275" y="101"/>
                </a:cxn>
                <a:cxn ang="0">
                  <a:pos x="313" y="101"/>
                </a:cxn>
                <a:cxn ang="0">
                  <a:pos x="301" y="54"/>
                </a:cxn>
                <a:cxn ang="0">
                  <a:pos x="309" y="47"/>
                </a:cxn>
                <a:cxn ang="0">
                  <a:pos x="276" y="10"/>
                </a:cxn>
                <a:cxn ang="0">
                  <a:pos x="256" y="10"/>
                </a:cxn>
                <a:cxn ang="0">
                  <a:pos x="199" y="24"/>
                </a:cxn>
                <a:cxn ang="0">
                  <a:pos x="148" y="0"/>
                </a:cxn>
                <a:cxn ang="0">
                  <a:pos x="118" y="0"/>
                </a:cxn>
                <a:cxn ang="0">
                  <a:pos x="80" y="23"/>
                </a:cxn>
                <a:cxn ang="0">
                  <a:pos x="45" y="19"/>
                </a:cxn>
                <a:cxn ang="0">
                  <a:pos x="56" y="30"/>
                </a:cxn>
                <a:cxn ang="0">
                  <a:pos x="0" y="42"/>
                </a:cxn>
              </a:cxnLst>
              <a:rect l="0" t="0" r="r" b="b"/>
              <a:pathLst>
                <a:path w="314" h="126">
                  <a:moveTo>
                    <a:pt x="0" y="42"/>
                  </a:moveTo>
                  <a:lnTo>
                    <a:pt x="13" y="74"/>
                  </a:lnTo>
                  <a:lnTo>
                    <a:pt x="0" y="77"/>
                  </a:lnTo>
                  <a:lnTo>
                    <a:pt x="13" y="85"/>
                  </a:lnTo>
                  <a:lnTo>
                    <a:pt x="17" y="101"/>
                  </a:lnTo>
                  <a:lnTo>
                    <a:pt x="35" y="101"/>
                  </a:lnTo>
                  <a:lnTo>
                    <a:pt x="17" y="109"/>
                  </a:lnTo>
                  <a:lnTo>
                    <a:pt x="38" y="107"/>
                  </a:lnTo>
                  <a:lnTo>
                    <a:pt x="60" y="119"/>
                  </a:lnTo>
                  <a:lnTo>
                    <a:pt x="80" y="107"/>
                  </a:lnTo>
                  <a:lnTo>
                    <a:pt x="107" y="122"/>
                  </a:lnTo>
                  <a:lnTo>
                    <a:pt x="162" y="107"/>
                  </a:lnTo>
                  <a:lnTo>
                    <a:pt x="162" y="125"/>
                  </a:lnTo>
                  <a:lnTo>
                    <a:pt x="174" y="107"/>
                  </a:lnTo>
                  <a:lnTo>
                    <a:pt x="275" y="101"/>
                  </a:lnTo>
                  <a:lnTo>
                    <a:pt x="313" y="101"/>
                  </a:lnTo>
                  <a:lnTo>
                    <a:pt x="301" y="54"/>
                  </a:lnTo>
                  <a:lnTo>
                    <a:pt x="309" y="47"/>
                  </a:lnTo>
                  <a:lnTo>
                    <a:pt x="276" y="10"/>
                  </a:lnTo>
                  <a:lnTo>
                    <a:pt x="256" y="10"/>
                  </a:lnTo>
                  <a:lnTo>
                    <a:pt x="199" y="24"/>
                  </a:lnTo>
                  <a:lnTo>
                    <a:pt x="148" y="0"/>
                  </a:lnTo>
                  <a:lnTo>
                    <a:pt x="118" y="0"/>
                  </a:lnTo>
                  <a:lnTo>
                    <a:pt x="80" y="23"/>
                  </a:lnTo>
                  <a:lnTo>
                    <a:pt x="45" y="19"/>
                  </a:lnTo>
                  <a:lnTo>
                    <a:pt x="56" y="30"/>
                  </a:lnTo>
                  <a:lnTo>
                    <a:pt x="0" y="4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217">
              <a:extLst>
                <a:ext uri="{FF2B5EF4-FFF2-40B4-BE49-F238E27FC236}">
                  <a16:creationId xmlns:a16="http://schemas.microsoft.com/office/drawing/2014/main" xmlns="" id="{607D747D-D4D1-4AB2-837A-F5C3D4C273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34" y="2274"/>
              <a:ext cx="60" cy="1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0"/>
                </a:cxn>
                <a:cxn ang="0">
                  <a:pos x="14" y="18"/>
                </a:cxn>
                <a:cxn ang="0">
                  <a:pos x="31" y="5"/>
                </a:cxn>
                <a:cxn ang="0">
                  <a:pos x="50" y="26"/>
                </a:cxn>
                <a:cxn ang="0">
                  <a:pos x="63" y="88"/>
                </a:cxn>
                <a:cxn ang="0">
                  <a:pos x="19" y="60"/>
                </a:cxn>
                <a:cxn ang="0">
                  <a:pos x="0" y="0"/>
                </a:cxn>
              </a:cxnLst>
              <a:rect l="0" t="0" r="r" b="b"/>
              <a:pathLst>
                <a:path w="64" h="89">
                  <a:moveTo>
                    <a:pt x="0" y="0"/>
                  </a:moveTo>
                  <a:lnTo>
                    <a:pt x="11" y="0"/>
                  </a:lnTo>
                  <a:lnTo>
                    <a:pt x="14" y="18"/>
                  </a:lnTo>
                  <a:lnTo>
                    <a:pt x="31" y="5"/>
                  </a:lnTo>
                  <a:lnTo>
                    <a:pt x="50" y="26"/>
                  </a:lnTo>
                  <a:lnTo>
                    <a:pt x="63" y="88"/>
                  </a:lnTo>
                  <a:lnTo>
                    <a:pt x="19" y="6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218">
              <a:extLst>
                <a:ext uri="{FF2B5EF4-FFF2-40B4-BE49-F238E27FC236}">
                  <a16:creationId xmlns:a16="http://schemas.microsoft.com/office/drawing/2014/main" xmlns="" id="{113D033C-F8D1-45CE-9677-B5F81C11E6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84" y="2264"/>
              <a:ext cx="144" cy="135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12" y="105"/>
                </a:cxn>
                <a:cxn ang="0">
                  <a:pos x="65" y="101"/>
                </a:cxn>
                <a:cxn ang="0">
                  <a:pos x="80" y="96"/>
                </a:cxn>
                <a:cxn ang="0">
                  <a:pos x="101" y="47"/>
                </a:cxn>
                <a:cxn ang="0">
                  <a:pos x="130" y="48"/>
                </a:cxn>
                <a:cxn ang="0">
                  <a:pos x="158" y="32"/>
                </a:cxn>
                <a:cxn ang="0">
                  <a:pos x="131" y="20"/>
                </a:cxn>
                <a:cxn ang="0">
                  <a:pos x="124" y="0"/>
                </a:cxn>
                <a:cxn ang="0">
                  <a:pos x="90" y="34"/>
                </a:cxn>
                <a:cxn ang="0">
                  <a:pos x="81" y="52"/>
                </a:cxn>
                <a:cxn ang="0">
                  <a:pos x="71" y="39"/>
                </a:cxn>
                <a:cxn ang="0">
                  <a:pos x="49" y="66"/>
                </a:cxn>
                <a:cxn ang="0">
                  <a:pos x="27" y="71"/>
                </a:cxn>
                <a:cxn ang="0">
                  <a:pos x="23" y="96"/>
                </a:cxn>
                <a:cxn ang="0">
                  <a:pos x="0" y="92"/>
                </a:cxn>
              </a:cxnLst>
              <a:rect l="0" t="0" r="r" b="b"/>
              <a:pathLst>
                <a:path w="159" h="106">
                  <a:moveTo>
                    <a:pt x="0" y="92"/>
                  </a:moveTo>
                  <a:lnTo>
                    <a:pt x="12" y="105"/>
                  </a:lnTo>
                  <a:lnTo>
                    <a:pt x="65" y="101"/>
                  </a:lnTo>
                  <a:lnTo>
                    <a:pt x="80" y="96"/>
                  </a:lnTo>
                  <a:lnTo>
                    <a:pt x="101" y="47"/>
                  </a:lnTo>
                  <a:lnTo>
                    <a:pt x="130" y="48"/>
                  </a:lnTo>
                  <a:lnTo>
                    <a:pt x="158" y="32"/>
                  </a:lnTo>
                  <a:lnTo>
                    <a:pt x="131" y="20"/>
                  </a:lnTo>
                  <a:lnTo>
                    <a:pt x="124" y="0"/>
                  </a:lnTo>
                  <a:lnTo>
                    <a:pt x="90" y="34"/>
                  </a:lnTo>
                  <a:lnTo>
                    <a:pt x="81" y="52"/>
                  </a:lnTo>
                  <a:lnTo>
                    <a:pt x="71" y="39"/>
                  </a:lnTo>
                  <a:lnTo>
                    <a:pt x="49" y="66"/>
                  </a:lnTo>
                  <a:lnTo>
                    <a:pt x="27" y="71"/>
                  </a:lnTo>
                  <a:lnTo>
                    <a:pt x="23" y="96"/>
                  </a:lnTo>
                  <a:lnTo>
                    <a:pt x="0" y="9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219">
              <a:extLst>
                <a:ext uri="{FF2B5EF4-FFF2-40B4-BE49-F238E27FC236}">
                  <a16:creationId xmlns:a16="http://schemas.microsoft.com/office/drawing/2014/main" xmlns="" id="{214FF681-CEEA-4337-9B70-BFDA32D7D5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72" y="2090"/>
              <a:ext cx="76" cy="102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" y="55"/>
                </a:cxn>
                <a:cxn ang="0">
                  <a:pos x="15" y="75"/>
                </a:cxn>
                <a:cxn ang="0">
                  <a:pos x="33" y="79"/>
                </a:cxn>
                <a:cxn ang="0">
                  <a:pos x="81" y="42"/>
                </a:cxn>
                <a:cxn ang="0">
                  <a:pos x="81" y="0"/>
                </a:cxn>
                <a:cxn ang="0">
                  <a:pos x="40" y="8"/>
                </a:cxn>
                <a:cxn ang="0">
                  <a:pos x="9" y="6"/>
                </a:cxn>
                <a:cxn ang="0">
                  <a:pos x="0" y="17"/>
                </a:cxn>
              </a:cxnLst>
              <a:rect l="0" t="0" r="r" b="b"/>
              <a:pathLst>
                <a:path w="82" h="80">
                  <a:moveTo>
                    <a:pt x="0" y="17"/>
                  </a:moveTo>
                  <a:lnTo>
                    <a:pt x="4" y="55"/>
                  </a:lnTo>
                  <a:lnTo>
                    <a:pt x="15" y="75"/>
                  </a:lnTo>
                  <a:lnTo>
                    <a:pt x="33" y="79"/>
                  </a:lnTo>
                  <a:lnTo>
                    <a:pt x="81" y="42"/>
                  </a:lnTo>
                  <a:lnTo>
                    <a:pt x="81" y="0"/>
                  </a:lnTo>
                  <a:lnTo>
                    <a:pt x="40" y="8"/>
                  </a:lnTo>
                  <a:lnTo>
                    <a:pt x="9" y="6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220">
              <a:extLst>
                <a:ext uri="{FF2B5EF4-FFF2-40B4-BE49-F238E27FC236}">
                  <a16:creationId xmlns:a16="http://schemas.microsoft.com/office/drawing/2014/main" xmlns="" id="{F0255094-EE75-4D89-A358-1F2312243C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29" y="1914"/>
              <a:ext cx="117" cy="187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9" y="52"/>
                </a:cxn>
                <a:cxn ang="0">
                  <a:pos x="14" y="88"/>
                </a:cxn>
                <a:cxn ang="0">
                  <a:pos x="56" y="71"/>
                </a:cxn>
                <a:cxn ang="0">
                  <a:pos x="75" y="88"/>
                </a:cxn>
                <a:cxn ang="0">
                  <a:pos x="92" y="124"/>
                </a:cxn>
                <a:cxn ang="0">
                  <a:pos x="85" y="146"/>
                </a:cxn>
                <a:cxn ang="0">
                  <a:pos x="126" y="138"/>
                </a:cxn>
                <a:cxn ang="0">
                  <a:pos x="106" y="91"/>
                </a:cxn>
                <a:cxn ang="0">
                  <a:pos x="68" y="57"/>
                </a:cxn>
                <a:cxn ang="0">
                  <a:pos x="75" y="37"/>
                </a:cxn>
                <a:cxn ang="0">
                  <a:pos x="52" y="24"/>
                </a:cxn>
                <a:cxn ang="0">
                  <a:pos x="36" y="0"/>
                </a:cxn>
                <a:cxn ang="0">
                  <a:pos x="24" y="0"/>
                </a:cxn>
                <a:cxn ang="0">
                  <a:pos x="27" y="18"/>
                </a:cxn>
                <a:cxn ang="0">
                  <a:pos x="19" y="13"/>
                </a:cxn>
                <a:cxn ang="0">
                  <a:pos x="0" y="30"/>
                </a:cxn>
              </a:cxnLst>
              <a:rect l="0" t="0" r="r" b="b"/>
              <a:pathLst>
                <a:path w="127" h="147">
                  <a:moveTo>
                    <a:pt x="0" y="30"/>
                  </a:moveTo>
                  <a:lnTo>
                    <a:pt x="19" y="52"/>
                  </a:lnTo>
                  <a:lnTo>
                    <a:pt x="14" y="88"/>
                  </a:lnTo>
                  <a:lnTo>
                    <a:pt x="56" y="71"/>
                  </a:lnTo>
                  <a:lnTo>
                    <a:pt x="75" y="88"/>
                  </a:lnTo>
                  <a:lnTo>
                    <a:pt x="92" y="124"/>
                  </a:lnTo>
                  <a:lnTo>
                    <a:pt x="85" y="146"/>
                  </a:lnTo>
                  <a:lnTo>
                    <a:pt x="126" y="138"/>
                  </a:lnTo>
                  <a:lnTo>
                    <a:pt x="106" y="91"/>
                  </a:lnTo>
                  <a:lnTo>
                    <a:pt x="68" y="57"/>
                  </a:lnTo>
                  <a:lnTo>
                    <a:pt x="75" y="37"/>
                  </a:lnTo>
                  <a:lnTo>
                    <a:pt x="52" y="24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27" y="18"/>
                  </a:lnTo>
                  <a:lnTo>
                    <a:pt x="19" y="13"/>
                  </a:lnTo>
                  <a:lnTo>
                    <a:pt x="0" y="3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221">
              <a:extLst>
                <a:ext uri="{FF2B5EF4-FFF2-40B4-BE49-F238E27FC236}">
                  <a16:creationId xmlns:a16="http://schemas.microsoft.com/office/drawing/2014/main" xmlns="" id="{D814AD65-3B4D-47B0-A973-F829BADA5B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92" y="1953"/>
              <a:ext cx="122" cy="34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7" y="22"/>
                </a:cxn>
                <a:cxn ang="0">
                  <a:pos x="40" y="0"/>
                </a:cxn>
                <a:cxn ang="0">
                  <a:pos x="59" y="22"/>
                </a:cxn>
                <a:cxn ang="0">
                  <a:pos x="55" y="57"/>
                </a:cxn>
                <a:cxn ang="0">
                  <a:pos x="96" y="41"/>
                </a:cxn>
                <a:cxn ang="0">
                  <a:pos x="118" y="57"/>
                </a:cxn>
                <a:cxn ang="0">
                  <a:pos x="133" y="94"/>
                </a:cxn>
                <a:cxn ang="0">
                  <a:pos x="127" y="115"/>
                </a:cxn>
                <a:cxn ang="0">
                  <a:pos x="93" y="114"/>
                </a:cxn>
                <a:cxn ang="0">
                  <a:pos x="83" y="124"/>
                </a:cxn>
                <a:cxn ang="0">
                  <a:pos x="88" y="162"/>
                </a:cxn>
                <a:cxn ang="0">
                  <a:pos x="45" y="128"/>
                </a:cxn>
                <a:cxn ang="0">
                  <a:pos x="27" y="186"/>
                </a:cxn>
                <a:cxn ang="0">
                  <a:pos x="47" y="240"/>
                </a:cxn>
                <a:cxn ang="0">
                  <a:pos x="77" y="257"/>
                </a:cxn>
                <a:cxn ang="0">
                  <a:pos x="59" y="270"/>
                </a:cxn>
                <a:cxn ang="0">
                  <a:pos x="56" y="252"/>
                </a:cxn>
                <a:cxn ang="0">
                  <a:pos x="45" y="252"/>
                </a:cxn>
                <a:cxn ang="0">
                  <a:pos x="11" y="222"/>
                </a:cxn>
                <a:cxn ang="0">
                  <a:pos x="18" y="190"/>
                </a:cxn>
                <a:cxn ang="0">
                  <a:pos x="32" y="158"/>
                </a:cxn>
                <a:cxn ang="0">
                  <a:pos x="9" y="106"/>
                </a:cxn>
                <a:cxn ang="0">
                  <a:pos x="18" y="82"/>
                </a:cxn>
                <a:cxn ang="0">
                  <a:pos x="0" y="43"/>
                </a:cxn>
              </a:cxnLst>
              <a:rect l="0" t="0" r="r" b="b"/>
              <a:pathLst>
                <a:path w="134" h="271">
                  <a:moveTo>
                    <a:pt x="0" y="43"/>
                  </a:moveTo>
                  <a:lnTo>
                    <a:pt x="7" y="22"/>
                  </a:lnTo>
                  <a:lnTo>
                    <a:pt x="40" y="0"/>
                  </a:lnTo>
                  <a:lnTo>
                    <a:pt x="59" y="22"/>
                  </a:lnTo>
                  <a:lnTo>
                    <a:pt x="55" y="57"/>
                  </a:lnTo>
                  <a:lnTo>
                    <a:pt x="96" y="41"/>
                  </a:lnTo>
                  <a:lnTo>
                    <a:pt x="118" y="57"/>
                  </a:lnTo>
                  <a:lnTo>
                    <a:pt x="133" y="94"/>
                  </a:lnTo>
                  <a:lnTo>
                    <a:pt x="127" y="115"/>
                  </a:lnTo>
                  <a:lnTo>
                    <a:pt x="93" y="114"/>
                  </a:lnTo>
                  <a:lnTo>
                    <a:pt x="83" y="124"/>
                  </a:lnTo>
                  <a:lnTo>
                    <a:pt x="88" y="162"/>
                  </a:lnTo>
                  <a:lnTo>
                    <a:pt x="45" y="128"/>
                  </a:lnTo>
                  <a:lnTo>
                    <a:pt x="27" y="186"/>
                  </a:lnTo>
                  <a:lnTo>
                    <a:pt x="47" y="240"/>
                  </a:lnTo>
                  <a:lnTo>
                    <a:pt x="77" y="257"/>
                  </a:lnTo>
                  <a:lnTo>
                    <a:pt x="59" y="270"/>
                  </a:lnTo>
                  <a:lnTo>
                    <a:pt x="56" y="252"/>
                  </a:lnTo>
                  <a:lnTo>
                    <a:pt x="45" y="252"/>
                  </a:lnTo>
                  <a:lnTo>
                    <a:pt x="11" y="222"/>
                  </a:lnTo>
                  <a:lnTo>
                    <a:pt x="18" y="190"/>
                  </a:lnTo>
                  <a:lnTo>
                    <a:pt x="32" y="158"/>
                  </a:lnTo>
                  <a:lnTo>
                    <a:pt x="9" y="106"/>
                  </a:lnTo>
                  <a:lnTo>
                    <a:pt x="18" y="82"/>
                  </a:lnTo>
                  <a:lnTo>
                    <a:pt x="0" y="4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222">
              <a:extLst>
                <a:ext uri="{FF2B5EF4-FFF2-40B4-BE49-F238E27FC236}">
                  <a16:creationId xmlns:a16="http://schemas.microsoft.com/office/drawing/2014/main" xmlns="" id="{90E9D211-0F80-49C0-8BB5-A0AE013A0B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64" y="1896"/>
              <a:ext cx="105" cy="33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5" y="38"/>
                </a:cxn>
                <a:cxn ang="0">
                  <a:pos x="38" y="51"/>
                </a:cxn>
                <a:cxn ang="0">
                  <a:pos x="30" y="71"/>
                </a:cxn>
                <a:cxn ang="0">
                  <a:pos x="68" y="105"/>
                </a:cxn>
                <a:cxn ang="0">
                  <a:pos x="88" y="152"/>
                </a:cxn>
                <a:cxn ang="0">
                  <a:pos x="88" y="194"/>
                </a:cxn>
                <a:cxn ang="0">
                  <a:pos x="38" y="230"/>
                </a:cxn>
                <a:cxn ang="0">
                  <a:pos x="47" y="262"/>
                </a:cxn>
                <a:cxn ang="0">
                  <a:pos x="63" y="238"/>
                </a:cxn>
                <a:cxn ang="0">
                  <a:pos x="71" y="244"/>
                </a:cxn>
                <a:cxn ang="0">
                  <a:pos x="76" y="230"/>
                </a:cxn>
                <a:cxn ang="0">
                  <a:pos x="116" y="206"/>
                </a:cxn>
                <a:cxn ang="0">
                  <a:pos x="111" y="139"/>
                </a:cxn>
                <a:cxn ang="0">
                  <a:pos x="57" y="78"/>
                </a:cxn>
                <a:cxn ang="0">
                  <a:pos x="63" y="59"/>
                </a:cxn>
                <a:cxn ang="0">
                  <a:pos x="96" y="30"/>
                </a:cxn>
                <a:cxn ang="0">
                  <a:pos x="48" y="0"/>
                </a:cxn>
                <a:cxn ang="0">
                  <a:pos x="0" y="14"/>
                </a:cxn>
              </a:cxnLst>
              <a:rect l="0" t="0" r="r" b="b"/>
              <a:pathLst>
                <a:path w="117" h="263">
                  <a:moveTo>
                    <a:pt x="0" y="14"/>
                  </a:moveTo>
                  <a:lnTo>
                    <a:pt x="15" y="38"/>
                  </a:lnTo>
                  <a:lnTo>
                    <a:pt x="38" y="51"/>
                  </a:lnTo>
                  <a:lnTo>
                    <a:pt x="30" y="71"/>
                  </a:lnTo>
                  <a:lnTo>
                    <a:pt x="68" y="105"/>
                  </a:lnTo>
                  <a:lnTo>
                    <a:pt x="88" y="152"/>
                  </a:lnTo>
                  <a:lnTo>
                    <a:pt x="88" y="194"/>
                  </a:lnTo>
                  <a:lnTo>
                    <a:pt x="38" y="230"/>
                  </a:lnTo>
                  <a:lnTo>
                    <a:pt x="47" y="262"/>
                  </a:lnTo>
                  <a:lnTo>
                    <a:pt x="63" y="238"/>
                  </a:lnTo>
                  <a:lnTo>
                    <a:pt x="71" y="244"/>
                  </a:lnTo>
                  <a:lnTo>
                    <a:pt x="76" y="230"/>
                  </a:lnTo>
                  <a:lnTo>
                    <a:pt x="116" y="206"/>
                  </a:lnTo>
                  <a:lnTo>
                    <a:pt x="111" y="139"/>
                  </a:lnTo>
                  <a:lnTo>
                    <a:pt x="57" y="78"/>
                  </a:lnTo>
                  <a:lnTo>
                    <a:pt x="63" y="59"/>
                  </a:lnTo>
                  <a:lnTo>
                    <a:pt x="96" y="30"/>
                  </a:lnTo>
                  <a:lnTo>
                    <a:pt x="48" y="0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223">
              <a:extLst>
                <a:ext uri="{FF2B5EF4-FFF2-40B4-BE49-F238E27FC236}">
                  <a16:creationId xmlns:a16="http://schemas.microsoft.com/office/drawing/2014/main" xmlns="" id="{C706AA19-077E-4D40-8D81-DCE70DE764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93" y="1412"/>
              <a:ext cx="205" cy="193"/>
            </a:xfrm>
            <a:custGeom>
              <a:avLst/>
              <a:gdLst/>
              <a:ahLst/>
              <a:cxnLst>
                <a:cxn ang="0">
                  <a:pos x="221" y="102"/>
                </a:cxn>
                <a:cxn ang="0">
                  <a:pos x="115" y="27"/>
                </a:cxn>
                <a:cxn ang="0">
                  <a:pos x="115" y="9"/>
                </a:cxn>
                <a:cxn ang="0">
                  <a:pos x="82" y="5"/>
                </a:cxn>
                <a:cxn ang="0">
                  <a:pos x="84" y="11"/>
                </a:cxn>
                <a:cxn ang="0">
                  <a:pos x="70" y="11"/>
                </a:cxn>
                <a:cxn ang="0">
                  <a:pos x="70" y="32"/>
                </a:cxn>
                <a:cxn ang="0">
                  <a:pos x="51" y="23"/>
                </a:cxn>
                <a:cxn ang="0">
                  <a:pos x="43" y="26"/>
                </a:cxn>
                <a:cxn ang="0">
                  <a:pos x="29" y="0"/>
                </a:cxn>
                <a:cxn ang="0">
                  <a:pos x="12" y="0"/>
                </a:cxn>
                <a:cxn ang="0">
                  <a:pos x="0" y="8"/>
                </a:cxn>
                <a:cxn ang="0">
                  <a:pos x="0" y="31"/>
                </a:cxn>
                <a:cxn ang="0">
                  <a:pos x="12" y="11"/>
                </a:cxn>
                <a:cxn ang="0">
                  <a:pos x="32" y="32"/>
                </a:cxn>
                <a:cxn ang="0">
                  <a:pos x="25" y="42"/>
                </a:cxn>
                <a:cxn ang="0">
                  <a:pos x="0" y="32"/>
                </a:cxn>
                <a:cxn ang="0">
                  <a:pos x="0" y="54"/>
                </a:cxn>
                <a:cxn ang="0">
                  <a:pos x="18" y="59"/>
                </a:cxn>
                <a:cxn ang="0">
                  <a:pos x="9" y="66"/>
                </a:cxn>
                <a:cxn ang="0">
                  <a:pos x="18" y="78"/>
                </a:cxn>
                <a:cxn ang="0">
                  <a:pos x="18" y="107"/>
                </a:cxn>
                <a:cxn ang="0">
                  <a:pos x="70" y="88"/>
                </a:cxn>
                <a:cxn ang="0">
                  <a:pos x="142" y="125"/>
                </a:cxn>
                <a:cxn ang="0">
                  <a:pos x="142" y="139"/>
                </a:cxn>
                <a:cxn ang="0">
                  <a:pos x="168" y="152"/>
                </a:cxn>
                <a:cxn ang="0">
                  <a:pos x="207" y="114"/>
                </a:cxn>
                <a:cxn ang="0">
                  <a:pos x="221" y="114"/>
                </a:cxn>
                <a:cxn ang="0">
                  <a:pos x="221" y="102"/>
                </a:cxn>
              </a:cxnLst>
              <a:rect l="0" t="0" r="r" b="b"/>
              <a:pathLst>
                <a:path w="222" h="153">
                  <a:moveTo>
                    <a:pt x="221" y="102"/>
                  </a:moveTo>
                  <a:lnTo>
                    <a:pt x="115" y="27"/>
                  </a:lnTo>
                  <a:lnTo>
                    <a:pt x="115" y="9"/>
                  </a:lnTo>
                  <a:lnTo>
                    <a:pt x="82" y="5"/>
                  </a:lnTo>
                  <a:lnTo>
                    <a:pt x="84" y="11"/>
                  </a:lnTo>
                  <a:lnTo>
                    <a:pt x="70" y="11"/>
                  </a:lnTo>
                  <a:lnTo>
                    <a:pt x="70" y="32"/>
                  </a:lnTo>
                  <a:lnTo>
                    <a:pt x="51" y="23"/>
                  </a:lnTo>
                  <a:lnTo>
                    <a:pt x="43" y="26"/>
                  </a:lnTo>
                  <a:lnTo>
                    <a:pt x="29" y="0"/>
                  </a:lnTo>
                  <a:lnTo>
                    <a:pt x="12" y="0"/>
                  </a:lnTo>
                  <a:lnTo>
                    <a:pt x="0" y="8"/>
                  </a:lnTo>
                  <a:lnTo>
                    <a:pt x="0" y="31"/>
                  </a:lnTo>
                  <a:lnTo>
                    <a:pt x="12" y="11"/>
                  </a:lnTo>
                  <a:lnTo>
                    <a:pt x="32" y="32"/>
                  </a:lnTo>
                  <a:lnTo>
                    <a:pt x="25" y="42"/>
                  </a:lnTo>
                  <a:lnTo>
                    <a:pt x="0" y="32"/>
                  </a:lnTo>
                  <a:lnTo>
                    <a:pt x="0" y="54"/>
                  </a:lnTo>
                  <a:lnTo>
                    <a:pt x="18" y="59"/>
                  </a:lnTo>
                  <a:lnTo>
                    <a:pt x="9" y="66"/>
                  </a:lnTo>
                  <a:lnTo>
                    <a:pt x="18" y="78"/>
                  </a:lnTo>
                  <a:lnTo>
                    <a:pt x="18" y="107"/>
                  </a:lnTo>
                  <a:lnTo>
                    <a:pt x="70" y="88"/>
                  </a:lnTo>
                  <a:lnTo>
                    <a:pt x="142" y="125"/>
                  </a:lnTo>
                  <a:lnTo>
                    <a:pt x="142" y="139"/>
                  </a:lnTo>
                  <a:lnTo>
                    <a:pt x="168" y="152"/>
                  </a:lnTo>
                  <a:lnTo>
                    <a:pt x="207" y="114"/>
                  </a:lnTo>
                  <a:lnTo>
                    <a:pt x="221" y="114"/>
                  </a:lnTo>
                  <a:lnTo>
                    <a:pt x="221" y="10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224">
              <a:extLst>
                <a:ext uri="{FF2B5EF4-FFF2-40B4-BE49-F238E27FC236}">
                  <a16:creationId xmlns:a16="http://schemas.microsoft.com/office/drawing/2014/main" xmlns="" id="{3D767D5A-DB44-4968-836D-8AFB107506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03" y="775"/>
              <a:ext cx="46" cy="2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7" y="0"/>
                </a:cxn>
                <a:cxn ang="0">
                  <a:pos x="50" y="10"/>
                </a:cxn>
                <a:cxn ang="0">
                  <a:pos x="40" y="17"/>
                </a:cxn>
                <a:cxn ang="0">
                  <a:pos x="0" y="7"/>
                </a:cxn>
              </a:cxnLst>
              <a:rect l="0" t="0" r="r" b="b"/>
              <a:pathLst>
                <a:path w="51" h="18">
                  <a:moveTo>
                    <a:pt x="0" y="7"/>
                  </a:moveTo>
                  <a:lnTo>
                    <a:pt x="27" y="0"/>
                  </a:lnTo>
                  <a:lnTo>
                    <a:pt x="50" y="10"/>
                  </a:lnTo>
                  <a:lnTo>
                    <a:pt x="40" y="17"/>
                  </a:lnTo>
                  <a:lnTo>
                    <a:pt x="0" y="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225">
              <a:extLst>
                <a:ext uri="{FF2B5EF4-FFF2-40B4-BE49-F238E27FC236}">
                  <a16:creationId xmlns:a16="http://schemas.microsoft.com/office/drawing/2014/main" xmlns="" id="{4F8593D5-2EFC-4D36-8F98-8F8FD37AC7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80" y="1373"/>
              <a:ext cx="116" cy="8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9" y="11"/>
                </a:cxn>
                <a:cxn ang="0">
                  <a:pos x="122" y="44"/>
                </a:cxn>
                <a:cxn ang="0">
                  <a:pos x="115" y="44"/>
                </a:cxn>
                <a:cxn ang="0">
                  <a:pos x="127" y="58"/>
                </a:cxn>
                <a:cxn ang="0">
                  <a:pos x="115" y="63"/>
                </a:cxn>
                <a:cxn ang="0">
                  <a:pos x="104" y="50"/>
                </a:cxn>
                <a:cxn ang="0">
                  <a:pos x="98" y="59"/>
                </a:cxn>
                <a:cxn ang="0">
                  <a:pos x="69" y="64"/>
                </a:cxn>
                <a:cxn ang="0">
                  <a:pos x="60" y="54"/>
                </a:cxn>
                <a:cxn ang="0">
                  <a:pos x="39" y="54"/>
                </a:cxn>
                <a:cxn ang="0">
                  <a:pos x="35" y="29"/>
                </a:cxn>
                <a:cxn ang="0">
                  <a:pos x="0" y="6"/>
                </a:cxn>
                <a:cxn ang="0">
                  <a:pos x="7" y="0"/>
                </a:cxn>
              </a:cxnLst>
              <a:rect l="0" t="0" r="r" b="b"/>
              <a:pathLst>
                <a:path w="128" h="65">
                  <a:moveTo>
                    <a:pt x="7" y="0"/>
                  </a:moveTo>
                  <a:lnTo>
                    <a:pt x="69" y="11"/>
                  </a:lnTo>
                  <a:lnTo>
                    <a:pt x="122" y="44"/>
                  </a:lnTo>
                  <a:lnTo>
                    <a:pt x="115" y="44"/>
                  </a:lnTo>
                  <a:lnTo>
                    <a:pt x="127" y="58"/>
                  </a:lnTo>
                  <a:lnTo>
                    <a:pt x="115" y="63"/>
                  </a:lnTo>
                  <a:lnTo>
                    <a:pt x="104" y="50"/>
                  </a:lnTo>
                  <a:lnTo>
                    <a:pt x="98" y="59"/>
                  </a:lnTo>
                  <a:lnTo>
                    <a:pt x="69" y="64"/>
                  </a:lnTo>
                  <a:lnTo>
                    <a:pt x="60" y="54"/>
                  </a:lnTo>
                  <a:lnTo>
                    <a:pt x="39" y="54"/>
                  </a:lnTo>
                  <a:lnTo>
                    <a:pt x="35" y="29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226">
              <a:extLst>
                <a:ext uri="{FF2B5EF4-FFF2-40B4-BE49-F238E27FC236}">
                  <a16:creationId xmlns:a16="http://schemas.microsoft.com/office/drawing/2014/main" xmlns="" id="{15687577-1C21-438B-B2B8-8C1C2F22E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85" y="1249"/>
              <a:ext cx="53" cy="85"/>
            </a:xfrm>
            <a:custGeom>
              <a:avLst/>
              <a:gdLst/>
              <a:ahLst/>
              <a:cxnLst>
                <a:cxn ang="0">
                  <a:pos x="36" y="44"/>
                </a:cxn>
                <a:cxn ang="0">
                  <a:pos x="55" y="40"/>
                </a:cxn>
                <a:cxn ang="0">
                  <a:pos x="35" y="14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22" y="40"/>
                </a:cxn>
                <a:cxn ang="0">
                  <a:pos x="26" y="67"/>
                </a:cxn>
                <a:cxn ang="0">
                  <a:pos x="36" y="44"/>
                </a:cxn>
              </a:cxnLst>
              <a:rect l="0" t="0" r="r" b="b"/>
              <a:pathLst>
                <a:path w="56" h="68">
                  <a:moveTo>
                    <a:pt x="36" y="44"/>
                  </a:moveTo>
                  <a:lnTo>
                    <a:pt x="55" y="40"/>
                  </a:lnTo>
                  <a:lnTo>
                    <a:pt x="35" y="14"/>
                  </a:lnTo>
                  <a:lnTo>
                    <a:pt x="10" y="0"/>
                  </a:lnTo>
                  <a:lnTo>
                    <a:pt x="0" y="8"/>
                  </a:lnTo>
                  <a:lnTo>
                    <a:pt x="22" y="40"/>
                  </a:lnTo>
                  <a:lnTo>
                    <a:pt x="26" y="67"/>
                  </a:lnTo>
                  <a:lnTo>
                    <a:pt x="36" y="4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227">
              <a:extLst>
                <a:ext uri="{FF2B5EF4-FFF2-40B4-BE49-F238E27FC236}">
                  <a16:creationId xmlns:a16="http://schemas.microsoft.com/office/drawing/2014/main" xmlns="" id="{8DDC5AEC-AAB4-4FA1-82C2-38257AE949C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93" y="1038"/>
              <a:ext cx="647" cy="428"/>
            </a:xfrm>
            <a:custGeom>
              <a:avLst/>
              <a:gdLst/>
              <a:ahLst/>
              <a:cxnLst>
                <a:cxn ang="0">
                  <a:pos x="198" y="226"/>
                </a:cxn>
                <a:cxn ang="0">
                  <a:pos x="247" y="216"/>
                </a:cxn>
                <a:cxn ang="0">
                  <a:pos x="246" y="256"/>
                </a:cxn>
                <a:cxn ang="0">
                  <a:pos x="259" y="282"/>
                </a:cxn>
                <a:cxn ang="0">
                  <a:pos x="312" y="277"/>
                </a:cxn>
                <a:cxn ang="0">
                  <a:pos x="308" y="322"/>
                </a:cxn>
                <a:cxn ang="0">
                  <a:pos x="369" y="333"/>
                </a:cxn>
                <a:cxn ang="0">
                  <a:pos x="412" y="295"/>
                </a:cxn>
                <a:cxn ang="0">
                  <a:pos x="455" y="290"/>
                </a:cxn>
                <a:cxn ang="0">
                  <a:pos x="559" y="299"/>
                </a:cxn>
                <a:cxn ang="0">
                  <a:pos x="581" y="280"/>
                </a:cxn>
                <a:cxn ang="0">
                  <a:pos x="607" y="240"/>
                </a:cxn>
                <a:cxn ang="0">
                  <a:pos x="663" y="201"/>
                </a:cxn>
                <a:cxn ang="0">
                  <a:pos x="702" y="159"/>
                </a:cxn>
                <a:cxn ang="0">
                  <a:pos x="583" y="108"/>
                </a:cxn>
                <a:cxn ang="0">
                  <a:pos x="487" y="46"/>
                </a:cxn>
                <a:cxn ang="0">
                  <a:pos x="424" y="0"/>
                </a:cxn>
                <a:cxn ang="0">
                  <a:pos x="265" y="37"/>
                </a:cxn>
                <a:cxn ang="0">
                  <a:pos x="260" y="71"/>
                </a:cxn>
                <a:cxn ang="0">
                  <a:pos x="277" y="108"/>
                </a:cxn>
                <a:cxn ang="0">
                  <a:pos x="151" y="120"/>
                </a:cxn>
                <a:cxn ang="0">
                  <a:pos x="73" y="92"/>
                </a:cxn>
                <a:cxn ang="0">
                  <a:pos x="33" y="135"/>
                </a:cxn>
                <a:cxn ang="0">
                  <a:pos x="0" y="164"/>
                </a:cxn>
                <a:cxn ang="0">
                  <a:pos x="106" y="197"/>
                </a:cxn>
                <a:cxn ang="0">
                  <a:pos x="96" y="238"/>
                </a:cxn>
                <a:cxn ang="0">
                  <a:pos x="86" y="256"/>
                </a:cxn>
                <a:cxn ang="0">
                  <a:pos x="82" y="286"/>
                </a:cxn>
                <a:cxn ang="0">
                  <a:pos x="106" y="303"/>
                </a:cxn>
                <a:cxn ang="0">
                  <a:pos x="137" y="298"/>
                </a:cxn>
                <a:cxn ang="0">
                  <a:pos x="158" y="318"/>
                </a:cxn>
                <a:cxn ang="0">
                  <a:pos x="194" y="234"/>
                </a:cxn>
              </a:cxnLst>
              <a:rect l="0" t="0" r="r" b="b"/>
              <a:pathLst>
                <a:path w="703" h="338">
                  <a:moveTo>
                    <a:pt x="194" y="234"/>
                  </a:moveTo>
                  <a:lnTo>
                    <a:pt x="198" y="226"/>
                  </a:lnTo>
                  <a:lnTo>
                    <a:pt x="211" y="220"/>
                  </a:lnTo>
                  <a:lnTo>
                    <a:pt x="247" y="216"/>
                  </a:lnTo>
                  <a:lnTo>
                    <a:pt x="247" y="243"/>
                  </a:lnTo>
                  <a:lnTo>
                    <a:pt x="246" y="256"/>
                  </a:lnTo>
                  <a:lnTo>
                    <a:pt x="234" y="266"/>
                  </a:lnTo>
                  <a:lnTo>
                    <a:pt x="259" y="282"/>
                  </a:lnTo>
                  <a:lnTo>
                    <a:pt x="287" y="286"/>
                  </a:lnTo>
                  <a:lnTo>
                    <a:pt x="312" y="277"/>
                  </a:lnTo>
                  <a:lnTo>
                    <a:pt x="321" y="313"/>
                  </a:lnTo>
                  <a:lnTo>
                    <a:pt x="308" y="322"/>
                  </a:lnTo>
                  <a:lnTo>
                    <a:pt x="317" y="337"/>
                  </a:lnTo>
                  <a:lnTo>
                    <a:pt x="369" y="333"/>
                  </a:lnTo>
                  <a:lnTo>
                    <a:pt x="392" y="315"/>
                  </a:lnTo>
                  <a:lnTo>
                    <a:pt x="412" y="295"/>
                  </a:lnTo>
                  <a:lnTo>
                    <a:pt x="451" y="298"/>
                  </a:lnTo>
                  <a:lnTo>
                    <a:pt x="455" y="290"/>
                  </a:lnTo>
                  <a:lnTo>
                    <a:pt x="505" y="290"/>
                  </a:lnTo>
                  <a:lnTo>
                    <a:pt x="559" y="299"/>
                  </a:lnTo>
                  <a:lnTo>
                    <a:pt x="571" y="306"/>
                  </a:lnTo>
                  <a:lnTo>
                    <a:pt x="581" y="280"/>
                  </a:lnTo>
                  <a:lnTo>
                    <a:pt x="568" y="248"/>
                  </a:lnTo>
                  <a:lnTo>
                    <a:pt x="607" y="240"/>
                  </a:lnTo>
                  <a:lnTo>
                    <a:pt x="619" y="197"/>
                  </a:lnTo>
                  <a:lnTo>
                    <a:pt x="663" y="201"/>
                  </a:lnTo>
                  <a:lnTo>
                    <a:pt x="668" y="170"/>
                  </a:lnTo>
                  <a:lnTo>
                    <a:pt x="702" y="159"/>
                  </a:lnTo>
                  <a:lnTo>
                    <a:pt x="638" y="117"/>
                  </a:lnTo>
                  <a:lnTo>
                    <a:pt x="583" y="108"/>
                  </a:lnTo>
                  <a:lnTo>
                    <a:pt x="520" y="20"/>
                  </a:lnTo>
                  <a:lnTo>
                    <a:pt x="487" y="46"/>
                  </a:lnTo>
                  <a:lnTo>
                    <a:pt x="442" y="33"/>
                  </a:lnTo>
                  <a:lnTo>
                    <a:pt x="424" y="0"/>
                  </a:lnTo>
                  <a:lnTo>
                    <a:pt x="390" y="4"/>
                  </a:lnTo>
                  <a:lnTo>
                    <a:pt x="265" y="37"/>
                  </a:lnTo>
                  <a:lnTo>
                    <a:pt x="283" y="71"/>
                  </a:lnTo>
                  <a:lnTo>
                    <a:pt x="260" y="71"/>
                  </a:lnTo>
                  <a:lnTo>
                    <a:pt x="250" y="95"/>
                  </a:lnTo>
                  <a:lnTo>
                    <a:pt x="277" y="108"/>
                  </a:lnTo>
                  <a:lnTo>
                    <a:pt x="269" y="121"/>
                  </a:lnTo>
                  <a:lnTo>
                    <a:pt x="151" y="120"/>
                  </a:lnTo>
                  <a:lnTo>
                    <a:pt x="121" y="106"/>
                  </a:lnTo>
                  <a:lnTo>
                    <a:pt x="73" y="92"/>
                  </a:lnTo>
                  <a:lnTo>
                    <a:pt x="41" y="112"/>
                  </a:lnTo>
                  <a:lnTo>
                    <a:pt x="33" y="135"/>
                  </a:lnTo>
                  <a:lnTo>
                    <a:pt x="17" y="135"/>
                  </a:lnTo>
                  <a:lnTo>
                    <a:pt x="0" y="164"/>
                  </a:lnTo>
                  <a:lnTo>
                    <a:pt x="57" y="206"/>
                  </a:lnTo>
                  <a:lnTo>
                    <a:pt x="106" y="197"/>
                  </a:lnTo>
                  <a:lnTo>
                    <a:pt x="113" y="229"/>
                  </a:lnTo>
                  <a:lnTo>
                    <a:pt x="96" y="238"/>
                  </a:lnTo>
                  <a:lnTo>
                    <a:pt x="85" y="240"/>
                  </a:lnTo>
                  <a:lnTo>
                    <a:pt x="86" y="256"/>
                  </a:lnTo>
                  <a:lnTo>
                    <a:pt x="62" y="256"/>
                  </a:lnTo>
                  <a:lnTo>
                    <a:pt x="82" y="286"/>
                  </a:lnTo>
                  <a:lnTo>
                    <a:pt x="106" y="291"/>
                  </a:lnTo>
                  <a:lnTo>
                    <a:pt x="106" y="303"/>
                  </a:lnTo>
                  <a:lnTo>
                    <a:pt x="119" y="295"/>
                  </a:lnTo>
                  <a:lnTo>
                    <a:pt x="137" y="298"/>
                  </a:lnTo>
                  <a:lnTo>
                    <a:pt x="151" y="320"/>
                  </a:lnTo>
                  <a:lnTo>
                    <a:pt x="158" y="318"/>
                  </a:lnTo>
                  <a:lnTo>
                    <a:pt x="158" y="248"/>
                  </a:lnTo>
                  <a:lnTo>
                    <a:pt x="194" y="23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228">
              <a:extLst>
                <a:ext uri="{FF2B5EF4-FFF2-40B4-BE49-F238E27FC236}">
                  <a16:creationId xmlns:a16="http://schemas.microsoft.com/office/drawing/2014/main" xmlns="" id="{538791D7-7902-4B4C-ACB4-57F648F159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1" y="1038"/>
              <a:ext cx="132" cy="139"/>
            </a:xfrm>
            <a:custGeom>
              <a:avLst/>
              <a:gdLst/>
              <a:ahLst/>
              <a:cxnLst>
                <a:cxn ang="0">
                  <a:pos x="58" y="6"/>
                </a:cxn>
                <a:cxn ang="0">
                  <a:pos x="54" y="26"/>
                </a:cxn>
                <a:cxn ang="0">
                  <a:pos x="9" y="53"/>
                </a:cxn>
                <a:cxn ang="0">
                  <a:pos x="12" y="71"/>
                </a:cxn>
                <a:cxn ang="0">
                  <a:pos x="0" y="81"/>
                </a:cxn>
                <a:cxn ang="0">
                  <a:pos x="8" y="104"/>
                </a:cxn>
                <a:cxn ang="0">
                  <a:pos x="24" y="92"/>
                </a:cxn>
                <a:cxn ang="0">
                  <a:pos x="64" y="95"/>
                </a:cxn>
                <a:cxn ang="0">
                  <a:pos x="108" y="109"/>
                </a:cxn>
                <a:cxn ang="0">
                  <a:pos x="126" y="86"/>
                </a:cxn>
                <a:cxn ang="0">
                  <a:pos x="137" y="63"/>
                </a:cxn>
                <a:cxn ang="0">
                  <a:pos x="142" y="44"/>
                </a:cxn>
                <a:cxn ang="0">
                  <a:pos x="137" y="35"/>
                </a:cxn>
                <a:cxn ang="0">
                  <a:pos x="126" y="32"/>
                </a:cxn>
                <a:cxn ang="0">
                  <a:pos x="114" y="9"/>
                </a:cxn>
                <a:cxn ang="0">
                  <a:pos x="93" y="8"/>
                </a:cxn>
                <a:cxn ang="0">
                  <a:pos x="97" y="0"/>
                </a:cxn>
                <a:cxn ang="0">
                  <a:pos x="77" y="0"/>
                </a:cxn>
                <a:cxn ang="0">
                  <a:pos x="58" y="6"/>
                </a:cxn>
              </a:cxnLst>
              <a:rect l="0" t="0" r="r" b="b"/>
              <a:pathLst>
                <a:path w="143" h="110">
                  <a:moveTo>
                    <a:pt x="58" y="6"/>
                  </a:moveTo>
                  <a:lnTo>
                    <a:pt x="54" y="26"/>
                  </a:lnTo>
                  <a:lnTo>
                    <a:pt x="9" y="53"/>
                  </a:lnTo>
                  <a:lnTo>
                    <a:pt x="12" y="71"/>
                  </a:lnTo>
                  <a:lnTo>
                    <a:pt x="0" y="81"/>
                  </a:lnTo>
                  <a:lnTo>
                    <a:pt x="8" y="104"/>
                  </a:lnTo>
                  <a:lnTo>
                    <a:pt x="24" y="92"/>
                  </a:lnTo>
                  <a:lnTo>
                    <a:pt x="64" y="95"/>
                  </a:lnTo>
                  <a:lnTo>
                    <a:pt x="108" y="109"/>
                  </a:lnTo>
                  <a:lnTo>
                    <a:pt x="126" y="86"/>
                  </a:lnTo>
                  <a:lnTo>
                    <a:pt x="137" y="63"/>
                  </a:lnTo>
                  <a:lnTo>
                    <a:pt x="142" y="44"/>
                  </a:lnTo>
                  <a:lnTo>
                    <a:pt x="137" y="35"/>
                  </a:lnTo>
                  <a:lnTo>
                    <a:pt x="126" y="32"/>
                  </a:lnTo>
                  <a:lnTo>
                    <a:pt x="114" y="9"/>
                  </a:lnTo>
                  <a:lnTo>
                    <a:pt x="93" y="8"/>
                  </a:lnTo>
                  <a:lnTo>
                    <a:pt x="97" y="0"/>
                  </a:lnTo>
                  <a:lnTo>
                    <a:pt x="77" y="0"/>
                  </a:lnTo>
                  <a:lnTo>
                    <a:pt x="58" y="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229">
              <a:extLst>
                <a:ext uri="{FF2B5EF4-FFF2-40B4-BE49-F238E27FC236}">
                  <a16:creationId xmlns:a16="http://schemas.microsoft.com/office/drawing/2014/main" xmlns="" id="{E93969DB-B60C-49C4-9362-113EED03111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21" y="562"/>
              <a:ext cx="31" cy="30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8" y="0"/>
                </a:cxn>
                <a:cxn ang="0">
                  <a:pos x="32" y="10"/>
                </a:cxn>
                <a:cxn ang="0">
                  <a:pos x="0" y="22"/>
                </a:cxn>
              </a:cxnLst>
              <a:rect l="0" t="0" r="r" b="b"/>
              <a:pathLst>
                <a:path w="33" h="23">
                  <a:moveTo>
                    <a:pt x="0" y="22"/>
                  </a:moveTo>
                  <a:lnTo>
                    <a:pt x="8" y="0"/>
                  </a:lnTo>
                  <a:lnTo>
                    <a:pt x="32" y="10"/>
                  </a:lnTo>
                  <a:lnTo>
                    <a:pt x="0" y="2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230">
              <a:extLst>
                <a:ext uri="{FF2B5EF4-FFF2-40B4-BE49-F238E27FC236}">
                  <a16:creationId xmlns:a16="http://schemas.microsoft.com/office/drawing/2014/main" xmlns="" id="{5BB04C7A-B04C-446C-BD75-6FB7DD98F9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81" y="1081"/>
              <a:ext cx="46" cy="243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9" y="73"/>
                </a:cxn>
                <a:cxn ang="0">
                  <a:pos x="9" y="190"/>
                </a:cxn>
                <a:cxn ang="0">
                  <a:pos x="17" y="176"/>
                </a:cxn>
                <a:cxn ang="0">
                  <a:pos x="32" y="186"/>
                </a:cxn>
                <a:cxn ang="0">
                  <a:pos x="17" y="153"/>
                </a:cxn>
                <a:cxn ang="0">
                  <a:pos x="23" y="120"/>
                </a:cxn>
                <a:cxn ang="0">
                  <a:pos x="48" y="130"/>
                </a:cxn>
                <a:cxn ang="0">
                  <a:pos x="25" y="70"/>
                </a:cxn>
                <a:cxn ang="0">
                  <a:pos x="17" y="0"/>
                </a:cxn>
                <a:cxn ang="0">
                  <a:pos x="0" y="47"/>
                </a:cxn>
              </a:cxnLst>
              <a:rect l="0" t="0" r="r" b="b"/>
              <a:pathLst>
                <a:path w="49" h="191">
                  <a:moveTo>
                    <a:pt x="0" y="47"/>
                  </a:moveTo>
                  <a:lnTo>
                    <a:pt x="9" y="73"/>
                  </a:lnTo>
                  <a:lnTo>
                    <a:pt x="9" y="190"/>
                  </a:lnTo>
                  <a:lnTo>
                    <a:pt x="17" y="176"/>
                  </a:lnTo>
                  <a:lnTo>
                    <a:pt x="32" y="186"/>
                  </a:lnTo>
                  <a:lnTo>
                    <a:pt x="17" y="153"/>
                  </a:lnTo>
                  <a:lnTo>
                    <a:pt x="23" y="120"/>
                  </a:lnTo>
                  <a:lnTo>
                    <a:pt x="48" y="130"/>
                  </a:lnTo>
                  <a:lnTo>
                    <a:pt x="25" y="70"/>
                  </a:lnTo>
                  <a:lnTo>
                    <a:pt x="17" y="0"/>
                  </a:lnTo>
                  <a:lnTo>
                    <a:pt x="0" y="4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231">
              <a:extLst>
                <a:ext uri="{FF2B5EF4-FFF2-40B4-BE49-F238E27FC236}">
                  <a16:creationId xmlns:a16="http://schemas.microsoft.com/office/drawing/2014/main" xmlns="" id="{B5FDE215-2A8E-41C8-AA03-62B1D49F8E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97" y="210"/>
              <a:ext cx="2543" cy="1243"/>
            </a:xfrm>
            <a:custGeom>
              <a:avLst/>
              <a:gdLst/>
              <a:ahLst/>
              <a:cxnLst>
                <a:cxn ang="0">
                  <a:pos x="766" y="684"/>
                </a:cxn>
                <a:cxn ang="0">
                  <a:pos x="575" y="747"/>
                </a:cxn>
                <a:cxn ang="0">
                  <a:pos x="365" y="763"/>
                </a:cxn>
                <a:cxn ang="0">
                  <a:pos x="370" y="866"/>
                </a:cxn>
                <a:cxn ang="0">
                  <a:pos x="348" y="976"/>
                </a:cxn>
                <a:cxn ang="0">
                  <a:pos x="159" y="891"/>
                </a:cxn>
                <a:cxn ang="0">
                  <a:pos x="210" y="806"/>
                </a:cxn>
                <a:cxn ang="0">
                  <a:pos x="68" y="714"/>
                </a:cxn>
                <a:cxn ang="0">
                  <a:pos x="28" y="652"/>
                </a:cxn>
                <a:cxn ang="0">
                  <a:pos x="2" y="567"/>
                </a:cxn>
                <a:cxn ang="0">
                  <a:pos x="5" y="526"/>
                </a:cxn>
                <a:cxn ang="0">
                  <a:pos x="22" y="311"/>
                </a:cxn>
                <a:cxn ang="0">
                  <a:pos x="92" y="281"/>
                </a:cxn>
                <a:cxn ang="0">
                  <a:pos x="127" y="383"/>
                </a:cxn>
                <a:cxn ang="0">
                  <a:pos x="162" y="403"/>
                </a:cxn>
                <a:cxn ang="0">
                  <a:pos x="285" y="313"/>
                </a:cxn>
                <a:cxn ang="0">
                  <a:pos x="350" y="335"/>
                </a:cxn>
                <a:cxn ang="0">
                  <a:pos x="551" y="311"/>
                </a:cxn>
                <a:cxn ang="0">
                  <a:pos x="707" y="299"/>
                </a:cxn>
                <a:cxn ang="0">
                  <a:pos x="696" y="204"/>
                </a:cxn>
                <a:cxn ang="0">
                  <a:pos x="763" y="290"/>
                </a:cxn>
                <a:cxn ang="0">
                  <a:pos x="758" y="375"/>
                </a:cxn>
                <a:cxn ang="0">
                  <a:pos x="845" y="330"/>
                </a:cxn>
                <a:cxn ang="0">
                  <a:pos x="797" y="241"/>
                </a:cxn>
                <a:cxn ang="0">
                  <a:pos x="820" y="219"/>
                </a:cxn>
                <a:cxn ang="0">
                  <a:pos x="946" y="208"/>
                </a:cxn>
                <a:cxn ang="0">
                  <a:pos x="901" y="147"/>
                </a:cxn>
                <a:cxn ang="0">
                  <a:pos x="1117" y="65"/>
                </a:cxn>
                <a:cxn ang="0">
                  <a:pos x="1223" y="58"/>
                </a:cxn>
                <a:cxn ang="0">
                  <a:pos x="1305" y="29"/>
                </a:cxn>
                <a:cxn ang="0">
                  <a:pos x="1443" y="70"/>
                </a:cxn>
                <a:cxn ang="0">
                  <a:pos x="1413" y="142"/>
                </a:cxn>
                <a:cxn ang="0">
                  <a:pos x="1479" y="160"/>
                </a:cxn>
                <a:cxn ang="0">
                  <a:pos x="1627" y="165"/>
                </a:cxn>
                <a:cxn ang="0">
                  <a:pos x="1787" y="198"/>
                </a:cxn>
                <a:cxn ang="0">
                  <a:pos x="1929" y="169"/>
                </a:cxn>
                <a:cxn ang="0">
                  <a:pos x="2227" y="229"/>
                </a:cxn>
                <a:cxn ang="0">
                  <a:pos x="2377" y="267"/>
                </a:cxn>
                <a:cxn ang="0">
                  <a:pos x="2559" y="278"/>
                </a:cxn>
                <a:cxn ang="0">
                  <a:pos x="2702" y="354"/>
                </a:cxn>
                <a:cxn ang="0">
                  <a:pos x="2717" y="423"/>
                </a:cxn>
                <a:cxn ang="0">
                  <a:pos x="2602" y="380"/>
                </a:cxn>
                <a:cxn ang="0">
                  <a:pos x="2563" y="421"/>
                </a:cxn>
                <a:cxn ang="0">
                  <a:pos x="2474" y="497"/>
                </a:cxn>
                <a:cxn ang="0">
                  <a:pos x="2305" y="548"/>
                </a:cxn>
                <a:cxn ang="0">
                  <a:pos x="2275" y="658"/>
                </a:cxn>
                <a:cxn ang="0">
                  <a:pos x="2195" y="766"/>
                </a:cxn>
                <a:cxn ang="0">
                  <a:pos x="2308" y="518"/>
                </a:cxn>
                <a:cxn ang="0">
                  <a:pos x="2256" y="492"/>
                </a:cxn>
                <a:cxn ang="0">
                  <a:pos x="2116" y="565"/>
                </a:cxn>
                <a:cxn ang="0">
                  <a:pos x="1854" y="700"/>
                </a:cxn>
                <a:cxn ang="0">
                  <a:pos x="1907" y="686"/>
                </a:cxn>
                <a:cxn ang="0">
                  <a:pos x="1914" y="821"/>
                </a:cxn>
                <a:cxn ang="0">
                  <a:pos x="1762" y="930"/>
                </a:cxn>
                <a:cxn ang="0">
                  <a:pos x="1698" y="793"/>
                </a:cxn>
                <a:cxn ang="0">
                  <a:pos x="1532" y="797"/>
                </a:cxn>
                <a:cxn ang="0">
                  <a:pos x="1262" y="754"/>
                </a:cxn>
              </a:cxnLst>
              <a:rect l="0" t="0" r="r" b="b"/>
              <a:pathLst>
                <a:path w="2762" h="977">
                  <a:moveTo>
                    <a:pt x="1026" y="810"/>
                  </a:moveTo>
                  <a:lnTo>
                    <a:pt x="963" y="768"/>
                  </a:lnTo>
                  <a:lnTo>
                    <a:pt x="907" y="759"/>
                  </a:lnTo>
                  <a:lnTo>
                    <a:pt x="844" y="672"/>
                  </a:lnTo>
                  <a:lnTo>
                    <a:pt x="811" y="697"/>
                  </a:lnTo>
                  <a:lnTo>
                    <a:pt x="766" y="684"/>
                  </a:lnTo>
                  <a:lnTo>
                    <a:pt x="748" y="652"/>
                  </a:lnTo>
                  <a:lnTo>
                    <a:pt x="714" y="655"/>
                  </a:lnTo>
                  <a:lnTo>
                    <a:pt x="590" y="688"/>
                  </a:lnTo>
                  <a:lnTo>
                    <a:pt x="606" y="722"/>
                  </a:lnTo>
                  <a:lnTo>
                    <a:pt x="584" y="722"/>
                  </a:lnTo>
                  <a:lnTo>
                    <a:pt x="575" y="747"/>
                  </a:lnTo>
                  <a:lnTo>
                    <a:pt x="601" y="759"/>
                  </a:lnTo>
                  <a:lnTo>
                    <a:pt x="593" y="772"/>
                  </a:lnTo>
                  <a:lnTo>
                    <a:pt x="475" y="771"/>
                  </a:lnTo>
                  <a:lnTo>
                    <a:pt x="446" y="757"/>
                  </a:lnTo>
                  <a:lnTo>
                    <a:pt x="398" y="743"/>
                  </a:lnTo>
                  <a:lnTo>
                    <a:pt x="365" y="763"/>
                  </a:lnTo>
                  <a:lnTo>
                    <a:pt x="358" y="786"/>
                  </a:lnTo>
                  <a:lnTo>
                    <a:pt x="341" y="786"/>
                  </a:lnTo>
                  <a:lnTo>
                    <a:pt x="324" y="815"/>
                  </a:lnTo>
                  <a:lnTo>
                    <a:pt x="382" y="857"/>
                  </a:lnTo>
                  <a:lnTo>
                    <a:pt x="359" y="863"/>
                  </a:lnTo>
                  <a:lnTo>
                    <a:pt x="370" y="866"/>
                  </a:lnTo>
                  <a:lnTo>
                    <a:pt x="354" y="876"/>
                  </a:lnTo>
                  <a:lnTo>
                    <a:pt x="341" y="866"/>
                  </a:lnTo>
                  <a:lnTo>
                    <a:pt x="329" y="910"/>
                  </a:lnTo>
                  <a:lnTo>
                    <a:pt x="345" y="919"/>
                  </a:lnTo>
                  <a:lnTo>
                    <a:pt x="359" y="963"/>
                  </a:lnTo>
                  <a:lnTo>
                    <a:pt x="348" y="976"/>
                  </a:lnTo>
                  <a:lnTo>
                    <a:pt x="335" y="963"/>
                  </a:lnTo>
                  <a:lnTo>
                    <a:pt x="324" y="957"/>
                  </a:lnTo>
                  <a:lnTo>
                    <a:pt x="271" y="924"/>
                  </a:lnTo>
                  <a:lnTo>
                    <a:pt x="207" y="913"/>
                  </a:lnTo>
                  <a:lnTo>
                    <a:pt x="200" y="919"/>
                  </a:lnTo>
                  <a:lnTo>
                    <a:pt x="159" y="891"/>
                  </a:lnTo>
                  <a:lnTo>
                    <a:pt x="190" y="871"/>
                  </a:lnTo>
                  <a:lnTo>
                    <a:pt x="178" y="861"/>
                  </a:lnTo>
                  <a:lnTo>
                    <a:pt x="200" y="847"/>
                  </a:lnTo>
                  <a:lnTo>
                    <a:pt x="185" y="852"/>
                  </a:lnTo>
                  <a:lnTo>
                    <a:pt x="192" y="832"/>
                  </a:lnTo>
                  <a:lnTo>
                    <a:pt x="210" y="806"/>
                  </a:lnTo>
                  <a:lnTo>
                    <a:pt x="140" y="764"/>
                  </a:lnTo>
                  <a:lnTo>
                    <a:pt x="128" y="747"/>
                  </a:lnTo>
                  <a:lnTo>
                    <a:pt x="92" y="730"/>
                  </a:lnTo>
                  <a:lnTo>
                    <a:pt x="72" y="739"/>
                  </a:lnTo>
                  <a:lnTo>
                    <a:pt x="57" y="736"/>
                  </a:lnTo>
                  <a:lnTo>
                    <a:pt x="68" y="714"/>
                  </a:lnTo>
                  <a:lnTo>
                    <a:pt x="74" y="695"/>
                  </a:lnTo>
                  <a:lnTo>
                    <a:pt x="68" y="686"/>
                  </a:lnTo>
                  <a:lnTo>
                    <a:pt x="57" y="683"/>
                  </a:lnTo>
                  <a:lnTo>
                    <a:pt x="46" y="660"/>
                  </a:lnTo>
                  <a:lnTo>
                    <a:pt x="24" y="659"/>
                  </a:lnTo>
                  <a:lnTo>
                    <a:pt x="28" y="652"/>
                  </a:lnTo>
                  <a:lnTo>
                    <a:pt x="8" y="652"/>
                  </a:lnTo>
                  <a:lnTo>
                    <a:pt x="5" y="629"/>
                  </a:lnTo>
                  <a:lnTo>
                    <a:pt x="5" y="610"/>
                  </a:lnTo>
                  <a:lnTo>
                    <a:pt x="0" y="606"/>
                  </a:lnTo>
                  <a:lnTo>
                    <a:pt x="5" y="588"/>
                  </a:lnTo>
                  <a:lnTo>
                    <a:pt x="2" y="567"/>
                  </a:lnTo>
                  <a:lnTo>
                    <a:pt x="3" y="551"/>
                  </a:lnTo>
                  <a:lnTo>
                    <a:pt x="5" y="550"/>
                  </a:lnTo>
                  <a:lnTo>
                    <a:pt x="48" y="544"/>
                  </a:lnTo>
                  <a:lnTo>
                    <a:pt x="22" y="536"/>
                  </a:lnTo>
                  <a:lnTo>
                    <a:pt x="24" y="525"/>
                  </a:lnTo>
                  <a:lnTo>
                    <a:pt x="5" y="526"/>
                  </a:lnTo>
                  <a:lnTo>
                    <a:pt x="68" y="473"/>
                  </a:lnTo>
                  <a:lnTo>
                    <a:pt x="41" y="412"/>
                  </a:lnTo>
                  <a:lnTo>
                    <a:pt x="48" y="383"/>
                  </a:lnTo>
                  <a:lnTo>
                    <a:pt x="31" y="352"/>
                  </a:lnTo>
                  <a:lnTo>
                    <a:pt x="46" y="335"/>
                  </a:lnTo>
                  <a:lnTo>
                    <a:pt x="22" y="311"/>
                  </a:lnTo>
                  <a:lnTo>
                    <a:pt x="28" y="290"/>
                  </a:lnTo>
                  <a:lnTo>
                    <a:pt x="60" y="267"/>
                  </a:lnTo>
                  <a:lnTo>
                    <a:pt x="77" y="265"/>
                  </a:lnTo>
                  <a:lnTo>
                    <a:pt x="99" y="271"/>
                  </a:lnTo>
                  <a:lnTo>
                    <a:pt x="80" y="274"/>
                  </a:lnTo>
                  <a:lnTo>
                    <a:pt x="92" y="281"/>
                  </a:lnTo>
                  <a:lnTo>
                    <a:pt x="145" y="285"/>
                  </a:lnTo>
                  <a:lnTo>
                    <a:pt x="231" y="333"/>
                  </a:lnTo>
                  <a:lnTo>
                    <a:pt x="235" y="356"/>
                  </a:lnTo>
                  <a:lnTo>
                    <a:pt x="196" y="380"/>
                  </a:lnTo>
                  <a:lnTo>
                    <a:pt x="77" y="349"/>
                  </a:lnTo>
                  <a:lnTo>
                    <a:pt x="127" y="383"/>
                  </a:lnTo>
                  <a:lnTo>
                    <a:pt x="127" y="423"/>
                  </a:lnTo>
                  <a:lnTo>
                    <a:pt x="175" y="442"/>
                  </a:lnTo>
                  <a:lnTo>
                    <a:pt x="186" y="441"/>
                  </a:lnTo>
                  <a:lnTo>
                    <a:pt x="178" y="423"/>
                  </a:lnTo>
                  <a:lnTo>
                    <a:pt x="159" y="418"/>
                  </a:lnTo>
                  <a:lnTo>
                    <a:pt x="162" y="403"/>
                  </a:lnTo>
                  <a:lnTo>
                    <a:pt x="185" y="418"/>
                  </a:lnTo>
                  <a:lnTo>
                    <a:pt x="231" y="423"/>
                  </a:lnTo>
                  <a:lnTo>
                    <a:pt x="210" y="390"/>
                  </a:lnTo>
                  <a:lnTo>
                    <a:pt x="253" y="365"/>
                  </a:lnTo>
                  <a:lnTo>
                    <a:pt x="285" y="383"/>
                  </a:lnTo>
                  <a:lnTo>
                    <a:pt x="285" y="313"/>
                  </a:lnTo>
                  <a:lnTo>
                    <a:pt x="272" y="303"/>
                  </a:lnTo>
                  <a:lnTo>
                    <a:pt x="324" y="317"/>
                  </a:lnTo>
                  <a:lnTo>
                    <a:pt x="324" y="326"/>
                  </a:lnTo>
                  <a:lnTo>
                    <a:pt x="300" y="337"/>
                  </a:lnTo>
                  <a:lnTo>
                    <a:pt x="324" y="361"/>
                  </a:lnTo>
                  <a:lnTo>
                    <a:pt x="350" y="335"/>
                  </a:lnTo>
                  <a:lnTo>
                    <a:pt x="450" y="294"/>
                  </a:lnTo>
                  <a:lnTo>
                    <a:pt x="464" y="290"/>
                  </a:lnTo>
                  <a:lnTo>
                    <a:pt x="450" y="299"/>
                  </a:lnTo>
                  <a:lnTo>
                    <a:pt x="464" y="317"/>
                  </a:lnTo>
                  <a:lnTo>
                    <a:pt x="533" y="290"/>
                  </a:lnTo>
                  <a:lnTo>
                    <a:pt x="551" y="311"/>
                  </a:lnTo>
                  <a:lnTo>
                    <a:pt x="567" y="295"/>
                  </a:lnTo>
                  <a:lnTo>
                    <a:pt x="558" y="274"/>
                  </a:lnTo>
                  <a:lnTo>
                    <a:pt x="569" y="267"/>
                  </a:lnTo>
                  <a:lnTo>
                    <a:pt x="623" y="275"/>
                  </a:lnTo>
                  <a:lnTo>
                    <a:pt x="694" y="317"/>
                  </a:lnTo>
                  <a:lnTo>
                    <a:pt x="707" y="299"/>
                  </a:lnTo>
                  <a:lnTo>
                    <a:pt x="694" y="276"/>
                  </a:lnTo>
                  <a:lnTo>
                    <a:pt x="672" y="271"/>
                  </a:lnTo>
                  <a:lnTo>
                    <a:pt x="678" y="240"/>
                  </a:lnTo>
                  <a:lnTo>
                    <a:pt x="665" y="234"/>
                  </a:lnTo>
                  <a:lnTo>
                    <a:pt x="668" y="219"/>
                  </a:lnTo>
                  <a:lnTo>
                    <a:pt x="696" y="204"/>
                  </a:lnTo>
                  <a:lnTo>
                    <a:pt x="714" y="166"/>
                  </a:lnTo>
                  <a:lnTo>
                    <a:pt x="750" y="167"/>
                  </a:lnTo>
                  <a:lnTo>
                    <a:pt x="764" y="172"/>
                  </a:lnTo>
                  <a:lnTo>
                    <a:pt x="754" y="213"/>
                  </a:lnTo>
                  <a:lnTo>
                    <a:pt x="767" y="232"/>
                  </a:lnTo>
                  <a:lnTo>
                    <a:pt x="763" y="290"/>
                  </a:lnTo>
                  <a:lnTo>
                    <a:pt x="782" y="309"/>
                  </a:lnTo>
                  <a:lnTo>
                    <a:pt x="776" y="330"/>
                  </a:lnTo>
                  <a:lnTo>
                    <a:pt x="748" y="346"/>
                  </a:lnTo>
                  <a:lnTo>
                    <a:pt x="754" y="352"/>
                  </a:lnTo>
                  <a:lnTo>
                    <a:pt x="718" y="361"/>
                  </a:lnTo>
                  <a:lnTo>
                    <a:pt x="758" y="375"/>
                  </a:lnTo>
                  <a:lnTo>
                    <a:pt x="801" y="330"/>
                  </a:lnTo>
                  <a:lnTo>
                    <a:pt x="797" y="303"/>
                  </a:lnTo>
                  <a:lnTo>
                    <a:pt x="811" y="299"/>
                  </a:lnTo>
                  <a:lnTo>
                    <a:pt x="835" y="290"/>
                  </a:lnTo>
                  <a:lnTo>
                    <a:pt x="848" y="307"/>
                  </a:lnTo>
                  <a:lnTo>
                    <a:pt x="845" y="330"/>
                  </a:lnTo>
                  <a:lnTo>
                    <a:pt x="874" y="335"/>
                  </a:lnTo>
                  <a:lnTo>
                    <a:pt x="851" y="330"/>
                  </a:lnTo>
                  <a:lnTo>
                    <a:pt x="858" y="316"/>
                  </a:lnTo>
                  <a:lnTo>
                    <a:pt x="853" y="299"/>
                  </a:lnTo>
                  <a:lnTo>
                    <a:pt x="787" y="285"/>
                  </a:lnTo>
                  <a:lnTo>
                    <a:pt x="797" y="241"/>
                  </a:lnTo>
                  <a:lnTo>
                    <a:pt x="776" y="213"/>
                  </a:lnTo>
                  <a:lnTo>
                    <a:pt x="806" y="189"/>
                  </a:lnTo>
                  <a:lnTo>
                    <a:pt x="802" y="169"/>
                  </a:lnTo>
                  <a:lnTo>
                    <a:pt x="816" y="180"/>
                  </a:lnTo>
                  <a:lnTo>
                    <a:pt x="810" y="215"/>
                  </a:lnTo>
                  <a:lnTo>
                    <a:pt x="820" y="219"/>
                  </a:lnTo>
                  <a:lnTo>
                    <a:pt x="867" y="229"/>
                  </a:lnTo>
                  <a:lnTo>
                    <a:pt x="825" y="199"/>
                  </a:lnTo>
                  <a:lnTo>
                    <a:pt x="855" y="204"/>
                  </a:lnTo>
                  <a:lnTo>
                    <a:pt x="848" y="193"/>
                  </a:lnTo>
                  <a:lnTo>
                    <a:pt x="867" y="186"/>
                  </a:lnTo>
                  <a:lnTo>
                    <a:pt x="946" y="208"/>
                  </a:lnTo>
                  <a:lnTo>
                    <a:pt x="931" y="224"/>
                  </a:lnTo>
                  <a:lnTo>
                    <a:pt x="929" y="247"/>
                  </a:lnTo>
                  <a:lnTo>
                    <a:pt x="946" y="260"/>
                  </a:lnTo>
                  <a:lnTo>
                    <a:pt x="956" y="208"/>
                  </a:lnTo>
                  <a:lnTo>
                    <a:pt x="908" y="183"/>
                  </a:lnTo>
                  <a:lnTo>
                    <a:pt x="901" y="147"/>
                  </a:lnTo>
                  <a:lnTo>
                    <a:pt x="1004" y="136"/>
                  </a:lnTo>
                  <a:lnTo>
                    <a:pt x="992" y="104"/>
                  </a:lnTo>
                  <a:lnTo>
                    <a:pt x="1004" y="109"/>
                  </a:lnTo>
                  <a:lnTo>
                    <a:pt x="1021" y="96"/>
                  </a:lnTo>
                  <a:lnTo>
                    <a:pt x="1012" y="93"/>
                  </a:lnTo>
                  <a:lnTo>
                    <a:pt x="1117" y="65"/>
                  </a:lnTo>
                  <a:lnTo>
                    <a:pt x="1110" y="58"/>
                  </a:lnTo>
                  <a:lnTo>
                    <a:pt x="1160" y="56"/>
                  </a:lnTo>
                  <a:lnTo>
                    <a:pt x="1158" y="65"/>
                  </a:lnTo>
                  <a:lnTo>
                    <a:pt x="1171" y="65"/>
                  </a:lnTo>
                  <a:lnTo>
                    <a:pt x="1210" y="55"/>
                  </a:lnTo>
                  <a:lnTo>
                    <a:pt x="1223" y="58"/>
                  </a:lnTo>
                  <a:lnTo>
                    <a:pt x="1210" y="46"/>
                  </a:lnTo>
                  <a:lnTo>
                    <a:pt x="1250" y="44"/>
                  </a:lnTo>
                  <a:lnTo>
                    <a:pt x="1252" y="25"/>
                  </a:lnTo>
                  <a:lnTo>
                    <a:pt x="1300" y="0"/>
                  </a:lnTo>
                  <a:lnTo>
                    <a:pt x="1334" y="13"/>
                  </a:lnTo>
                  <a:lnTo>
                    <a:pt x="1305" y="29"/>
                  </a:lnTo>
                  <a:lnTo>
                    <a:pt x="1353" y="27"/>
                  </a:lnTo>
                  <a:lnTo>
                    <a:pt x="1335" y="46"/>
                  </a:lnTo>
                  <a:lnTo>
                    <a:pt x="1417" y="38"/>
                  </a:lnTo>
                  <a:lnTo>
                    <a:pt x="1465" y="65"/>
                  </a:lnTo>
                  <a:lnTo>
                    <a:pt x="1458" y="77"/>
                  </a:lnTo>
                  <a:lnTo>
                    <a:pt x="1443" y="70"/>
                  </a:lnTo>
                  <a:lnTo>
                    <a:pt x="1463" y="80"/>
                  </a:lnTo>
                  <a:lnTo>
                    <a:pt x="1451" y="96"/>
                  </a:lnTo>
                  <a:lnTo>
                    <a:pt x="1300" y="180"/>
                  </a:lnTo>
                  <a:lnTo>
                    <a:pt x="1349" y="169"/>
                  </a:lnTo>
                  <a:lnTo>
                    <a:pt x="1338" y="158"/>
                  </a:lnTo>
                  <a:lnTo>
                    <a:pt x="1413" y="142"/>
                  </a:lnTo>
                  <a:lnTo>
                    <a:pt x="1393" y="143"/>
                  </a:lnTo>
                  <a:lnTo>
                    <a:pt x="1401" y="129"/>
                  </a:lnTo>
                  <a:lnTo>
                    <a:pt x="1443" y="142"/>
                  </a:lnTo>
                  <a:lnTo>
                    <a:pt x="1448" y="129"/>
                  </a:lnTo>
                  <a:lnTo>
                    <a:pt x="1461" y="158"/>
                  </a:lnTo>
                  <a:lnTo>
                    <a:pt x="1479" y="160"/>
                  </a:lnTo>
                  <a:lnTo>
                    <a:pt x="1461" y="147"/>
                  </a:lnTo>
                  <a:lnTo>
                    <a:pt x="1499" y="141"/>
                  </a:lnTo>
                  <a:lnTo>
                    <a:pt x="1549" y="147"/>
                  </a:lnTo>
                  <a:lnTo>
                    <a:pt x="1545" y="158"/>
                  </a:lnTo>
                  <a:lnTo>
                    <a:pt x="1586" y="166"/>
                  </a:lnTo>
                  <a:lnTo>
                    <a:pt x="1627" y="165"/>
                  </a:lnTo>
                  <a:lnTo>
                    <a:pt x="1627" y="138"/>
                  </a:lnTo>
                  <a:lnTo>
                    <a:pt x="1636" y="138"/>
                  </a:lnTo>
                  <a:lnTo>
                    <a:pt x="1730" y="165"/>
                  </a:lnTo>
                  <a:lnTo>
                    <a:pt x="1718" y="208"/>
                  </a:lnTo>
                  <a:lnTo>
                    <a:pt x="1762" y="240"/>
                  </a:lnTo>
                  <a:lnTo>
                    <a:pt x="1787" y="198"/>
                  </a:lnTo>
                  <a:lnTo>
                    <a:pt x="1801" y="215"/>
                  </a:lnTo>
                  <a:lnTo>
                    <a:pt x="1833" y="208"/>
                  </a:lnTo>
                  <a:lnTo>
                    <a:pt x="1874" y="224"/>
                  </a:lnTo>
                  <a:lnTo>
                    <a:pt x="1910" y="213"/>
                  </a:lnTo>
                  <a:lnTo>
                    <a:pt x="1907" y="198"/>
                  </a:lnTo>
                  <a:lnTo>
                    <a:pt x="1929" y="169"/>
                  </a:lnTo>
                  <a:lnTo>
                    <a:pt x="2069" y="190"/>
                  </a:lnTo>
                  <a:lnTo>
                    <a:pt x="2076" y="200"/>
                  </a:lnTo>
                  <a:lnTo>
                    <a:pt x="2060" y="208"/>
                  </a:lnTo>
                  <a:lnTo>
                    <a:pt x="2106" y="213"/>
                  </a:lnTo>
                  <a:lnTo>
                    <a:pt x="2122" y="234"/>
                  </a:lnTo>
                  <a:lnTo>
                    <a:pt x="2227" y="229"/>
                  </a:lnTo>
                  <a:lnTo>
                    <a:pt x="2248" y="247"/>
                  </a:lnTo>
                  <a:lnTo>
                    <a:pt x="2242" y="267"/>
                  </a:lnTo>
                  <a:lnTo>
                    <a:pt x="2272" y="279"/>
                  </a:lnTo>
                  <a:lnTo>
                    <a:pt x="2286" y="271"/>
                  </a:lnTo>
                  <a:lnTo>
                    <a:pt x="2362" y="278"/>
                  </a:lnTo>
                  <a:lnTo>
                    <a:pt x="2377" y="267"/>
                  </a:lnTo>
                  <a:lnTo>
                    <a:pt x="2387" y="283"/>
                  </a:lnTo>
                  <a:lnTo>
                    <a:pt x="2420" y="299"/>
                  </a:lnTo>
                  <a:lnTo>
                    <a:pt x="2433" y="288"/>
                  </a:lnTo>
                  <a:lnTo>
                    <a:pt x="2419" y="274"/>
                  </a:lnTo>
                  <a:lnTo>
                    <a:pt x="2428" y="260"/>
                  </a:lnTo>
                  <a:lnTo>
                    <a:pt x="2559" y="278"/>
                  </a:lnTo>
                  <a:lnTo>
                    <a:pt x="2644" y="330"/>
                  </a:lnTo>
                  <a:lnTo>
                    <a:pt x="2665" y="330"/>
                  </a:lnTo>
                  <a:lnTo>
                    <a:pt x="2685" y="370"/>
                  </a:lnTo>
                  <a:lnTo>
                    <a:pt x="2676" y="349"/>
                  </a:lnTo>
                  <a:lnTo>
                    <a:pt x="2692" y="346"/>
                  </a:lnTo>
                  <a:lnTo>
                    <a:pt x="2702" y="354"/>
                  </a:lnTo>
                  <a:lnTo>
                    <a:pt x="2728" y="352"/>
                  </a:lnTo>
                  <a:lnTo>
                    <a:pt x="2761" y="375"/>
                  </a:lnTo>
                  <a:lnTo>
                    <a:pt x="2712" y="403"/>
                  </a:lnTo>
                  <a:lnTo>
                    <a:pt x="2721" y="411"/>
                  </a:lnTo>
                  <a:lnTo>
                    <a:pt x="2702" y="416"/>
                  </a:lnTo>
                  <a:lnTo>
                    <a:pt x="2717" y="423"/>
                  </a:lnTo>
                  <a:lnTo>
                    <a:pt x="2685" y="425"/>
                  </a:lnTo>
                  <a:lnTo>
                    <a:pt x="2676" y="411"/>
                  </a:lnTo>
                  <a:lnTo>
                    <a:pt x="2665" y="416"/>
                  </a:lnTo>
                  <a:lnTo>
                    <a:pt x="2644" y="390"/>
                  </a:lnTo>
                  <a:lnTo>
                    <a:pt x="2613" y="393"/>
                  </a:lnTo>
                  <a:lnTo>
                    <a:pt x="2602" y="380"/>
                  </a:lnTo>
                  <a:lnTo>
                    <a:pt x="2613" y="370"/>
                  </a:lnTo>
                  <a:lnTo>
                    <a:pt x="2597" y="370"/>
                  </a:lnTo>
                  <a:lnTo>
                    <a:pt x="2585" y="375"/>
                  </a:lnTo>
                  <a:lnTo>
                    <a:pt x="2599" y="393"/>
                  </a:lnTo>
                  <a:lnTo>
                    <a:pt x="2591" y="403"/>
                  </a:lnTo>
                  <a:lnTo>
                    <a:pt x="2563" y="421"/>
                  </a:lnTo>
                  <a:lnTo>
                    <a:pt x="2543" y="416"/>
                  </a:lnTo>
                  <a:lnTo>
                    <a:pt x="2575" y="463"/>
                  </a:lnTo>
                  <a:lnTo>
                    <a:pt x="2572" y="483"/>
                  </a:lnTo>
                  <a:lnTo>
                    <a:pt x="2535" y="466"/>
                  </a:lnTo>
                  <a:lnTo>
                    <a:pt x="2537" y="478"/>
                  </a:lnTo>
                  <a:lnTo>
                    <a:pt x="2474" y="497"/>
                  </a:lnTo>
                  <a:lnTo>
                    <a:pt x="2422" y="544"/>
                  </a:lnTo>
                  <a:lnTo>
                    <a:pt x="2382" y="526"/>
                  </a:lnTo>
                  <a:lnTo>
                    <a:pt x="2352" y="548"/>
                  </a:lnTo>
                  <a:lnTo>
                    <a:pt x="2352" y="530"/>
                  </a:lnTo>
                  <a:lnTo>
                    <a:pt x="2331" y="548"/>
                  </a:lnTo>
                  <a:lnTo>
                    <a:pt x="2305" y="548"/>
                  </a:lnTo>
                  <a:lnTo>
                    <a:pt x="2282" y="593"/>
                  </a:lnTo>
                  <a:lnTo>
                    <a:pt x="2303" y="603"/>
                  </a:lnTo>
                  <a:lnTo>
                    <a:pt x="2291" y="615"/>
                  </a:lnTo>
                  <a:lnTo>
                    <a:pt x="2303" y="641"/>
                  </a:lnTo>
                  <a:lnTo>
                    <a:pt x="2285" y="638"/>
                  </a:lnTo>
                  <a:lnTo>
                    <a:pt x="2275" y="658"/>
                  </a:lnTo>
                  <a:lnTo>
                    <a:pt x="2282" y="677"/>
                  </a:lnTo>
                  <a:lnTo>
                    <a:pt x="2244" y="692"/>
                  </a:lnTo>
                  <a:lnTo>
                    <a:pt x="2248" y="714"/>
                  </a:lnTo>
                  <a:lnTo>
                    <a:pt x="2223" y="720"/>
                  </a:lnTo>
                  <a:lnTo>
                    <a:pt x="2213" y="743"/>
                  </a:lnTo>
                  <a:lnTo>
                    <a:pt x="2195" y="766"/>
                  </a:lnTo>
                  <a:lnTo>
                    <a:pt x="2174" y="677"/>
                  </a:lnTo>
                  <a:lnTo>
                    <a:pt x="2178" y="629"/>
                  </a:lnTo>
                  <a:lnTo>
                    <a:pt x="2195" y="601"/>
                  </a:lnTo>
                  <a:lnTo>
                    <a:pt x="2219" y="594"/>
                  </a:lnTo>
                  <a:lnTo>
                    <a:pt x="2279" y="534"/>
                  </a:lnTo>
                  <a:lnTo>
                    <a:pt x="2308" y="518"/>
                  </a:lnTo>
                  <a:lnTo>
                    <a:pt x="2316" y="487"/>
                  </a:lnTo>
                  <a:lnTo>
                    <a:pt x="2331" y="478"/>
                  </a:lnTo>
                  <a:lnTo>
                    <a:pt x="2308" y="478"/>
                  </a:lnTo>
                  <a:lnTo>
                    <a:pt x="2303" y="503"/>
                  </a:lnTo>
                  <a:lnTo>
                    <a:pt x="2252" y="526"/>
                  </a:lnTo>
                  <a:lnTo>
                    <a:pt x="2256" y="492"/>
                  </a:lnTo>
                  <a:lnTo>
                    <a:pt x="2201" y="498"/>
                  </a:lnTo>
                  <a:lnTo>
                    <a:pt x="2149" y="548"/>
                  </a:lnTo>
                  <a:lnTo>
                    <a:pt x="2159" y="567"/>
                  </a:lnTo>
                  <a:lnTo>
                    <a:pt x="2102" y="572"/>
                  </a:lnTo>
                  <a:lnTo>
                    <a:pt x="2097" y="570"/>
                  </a:lnTo>
                  <a:lnTo>
                    <a:pt x="2116" y="565"/>
                  </a:lnTo>
                  <a:lnTo>
                    <a:pt x="2069" y="551"/>
                  </a:lnTo>
                  <a:lnTo>
                    <a:pt x="2057" y="565"/>
                  </a:lnTo>
                  <a:lnTo>
                    <a:pt x="1953" y="565"/>
                  </a:lnTo>
                  <a:lnTo>
                    <a:pt x="1828" y="676"/>
                  </a:lnTo>
                  <a:lnTo>
                    <a:pt x="1854" y="679"/>
                  </a:lnTo>
                  <a:lnTo>
                    <a:pt x="1854" y="700"/>
                  </a:lnTo>
                  <a:lnTo>
                    <a:pt x="1868" y="686"/>
                  </a:lnTo>
                  <a:lnTo>
                    <a:pt x="1864" y="705"/>
                  </a:lnTo>
                  <a:lnTo>
                    <a:pt x="1883" y="695"/>
                  </a:lnTo>
                  <a:lnTo>
                    <a:pt x="1883" y="705"/>
                  </a:lnTo>
                  <a:lnTo>
                    <a:pt x="1887" y="686"/>
                  </a:lnTo>
                  <a:lnTo>
                    <a:pt x="1907" y="686"/>
                  </a:lnTo>
                  <a:lnTo>
                    <a:pt x="1930" y="710"/>
                  </a:lnTo>
                  <a:lnTo>
                    <a:pt x="1910" y="714"/>
                  </a:lnTo>
                  <a:lnTo>
                    <a:pt x="1929" y="720"/>
                  </a:lnTo>
                  <a:lnTo>
                    <a:pt x="1935" y="736"/>
                  </a:lnTo>
                  <a:lnTo>
                    <a:pt x="1919" y="771"/>
                  </a:lnTo>
                  <a:lnTo>
                    <a:pt x="1914" y="821"/>
                  </a:lnTo>
                  <a:lnTo>
                    <a:pt x="1825" y="930"/>
                  </a:lnTo>
                  <a:lnTo>
                    <a:pt x="1795" y="946"/>
                  </a:lnTo>
                  <a:lnTo>
                    <a:pt x="1771" y="930"/>
                  </a:lnTo>
                  <a:lnTo>
                    <a:pt x="1749" y="952"/>
                  </a:lnTo>
                  <a:lnTo>
                    <a:pt x="1748" y="949"/>
                  </a:lnTo>
                  <a:lnTo>
                    <a:pt x="1762" y="930"/>
                  </a:lnTo>
                  <a:lnTo>
                    <a:pt x="1754" y="904"/>
                  </a:lnTo>
                  <a:lnTo>
                    <a:pt x="1792" y="894"/>
                  </a:lnTo>
                  <a:lnTo>
                    <a:pt x="1822" y="820"/>
                  </a:lnTo>
                  <a:lnTo>
                    <a:pt x="1757" y="838"/>
                  </a:lnTo>
                  <a:lnTo>
                    <a:pt x="1748" y="810"/>
                  </a:lnTo>
                  <a:lnTo>
                    <a:pt x="1698" y="793"/>
                  </a:lnTo>
                  <a:lnTo>
                    <a:pt x="1666" y="719"/>
                  </a:lnTo>
                  <a:lnTo>
                    <a:pt x="1628" y="705"/>
                  </a:lnTo>
                  <a:lnTo>
                    <a:pt x="1571" y="725"/>
                  </a:lnTo>
                  <a:lnTo>
                    <a:pt x="1581" y="740"/>
                  </a:lnTo>
                  <a:lnTo>
                    <a:pt x="1555" y="786"/>
                  </a:lnTo>
                  <a:lnTo>
                    <a:pt x="1532" y="797"/>
                  </a:lnTo>
                  <a:lnTo>
                    <a:pt x="1507" y="786"/>
                  </a:lnTo>
                  <a:lnTo>
                    <a:pt x="1478" y="783"/>
                  </a:lnTo>
                  <a:lnTo>
                    <a:pt x="1397" y="802"/>
                  </a:lnTo>
                  <a:lnTo>
                    <a:pt x="1326" y="773"/>
                  </a:lnTo>
                  <a:lnTo>
                    <a:pt x="1280" y="777"/>
                  </a:lnTo>
                  <a:lnTo>
                    <a:pt x="1262" y="754"/>
                  </a:lnTo>
                  <a:lnTo>
                    <a:pt x="1219" y="736"/>
                  </a:lnTo>
                  <a:lnTo>
                    <a:pt x="1195" y="754"/>
                  </a:lnTo>
                  <a:lnTo>
                    <a:pt x="1191" y="786"/>
                  </a:lnTo>
                  <a:lnTo>
                    <a:pt x="1090" y="772"/>
                  </a:lnTo>
                  <a:lnTo>
                    <a:pt x="1026" y="81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232">
              <a:extLst>
                <a:ext uri="{FF2B5EF4-FFF2-40B4-BE49-F238E27FC236}">
                  <a16:creationId xmlns:a16="http://schemas.microsoft.com/office/drawing/2014/main" xmlns="" id="{A14AE5F4-E3AF-424C-8E85-165B1B000C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4" y="1138"/>
              <a:ext cx="275" cy="228"/>
            </a:xfrm>
            <a:custGeom>
              <a:avLst/>
              <a:gdLst/>
              <a:ahLst/>
              <a:cxnLst>
                <a:cxn ang="0">
                  <a:pos x="129" y="161"/>
                </a:cxn>
                <a:cxn ang="0">
                  <a:pos x="137" y="136"/>
                </a:cxn>
                <a:cxn ang="0">
                  <a:pos x="166" y="127"/>
                </a:cxn>
                <a:cxn ang="0">
                  <a:pos x="166" y="140"/>
                </a:cxn>
                <a:cxn ang="0">
                  <a:pos x="197" y="141"/>
                </a:cxn>
                <a:cxn ang="0">
                  <a:pos x="178" y="159"/>
                </a:cxn>
                <a:cxn ang="0">
                  <a:pos x="202" y="181"/>
                </a:cxn>
                <a:cxn ang="0">
                  <a:pos x="248" y="157"/>
                </a:cxn>
                <a:cxn ang="0">
                  <a:pos x="220" y="161"/>
                </a:cxn>
                <a:cxn ang="0">
                  <a:pos x="198" y="140"/>
                </a:cxn>
                <a:cxn ang="0">
                  <a:pos x="217" y="147"/>
                </a:cxn>
                <a:cxn ang="0">
                  <a:pos x="220" y="135"/>
                </a:cxn>
                <a:cxn ang="0">
                  <a:pos x="272" y="122"/>
                </a:cxn>
                <a:cxn ang="0">
                  <a:pos x="280" y="102"/>
                </a:cxn>
                <a:cxn ang="0">
                  <a:pos x="298" y="76"/>
                </a:cxn>
                <a:cxn ang="0">
                  <a:pos x="229" y="34"/>
                </a:cxn>
                <a:cxn ang="0">
                  <a:pos x="216" y="17"/>
                </a:cxn>
                <a:cxn ang="0">
                  <a:pos x="181" y="0"/>
                </a:cxn>
                <a:cxn ang="0">
                  <a:pos x="160" y="9"/>
                </a:cxn>
                <a:cxn ang="0">
                  <a:pos x="145" y="6"/>
                </a:cxn>
                <a:cxn ang="0">
                  <a:pos x="128" y="29"/>
                </a:cxn>
                <a:cxn ang="0">
                  <a:pos x="84" y="15"/>
                </a:cxn>
                <a:cxn ang="0">
                  <a:pos x="43" y="13"/>
                </a:cxn>
                <a:cxn ang="0">
                  <a:pos x="27" y="24"/>
                </a:cxn>
                <a:cxn ang="0">
                  <a:pos x="32" y="42"/>
                </a:cxn>
                <a:cxn ang="0">
                  <a:pos x="7" y="76"/>
                </a:cxn>
                <a:cxn ang="0">
                  <a:pos x="0" y="92"/>
                </a:cxn>
                <a:cxn ang="0">
                  <a:pos x="12" y="102"/>
                </a:cxn>
                <a:cxn ang="0">
                  <a:pos x="77" y="94"/>
                </a:cxn>
                <a:cxn ang="0">
                  <a:pos x="90" y="87"/>
                </a:cxn>
                <a:cxn ang="0">
                  <a:pos x="114" y="101"/>
                </a:cxn>
                <a:cxn ang="0">
                  <a:pos x="134" y="127"/>
                </a:cxn>
                <a:cxn ang="0">
                  <a:pos x="115" y="131"/>
                </a:cxn>
                <a:cxn ang="0">
                  <a:pos x="105" y="154"/>
                </a:cxn>
                <a:cxn ang="0">
                  <a:pos x="129" y="161"/>
                </a:cxn>
              </a:cxnLst>
              <a:rect l="0" t="0" r="r" b="b"/>
              <a:pathLst>
                <a:path w="299" h="182">
                  <a:moveTo>
                    <a:pt x="129" y="161"/>
                  </a:moveTo>
                  <a:lnTo>
                    <a:pt x="137" y="136"/>
                  </a:lnTo>
                  <a:lnTo>
                    <a:pt x="166" y="127"/>
                  </a:lnTo>
                  <a:lnTo>
                    <a:pt x="166" y="140"/>
                  </a:lnTo>
                  <a:lnTo>
                    <a:pt x="197" y="141"/>
                  </a:lnTo>
                  <a:lnTo>
                    <a:pt x="178" y="159"/>
                  </a:lnTo>
                  <a:lnTo>
                    <a:pt x="202" y="181"/>
                  </a:lnTo>
                  <a:lnTo>
                    <a:pt x="248" y="157"/>
                  </a:lnTo>
                  <a:lnTo>
                    <a:pt x="220" y="161"/>
                  </a:lnTo>
                  <a:lnTo>
                    <a:pt x="198" y="140"/>
                  </a:lnTo>
                  <a:lnTo>
                    <a:pt x="217" y="147"/>
                  </a:lnTo>
                  <a:lnTo>
                    <a:pt x="220" y="135"/>
                  </a:lnTo>
                  <a:lnTo>
                    <a:pt x="272" y="122"/>
                  </a:lnTo>
                  <a:lnTo>
                    <a:pt x="280" y="102"/>
                  </a:lnTo>
                  <a:lnTo>
                    <a:pt x="298" y="76"/>
                  </a:lnTo>
                  <a:lnTo>
                    <a:pt x="229" y="34"/>
                  </a:lnTo>
                  <a:lnTo>
                    <a:pt x="216" y="17"/>
                  </a:lnTo>
                  <a:lnTo>
                    <a:pt x="181" y="0"/>
                  </a:lnTo>
                  <a:lnTo>
                    <a:pt x="160" y="9"/>
                  </a:lnTo>
                  <a:lnTo>
                    <a:pt x="145" y="6"/>
                  </a:lnTo>
                  <a:lnTo>
                    <a:pt x="128" y="29"/>
                  </a:lnTo>
                  <a:lnTo>
                    <a:pt x="84" y="15"/>
                  </a:lnTo>
                  <a:lnTo>
                    <a:pt x="43" y="13"/>
                  </a:lnTo>
                  <a:lnTo>
                    <a:pt x="27" y="24"/>
                  </a:lnTo>
                  <a:lnTo>
                    <a:pt x="32" y="42"/>
                  </a:lnTo>
                  <a:lnTo>
                    <a:pt x="7" y="76"/>
                  </a:lnTo>
                  <a:lnTo>
                    <a:pt x="0" y="92"/>
                  </a:lnTo>
                  <a:lnTo>
                    <a:pt x="12" y="102"/>
                  </a:lnTo>
                  <a:lnTo>
                    <a:pt x="77" y="94"/>
                  </a:lnTo>
                  <a:lnTo>
                    <a:pt x="90" y="87"/>
                  </a:lnTo>
                  <a:lnTo>
                    <a:pt x="114" y="101"/>
                  </a:lnTo>
                  <a:lnTo>
                    <a:pt x="134" y="127"/>
                  </a:lnTo>
                  <a:lnTo>
                    <a:pt x="115" y="131"/>
                  </a:lnTo>
                  <a:lnTo>
                    <a:pt x="105" y="154"/>
                  </a:lnTo>
                  <a:lnTo>
                    <a:pt x="129" y="16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233">
              <a:extLst>
                <a:ext uri="{FF2B5EF4-FFF2-40B4-BE49-F238E27FC236}">
                  <a16:creationId xmlns:a16="http://schemas.microsoft.com/office/drawing/2014/main" xmlns="" id="{9734664B-AE96-4FE7-A0F7-1C8B35AF7A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44" y="1444"/>
              <a:ext cx="62" cy="67"/>
            </a:xfrm>
            <a:custGeom>
              <a:avLst/>
              <a:gdLst/>
              <a:ahLst/>
              <a:cxnLst>
                <a:cxn ang="0">
                  <a:pos x="54" y="52"/>
                </a:cxn>
                <a:cxn ang="0">
                  <a:pos x="51" y="33"/>
                </a:cxn>
                <a:cxn ang="0">
                  <a:pos x="21" y="28"/>
                </a:cxn>
                <a:cxn ang="0">
                  <a:pos x="21" y="33"/>
                </a:cxn>
                <a:cxn ang="0">
                  <a:pos x="0" y="6"/>
                </a:cxn>
                <a:cxn ang="0">
                  <a:pos x="29" y="0"/>
                </a:cxn>
                <a:cxn ang="0">
                  <a:pos x="40" y="10"/>
                </a:cxn>
                <a:cxn ang="0">
                  <a:pos x="66" y="28"/>
                </a:cxn>
                <a:cxn ang="0">
                  <a:pos x="66" y="46"/>
                </a:cxn>
                <a:cxn ang="0">
                  <a:pos x="54" y="52"/>
                </a:cxn>
              </a:cxnLst>
              <a:rect l="0" t="0" r="r" b="b"/>
              <a:pathLst>
                <a:path w="67" h="53">
                  <a:moveTo>
                    <a:pt x="54" y="52"/>
                  </a:moveTo>
                  <a:lnTo>
                    <a:pt x="51" y="33"/>
                  </a:lnTo>
                  <a:lnTo>
                    <a:pt x="21" y="28"/>
                  </a:lnTo>
                  <a:lnTo>
                    <a:pt x="21" y="33"/>
                  </a:lnTo>
                  <a:lnTo>
                    <a:pt x="0" y="6"/>
                  </a:lnTo>
                  <a:lnTo>
                    <a:pt x="29" y="0"/>
                  </a:lnTo>
                  <a:lnTo>
                    <a:pt x="40" y="10"/>
                  </a:lnTo>
                  <a:lnTo>
                    <a:pt x="66" y="28"/>
                  </a:lnTo>
                  <a:lnTo>
                    <a:pt x="66" y="46"/>
                  </a:lnTo>
                  <a:lnTo>
                    <a:pt x="54" y="5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234">
              <a:extLst>
                <a:ext uri="{FF2B5EF4-FFF2-40B4-BE49-F238E27FC236}">
                  <a16:creationId xmlns:a16="http://schemas.microsoft.com/office/drawing/2014/main" xmlns="" id="{D8E8168B-C032-4EAE-A0C6-264E9B0924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72" y="1429"/>
              <a:ext cx="81" cy="89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28" y="14"/>
                </a:cxn>
                <a:cxn ang="0">
                  <a:pos x="17" y="19"/>
                </a:cxn>
                <a:cxn ang="0">
                  <a:pos x="5" y="6"/>
                </a:cxn>
                <a:cxn ang="0">
                  <a:pos x="0" y="14"/>
                </a:cxn>
                <a:cxn ang="0">
                  <a:pos x="10" y="24"/>
                </a:cxn>
                <a:cxn ang="0">
                  <a:pos x="35" y="42"/>
                </a:cxn>
                <a:cxn ang="0">
                  <a:pos x="35" y="59"/>
                </a:cxn>
                <a:cxn ang="0">
                  <a:pos x="54" y="51"/>
                </a:cxn>
                <a:cxn ang="0">
                  <a:pos x="57" y="68"/>
                </a:cxn>
                <a:cxn ang="0">
                  <a:pos x="63" y="72"/>
                </a:cxn>
                <a:cxn ang="0">
                  <a:pos x="74" y="42"/>
                </a:cxn>
                <a:cxn ang="0">
                  <a:pos x="88" y="34"/>
                </a:cxn>
                <a:cxn ang="0">
                  <a:pos x="58" y="6"/>
                </a:cxn>
                <a:cxn ang="0">
                  <a:pos x="47" y="19"/>
                </a:cxn>
                <a:cxn ang="0">
                  <a:pos x="34" y="6"/>
                </a:cxn>
                <a:cxn ang="0">
                  <a:pos x="23" y="0"/>
                </a:cxn>
                <a:cxn ang="0">
                  <a:pos x="17" y="0"/>
                </a:cxn>
              </a:cxnLst>
              <a:rect l="0" t="0" r="r" b="b"/>
              <a:pathLst>
                <a:path w="89" h="73">
                  <a:moveTo>
                    <a:pt x="17" y="0"/>
                  </a:moveTo>
                  <a:lnTo>
                    <a:pt x="28" y="14"/>
                  </a:lnTo>
                  <a:lnTo>
                    <a:pt x="17" y="19"/>
                  </a:lnTo>
                  <a:lnTo>
                    <a:pt x="5" y="6"/>
                  </a:lnTo>
                  <a:lnTo>
                    <a:pt x="0" y="14"/>
                  </a:lnTo>
                  <a:lnTo>
                    <a:pt x="10" y="24"/>
                  </a:lnTo>
                  <a:lnTo>
                    <a:pt x="35" y="42"/>
                  </a:lnTo>
                  <a:lnTo>
                    <a:pt x="35" y="59"/>
                  </a:lnTo>
                  <a:lnTo>
                    <a:pt x="54" y="51"/>
                  </a:lnTo>
                  <a:lnTo>
                    <a:pt x="57" y="68"/>
                  </a:lnTo>
                  <a:lnTo>
                    <a:pt x="63" y="72"/>
                  </a:lnTo>
                  <a:lnTo>
                    <a:pt x="74" y="42"/>
                  </a:lnTo>
                  <a:lnTo>
                    <a:pt x="88" y="34"/>
                  </a:lnTo>
                  <a:lnTo>
                    <a:pt x="58" y="6"/>
                  </a:lnTo>
                  <a:lnTo>
                    <a:pt x="47" y="19"/>
                  </a:lnTo>
                  <a:lnTo>
                    <a:pt x="34" y="6"/>
                  </a:lnTo>
                  <a:lnTo>
                    <a:pt x="23" y="0"/>
                  </a:lnTo>
                  <a:lnTo>
                    <a:pt x="17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235">
              <a:extLst>
                <a:ext uri="{FF2B5EF4-FFF2-40B4-BE49-F238E27FC236}">
                  <a16:creationId xmlns:a16="http://schemas.microsoft.com/office/drawing/2014/main" xmlns="" id="{EC548604-2FE4-497E-B8E5-58BEDBA6C9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66" y="1479"/>
              <a:ext cx="31" cy="35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27" y="5"/>
                </a:cxn>
                <a:cxn ang="0">
                  <a:pos x="31" y="24"/>
                </a:cxn>
                <a:cxn ang="0">
                  <a:pos x="23" y="26"/>
                </a:cxn>
              </a:cxnLst>
              <a:rect l="0" t="0" r="r" b="b"/>
              <a:pathLst>
                <a:path w="32" h="27">
                  <a:moveTo>
                    <a:pt x="23" y="26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7" y="5"/>
                  </a:lnTo>
                  <a:lnTo>
                    <a:pt x="31" y="24"/>
                  </a:lnTo>
                  <a:lnTo>
                    <a:pt x="23" y="2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236">
              <a:extLst>
                <a:ext uri="{FF2B5EF4-FFF2-40B4-BE49-F238E27FC236}">
                  <a16:creationId xmlns:a16="http://schemas.microsoft.com/office/drawing/2014/main" xmlns="" id="{937FC33F-D003-4F5A-9EEF-671EB42C8E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49" y="1407"/>
              <a:ext cx="171" cy="100"/>
            </a:xfrm>
            <a:custGeom>
              <a:avLst/>
              <a:gdLst/>
              <a:ahLst/>
              <a:cxnLst>
                <a:cxn ang="0">
                  <a:pos x="119" y="50"/>
                </a:cxn>
                <a:cxn ang="0">
                  <a:pos x="83" y="58"/>
                </a:cxn>
                <a:cxn ang="0">
                  <a:pos x="78" y="78"/>
                </a:cxn>
                <a:cxn ang="0">
                  <a:pos x="0" y="69"/>
                </a:cxn>
                <a:cxn ang="0">
                  <a:pos x="0" y="58"/>
                </a:cxn>
                <a:cxn ang="0">
                  <a:pos x="17" y="58"/>
                </a:cxn>
                <a:cxn ang="0">
                  <a:pos x="27" y="63"/>
                </a:cxn>
                <a:cxn ang="0">
                  <a:pos x="52" y="40"/>
                </a:cxn>
                <a:cxn ang="0">
                  <a:pos x="27" y="26"/>
                </a:cxn>
                <a:cxn ang="0">
                  <a:pos x="24" y="31"/>
                </a:cxn>
                <a:cxn ang="0">
                  <a:pos x="8" y="25"/>
                </a:cxn>
                <a:cxn ang="0">
                  <a:pos x="27" y="5"/>
                </a:cxn>
                <a:cxn ang="0">
                  <a:pos x="65" y="8"/>
                </a:cxn>
                <a:cxn ang="0">
                  <a:pos x="69" y="0"/>
                </a:cxn>
                <a:cxn ang="0">
                  <a:pos x="119" y="0"/>
                </a:cxn>
                <a:cxn ang="0">
                  <a:pos x="174" y="9"/>
                </a:cxn>
                <a:cxn ang="0">
                  <a:pos x="185" y="16"/>
                </a:cxn>
                <a:cxn ang="0">
                  <a:pos x="119" y="50"/>
                </a:cxn>
              </a:cxnLst>
              <a:rect l="0" t="0" r="r" b="b"/>
              <a:pathLst>
                <a:path w="186" h="79">
                  <a:moveTo>
                    <a:pt x="119" y="50"/>
                  </a:moveTo>
                  <a:lnTo>
                    <a:pt x="83" y="58"/>
                  </a:lnTo>
                  <a:lnTo>
                    <a:pt x="78" y="78"/>
                  </a:lnTo>
                  <a:lnTo>
                    <a:pt x="0" y="69"/>
                  </a:lnTo>
                  <a:lnTo>
                    <a:pt x="0" y="58"/>
                  </a:lnTo>
                  <a:lnTo>
                    <a:pt x="17" y="58"/>
                  </a:lnTo>
                  <a:lnTo>
                    <a:pt x="27" y="63"/>
                  </a:lnTo>
                  <a:lnTo>
                    <a:pt x="52" y="40"/>
                  </a:lnTo>
                  <a:lnTo>
                    <a:pt x="27" y="26"/>
                  </a:lnTo>
                  <a:lnTo>
                    <a:pt x="24" y="31"/>
                  </a:lnTo>
                  <a:lnTo>
                    <a:pt x="8" y="25"/>
                  </a:lnTo>
                  <a:lnTo>
                    <a:pt x="27" y="5"/>
                  </a:lnTo>
                  <a:lnTo>
                    <a:pt x="65" y="8"/>
                  </a:lnTo>
                  <a:lnTo>
                    <a:pt x="69" y="0"/>
                  </a:lnTo>
                  <a:lnTo>
                    <a:pt x="119" y="0"/>
                  </a:lnTo>
                  <a:lnTo>
                    <a:pt x="174" y="9"/>
                  </a:lnTo>
                  <a:lnTo>
                    <a:pt x="185" y="16"/>
                  </a:lnTo>
                  <a:lnTo>
                    <a:pt x="119" y="5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237">
              <a:extLst>
                <a:ext uri="{FF2B5EF4-FFF2-40B4-BE49-F238E27FC236}">
                  <a16:creationId xmlns:a16="http://schemas.microsoft.com/office/drawing/2014/main" xmlns="" id="{B64AE2CD-4F06-4182-B519-285FD23D77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16" y="1466"/>
              <a:ext cx="121" cy="100"/>
            </a:xfrm>
            <a:custGeom>
              <a:avLst/>
              <a:gdLst/>
              <a:ahLst/>
              <a:cxnLst>
                <a:cxn ang="0">
                  <a:pos x="38" y="70"/>
                </a:cxn>
                <a:cxn ang="0">
                  <a:pos x="63" y="44"/>
                </a:cxn>
                <a:cxn ang="0">
                  <a:pos x="79" y="78"/>
                </a:cxn>
                <a:cxn ang="0">
                  <a:pos x="107" y="64"/>
                </a:cxn>
                <a:cxn ang="0">
                  <a:pos x="128" y="70"/>
                </a:cxn>
                <a:cxn ang="0">
                  <a:pos x="129" y="45"/>
                </a:cxn>
                <a:cxn ang="0">
                  <a:pos x="111" y="38"/>
                </a:cxn>
                <a:cxn ang="0">
                  <a:pos x="112" y="31"/>
                </a:cxn>
                <a:cxn ang="0">
                  <a:pos x="32" y="23"/>
                </a:cxn>
                <a:cxn ang="0">
                  <a:pos x="32" y="11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41" y="0"/>
                </a:cxn>
                <a:cxn ang="0">
                  <a:pos x="0" y="23"/>
                </a:cxn>
                <a:cxn ang="0">
                  <a:pos x="3" y="31"/>
                </a:cxn>
                <a:cxn ang="0">
                  <a:pos x="10" y="47"/>
                </a:cxn>
                <a:cxn ang="0">
                  <a:pos x="3" y="70"/>
                </a:cxn>
                <a:cxn ang="0">
                  <a:pos x="38" y="70"/>
                </a:cxn>
              </a:cxnLst>
              <a:rect l="0" t="0" r="r" b="b"/>
              <a:pathLst>
                <a:path w="130" h="79">
                  <a:moveTo>
                    <a:pt x="38" y="70"/>
                  </a:moveTo>
                  <a:lnTo>
                    <a:pt x="63" y="44"/>
                  </a:lnTo>
                  <a:lnTo>
                    <a:pt x="79" y="78"/>
                  </a:lnTo>
                  <a:lnTo>
                    <a:pt x="107" y="64"/>
                  </a:lnTo>
                  <a:lnTo>
                    <a:pt x="128" y="70"/>
                  </a:lnTo>
                  <a:lnTo>
                    <a:pt x="129" y="45"/>
                  </a:lnTo>
                  <a:lnTo>
                    <a:pt x="111" y="38"/>
                  </a:lnTo>
                  <a:lnTo>
                    <a:pt x="112" y="31"/>
                  </a:lnTo>
                  <a:lnTo>
                    <a:pt x="32" y="23"/>
                  </a:lnTo>
                  <a:lnTo>
                    <a:pt x="32" y="11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41" y="0"/>
                  </a:lnTo>
                  <a:lnTo>
                    <a:pt x="0" y="23"/>
                  </a:lnTo>
                  <a:lnTo>
                    <a:pt x="3" y="31"/>
                  </a:lnTo>
                  <a:lnTo>
                    <a:pt x="10" y="47"/>
                  </a:lnTo>
                  <a:lnTo>
                    <a:pt x="3" y="70"/>
                  </a:lnTo>
                  <a:lnTo>
                    <a:pt x="38" y="7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238">
              <a:extLst>
                <a:ext uri="{FF2B5EF4-FFF2-40B4-BE49-F238E27FC236}">
                  <a16:creationId xmlns:a16="http://schemas.microsoft.com/office/drawing/2014/main" xmlns="" id="{26A2B664-7136-404C-A20B-06148EBDFCE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2" y="1333"/>
              <a:ext cx="254" cy="224"/>
            </a:xfrm>
            <a:custGeom>
              <a:avLst/>
              <a:gdLst/>
              <a:ahLst/>
              <a:cxnLst>
                <a:cxn ang="0">
                  <a:pos x="73" y="32"/>
                </a:cxn>
                <a:cxn ang="0">
                  <a:pos x="67" y="48"/>
                </a:cxn>
                <a:cxn ang="0">
                  <a:pos x="36" y="39"/>
                </a:cxn>
                <a:cxn ang="0">
                  <a:pos x="34" y="0"/>
                </a:cxn>
                <a:cxn ang="0">
                  <a:pos x="0" y="14"/>
                </a:cxn>
                <a:cxn ang="0">
                  <a:pos x="0" y="84"/>
                </a:cxn>
                <a:cxn ang="0">
                  <a:pos x="18" y="93"/>
                </a:cxn>
                <a:cxn ang="0">
                  <a:pos x="18" y="72"/>
                </a:cxn>
                <a:cxn ang="0">
                  <a:pos x="32" y="72"/>
                </a:cxn>
                <a:cxn ang="0">
                  <a:pos x="30" y="66"/>
                </a:cxn>
                <a:cxn ang="0">
                  <a:pos x="63" y="70"/>
                </a:cxn>
                <a:cxn ang="0">
                  <a:pos x="63" y="88"/>
                </a:cxn>
                <a:cxn ang="0">
                  <a:pos x="169" y="163"/>
                </a:cxn>
                <a:cxn ang="0">
                  <a:pos x="169" y="174"/>
                </a:cxn>
                <a:cxn ang="0">
                  <a:pos x="194" y="174"/>
                </a:cxn>
                <a:cxn ang="0">
                  <a:pos x="202" y="150"/>
                </a:cxn>
                <a:cxn ang="0">
                  <a:pos x="194" y="135"/>
                </a:cxn>
                <a:cxn ang="0">
                  <a:pos x="190" y="126"/>
                </a:cxn>
                <a:cxn ang="0">
                  <a:pos x="232" y="103"/>
                </a:cxn>
                <a:cxn ang="0">
                  <a:pos x="241" y="103"/>
                </a:cxn>
                <a:cxn ang="0">
                  <a:pos x="241" y="114"/>
                </a:cxn>
                <a:cxn ang="0">
                  <a:pos x="250" y="119"/>
                </a:cxn>
                <a:cxn ang="0">
                  <a:pos x="276" y="97"/>
                </a:cxn>
                <a:cxn ang="0">
                  <a:pos x="250" y="83"/>
                </a:cxn>
                <a:cxn ang="0">
                  <a:pos x="248" y="88"/>
                </a:cxn>
                <a:cxn ang="0">
                  <a:pos x="232" y="81"/>
                </a:cxn>
                <a:cxn ang="0">
                  <a:pos x="209" y="99"/>
                </a:cxn>
                <a:cxn ang="0">
                  <a:pos x="157" y="103"/>
                </a:cxn>
                <a:cxn ang="0">
                  <a:pos x="148" y="88"/>
                </a:cxn>
                <a:cxn ang="0">
                  <a:pos x="160" y="79"/>
                </a:cxn>
                <a:cxn ang="0">
                  <a:pos x="151" y="43"/>
                </a:cxn>
                <a:cxn ang="0">
                  <a:pos x="127" y="52"/>
                </a:cxn>
                <a:cxn ang="0">
                  <a:pos x="98" y="48"/>
                </a:cxn>
                <a:cxn ang="0">
                  <a:pos x="73" y="32"/>
                </a:cxn>
              </a:cxnLst>
              <a:rect l="0" t="0" r="r" b="b"/>
              <a:pathLst>
                <a:path w="277" h="175">
                  <a:moveTo>
                    <a:pt x="73" y="32"/>
                  </a:moveTo>
                  <a:lnTo>
                    <a:pt x="67" y="48"/>
                  </a:lnTo>
                  <a:lnTo>
                    <a:pt x="36" y="39"/>
                  </a:lnTo>
                  <a:lnTo>
                    <a:pt x="34" y="0"/>
                  </a:lnTo>
                  <a:lnTo>
                    <a:pt x="0" y="14"/>
                  </a:lnTo>
                  <a:lnTo>
                    <a:pt x="0" y="84"/>
                  </a:lnTo>
                  <a:lnTo>
                    <a:pt x="18" y="93"/>
                  </a:lnTo>
                  <a:lnTo>
                    <a:pt x="18" y="72"/>
                  </a:lnTo>
                  <a:lnTo>
                    <a:pt x="32" y="72"/>
                  </a:lnTo>
                  <a:lnTo>
                    <a:pt x="30" y="66"/>
                  </a:lnTo>
                  <a:lnTo>
                    <a:pt x="63" y="70"/>
                  </a:lnTo>
                  <a:lnTo>
                    <a:pt x="63" y="88"/>
                  </a:lnTo>
                  <a:lnTo>
                    <a:pt x="169" y="163"/>
                  </a:lnTo>
                  <a:lnTo>
                    <a:pt x="169" y="174"/>
                  </a:lnTo>
                  <a:lnTo>
                    <a:pt x="194" y="174"/>
                  </a:lnTo>
                  <a:lnTo>
                    <a:pt x="202" y="150"/>
                  </a:lnTo>
                  <a:lnTo>
                    <a:pt x="194" y="135"/>
                  </a:lnTo>
                  <a:lnTo>
                    <a:pt x="190" y="126"/>
                  </a:lnTo>
                  <a:lnTo>
                    <a:pt x="232" y="103"/>
                  </a:lnTo>
                  <a:lnTo>
                    <a:pt x="241" y="103"/>
                  </a:lnTo>
                  <a:lnTo>
                    <a:pt x="241" y="114"/>
                  </a:lnTo>
                  <a:lnTo>
                    <a:pt x="250" y="119"/>
                  </a:lnTo>
                  <a:lnTo>
                    <a:pt x="276" y="97"/>
                  </a:lnTo>
                  <a:lnTo>
                    <a:pt x="250" y="83"/>
                  </a:lnTo>
                  <a:lnTo>
                    <a:pt x="248" y="88"/>
                  </a:lnTo>
                  <a:lnTo>
                    <a:pt x="232" y="81"/>
                  </a:lnTo>
                  <a:lnTo>
                    <a:pt x="209" y="99"/>
                  </a:lnTo>
                  <a:lnTo>
                    <a:pt x="157" y="103"/>
                  </a:lnTo>
                  <a:lnTo>
                    <a:pt x="148" y="88"/>
                  </a:lnTo>
                  <a:lnTo>
                    <a:pt x="160" y="79"/>
                  </a:lnTo>
                  <a:lnTo>
                    <a:pt x="151" y="43"/>
                  </a:lnTo>
                  <a:lnTo>
                    <a:pt x="127" y="52"/>
                  </a:lnTo>
                  <a:lnTo>
                    <a:pt x="98" y="48"/>
                  </a:lnTo>
                  <a:lnTo>
                    <a:pt x="73" y="3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239">
              <a:extLst>
                <a:ext uri="{FF2B5EF4-FFF2-40B4-BE49-F238E27FC236}">
                  <a16:creationId xmlns:a16="http://schemas.microsoft.com/office/drawing/2014/main" xmlns="" id="{6C555FA3-39A7-4712-9488-732CEA9C5E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6" y="1049"/>
              <a:ext cx="51" cy="39"/>
            </a:xfrm>
            <a:custGeom>
              <a:avLst/>
              <a:gdLst/>
              <a:ahLst/>
              <a:cxnLst>
                <a:cxn ang="0">
                  <a:pos x="26" y="8"/>
                </a:cxn>
                <a:cxn ang="0">
                  <a:pos x="26" y="14"/>
                </a:cxn>
                <a:cxn ang="0">
                  <a:pos x="12" y="9"/>
                </a:cxn>
                <a:cxn ang="0">
                  <a:pos x="23" y="0"/>
                </a:cxn>
                <a:cxn ang="0">
                  <a:pos x="0" y="21"/>
                </a:cxn>
                <a:cxn ang="0">
                  <a:pos x="54" y="30"/>
                </a:cxn>
                <a:cxn ang="0">
                  <a:pos x="54" y="20"/>
                </a:cxn>
                <a:cxn ang="0">
                  <a:pos x="26" y="8"/>
                </a:cxn>
              </a:cxnLst>
              <a:rect l="0" t="0" r="r" b="b"/>
              <a:pathLst>
                <a:path w="55" h="31">
                  <a:moveTo>
                    <a:pt x="26" y="8"/>
                  </a:moveTo>
                  <a:lnTo>
                    <a:pt x="26" y="14"/>
                  </a:lnTo>
                  <a:lnTo>
                    <a:pt x="12" y="9"/>
                  </a:lnTo>
                  <a:lnTo>
                    <a:pt x="23" y="0"/>
                  </a:lnTo>
                  <a:lnTo>
                    <a:pt x="0" y="21"/>
                  </a:lnTo>
                  <a:lnTo>
                    <a:pt x="54" y="30"/>
                  </a:lnTo>
                  <a:lnTo>
                    <a:pt x="54" y="20"/>
                  </a:lnTo>
                  <a:lnTo>
                    <a:pt x="26" y="8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240">
              <a:extLst>
                <a:ext uri="{FF2B5EF4-FFF2-40B4-BE49-F238E27FC236}">
                  <a16:creationId xmlns:a16="http://schemas.microsoft.com/office/drawing/2014/main" xmlns="" id="{3A663B04-5D44-4069-972D-4BC67024FB9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1" y="1068"/>
              <a:ext cx="154" cy="169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7" y="91"/>
                </a:cxn>
                <a:cxn ang="0">
                  <a:pos x="95" y="128"/>
                </a:cxn>
                <a:cxn ang="0">
                  <a:pos x="140" y="132"/>
                </a:cxn>
                <a:cxn ang="0">
                  <a:pos x="166" y="98"/>
                </a:cxn>
                <a:cxn ang="0">
                  <a:pos x="161" y="80"/>
                </a:cxn>
                <a:cxn ang="0">
                  <a:pos x="152" y="57"/>
                </a:cxn>
                <a:cxn ang="0">
                  <a:pos x="166" y="47"/>
                </a:cxn>
                <a:cxn ang="0">
                  <a:pos x="162" y="29"/>
                </a:cxn>
                <a:cxn ang="0">
                  <a:pos x="157" y="18"/>
                </a:cxn>
                <a:cxn ang="0">
                  <a:pos x="147" y="15"/>
                </a:cxn>
                <a:cxn ang="0">
                  <a:pos x="93" y="6"/>
                </a:cxn>
                <a:cxn ang="0">
                  <a:pos x="50" y="0"/>
                </a:cxn>
                <a:cxn ang="0">
                  <a:pos x="0" y="25"/>
                </a:cxn>
              </a:cxnLst>
              <a:rect l="0" t="0" r="r" b="b"/>
              <a:pathLst>
                <a:path w="167" h="133">
                  <a:moveTo>
                    <a:pt x="0" y="25"/>
                  </a:moveTo>
                  <a:lnTo>
                    <a:pt x="7" y="91"/>
                  </a:lnTo>
                  <a:lnTo>
                    <a:pt x="95" y="128"/>
                  </a:lnTo>
                  <a:lnTo>
                    <a:pt x="140" y="132"/>
                  </a:lnTo>
                  <a:lnTo>
                    <a:pt x="166" y="98"/>
                  </a:lnTo>
                  <a:lnTo>
                    <a:pt x="161" y="80"/>
                  </a:lnTo>
                  <a:lnTo>
                    <a:pt x="152" y="57"/>
                  </a:lnTo>
                  <a:lnTo>
                    <a:pt x="166" y="47"/>
                  </a:lnTo>
                  <a:lnTo>
                    <a:pt x="162" y="29"/>
                  </a:lnTo>
                  <a:lnTo>
                    <a:pt x="157" y="18"/>
                  </a:lnTo>
                  <a:lnTo>
                    <a:pt x="147" y="15"/>
                  </a:lnTo>
                  <a:lnTo>
                    <a:pt x="93" y="6"/>
                  </a:lnTo>
                  <a:lnTo>
                    <a:pt x="50" y="0"/>
                  </a:lnTo>
                  <a:lnTo>
                    <a:pt x="0" y="2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241">
              <a:extLst>
                <a:ext uri="{FF2B5EF4-FFF2-40B4-BE49-F238E27FC236}">
                  <a16:creationId xmlns:a16="http://schemas.microsoft.com/office/drawing/2014/main" xmlns="" id="{1EE88DB4-39F0-4DDB-8662-48CF3754B95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4" y="1299"/>
              <a:ext cx="87" cy="111"/>
            </a:xfrm>
            <a:custGeom>
              <a:avLst/>
              <a:gdLst/>
              <a:ahLst/>
              <a:cxnLst>
                <a:cxn ang="0">
                  <a:pos x="25" y="20"/>
                </a:cxn>
                <a:cxn ang="0">
                  <a:pos x="10" y="23"/>
                </a:cxn>
                <a:cxn ang="0">
                  <a:pos x="0" y="37"/>
                </a:cxn>
                <a:cxn ang="0">
                  <a:pos x="0" y="42"/>
                </a:cxn>
                <a:cxn ang="0">
                  <a:pos x="10" y="34"/>
                </a:cxn>
                <a:cxn ang="0">
                  <a:pos x="39" y="70"/>
                </a:cxn>
                <a:cxn ang="0">
                  <a:pos x="58" y="85"/>
                </a:cxn>
                <a:cxn ang="0">
                  <a:pos x="63" y="81"/>
                </a:cxn>
                <a:cxn ang="0">
                  <a:pos x="32" y="33"/>
                </a:cxn>
                <a:cxn ang="0">
                  <a:pos x="38" y="23"/>
                </a:cxn>
                <a:cxn ang="0">
                  <a:pos x="47" y="33"/>
                </a:cxn>
                <a:cxn ang="0">
                  <a:pos x="85" y="38"/>
                </a:cxn>
                <a:cxn ang="0">
                  <a:pos x="93" y="37"/>
                </a:cxn>
                <a:cxn ang="0">
                  <a:pos x="82" y="20"/>
                </a:cxn>
                <a:cxn ang="0">
                  <a:pos x="69" y="23"/>
                </a:cxn>
                <a:cxn ang="0">
                  <a:pos x="45" y="0"/>
                </a:cxn>
                <a:cxn ang="0">
                  <a:pos x="25" y="20"/>
                </a:cxn>
              </a:cxnLst>
              <a:rect l="0" t="0" r="r" b="b"/>
              <a:pathLst>
                <a:path w="94" h="86">
                  <a:moveTo>
                    <a:pt x="25" y="20"/>
                  </a:moveTo>
                  <a:lnTo>
                    <a:pt x="10" y="23"/>
                  </a:lnTo>
                  <a:lnTo>
                    <a:pt x="0" y="37"/>
                  </a:lnTo>
                  <a:lnTo>
                    <a:pt x="0" y="42"/>
                  </a:lnTo>
                  <a:lnTo>
                    <a:pt x="10" y="34"/>
                  </a:lnTo>
                  <a:lnTo>
                    <a:pt x="39" y="70"/>
                  </a:lnTo>
                  <a:lnTo>
                    <a:pt x="58" y="85"/>
                  </a:lnTo>
                  <a:lnTo>
                    <a:pt x="63" y="81"/>
                  </a:lnTo>
                  <a:lnTo>
                    <a:pt x="32" y="33"/>
                  </a:lnTo>
                  <a:lnTo>
                    <a:pt x="38" y="23"/>
                  </a:lnTo>
                  <a:lnTo>
                    <a:pt x="47" y="33"/>
                  </a:lnTo>
                  <a:lnTo>
                    <a:pt x="85" y="38"/>
                  </a:lnTo>
                  <a:lnTo>
                    <a:pt x="93" y="37"/>
                  </a:lnTo>
                  <a:lnTo>
                    <a:pt x="82" y="20"/>
                  </a:lnTo>
                  <a:lnTo>
                    <a:pt x="69" y="23"/>
                  </a:lnTo>
                  <a:lnTo>
                    <a:pt x="45" y="0"/>
                  </a:lnTo>
                  <a:lnTo>
                    <a:pt x="25" y="2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242">
              <a:extLst>
                <a:ext uri="{FF2B5EF4-FFF2-40B4-BE49-F238E27FC236}">
                  <a16:creationId xmlns:a16="http://schemas.microsoft.com/office/drawing/2014/main" xmlns="" id="{63CAD8E6-83FE-4CEF-87AA-7567CA815D5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4" y="1318"/>
              <a:ext cx="112" cy="146"/>
            </a:xfrm>
            <a:custGeom>
              <a:avLst/>
              <a:gdLst/>
              <a:ahLst/>
              <a:cxnLst>
                <a:cxn ang="0">
                  <a:pos x="62" y="23"/>
                </a:cxn>
                <a:cxn ang="0">
                  <a:pos x="54" y="24"/>
                </a:cxn>
                <a:cxn ang="0">
                  <a:pos x="14" y="18"/>
                </a:cxn>
                <a:cxn ang="0">
                  <a:pos x="5" y="9"/>
                </a:cxn>
                <a:cxn ang="0">
                  <a:pos x="0" y="19"/>
                </a:cxn>
                <a:cxn ang="0">
                  <a:pos x="31" y="67"/>
                </a:cxn>
                <a:cxn ang="0">
                  <a:pos x="26" y="71"/>
                </a:cxn>
                <a:cxn ang="0">
                  <a:pos x="62" y="93"/>
                </a:cxn>
                <a:cxn ang="0">
                  <a:pos x="75" y="79"/>
                </a:cxn>
                <a:cxn ang="0">
                  <a:pos x="91" y="113"/>
                </a:cxn>
                <a:cxn ang="0">
                  <a:pos x="122" y="102"/>
                </a:cxn>
                <a:cxn ang="0">
                  <a:pos x="116" y="83"/>
                </a:cxn>
                <a:cxn ang="0">
                  <a:pos x="121" y="43"/>
                </a:cxn>
                <a:cxn ang="0">
                  <a:pos x="75" y="0"/>
                </a:cxn>
                <a:cxn ang="0">
                  <a:pos x="50" y="6"/>
                </a:cxn>
                <a:cxn ang="0">
                  <a:pos x="62" y="23"/>
                </a:cxn>
              </a:cxnLst>
              <a:rect l="0" t="0" r="r" b="b"/>
              <a:pathLst>
                <a:path w="123" h="114">
                  <a:moveTo>
                    <a:pt x="62" y="23"/>
                  </a:moveTo>
                  <a:lnTo>
                    <a:pt x="54" y="24"/>
                  </a:lnTo>
                  <a:lnTo>
                    <a:pt x="14" y="18"/>
                  </a:lnTo>
                  <a:lnTo>
                    <a:pt x="5" y="9"/>
                  </a:lnTo>
                  <a:lnTo>
                    <a:pt x="0" y="19"/>
                  </a:lnTo>
                  <a:lnTo>
                    <a:pt x="31" y="67"/>
                  </a:lnTo>
                  <a:lnTo>
                    <a:pt x="26" y="71"/>
                  </a:lnTo>
                  <a:lnTo>
                    <a:pt x="62" y="93"/>
                  </a:lnTo>
                  <a:lnTo>
                    <a:pt x="75" y="79"/>
                  </a:lnTo>
                  <a:lnTo>
                    <a:pt x="91" y="113"/>
                  </a:lnTo>
                  <a:lnTo>
                    <a:pt x="122" y="102"/>
                  </a:lnTo>
                  <a:lnTo>
                    <a:pt x="116" y="83"/>
                  </a:lnTo>
                  <a:lnTo>
                    <a:pt x="121" y="43"/>
                  </a:lnTo>
                  <a:lnTo>
                    <a:pt x="75" y="0"/>
                  </a:lnTo>
                  <a:lnTo>
                    <a:pt x="50" y="6"/>
                  </a:lnTo>
                  <a:lnTo>
                    <a:pt x="62" y="2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243">
              <a:extLst>
                <a:ext uri="{FF2B5EF4-FFF2-40B4-BE49-F238E27FC236}">
                  <a16:creationId xmlns:a16="http://schemas.microsoft.com/office/drawing/2014/main" xmlns="" id="{B259124A-6EDF-461D-BAEA-A4D8D02E38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7" y="964"/>
              <a:ext cx="106" cy="85"/>
            </a:xfrm>
            <a:custGeom>
              <a:avLst/>
              <a:gdLst/>
              <a:ahLst/>
              <a:cxnLst>
                <a:cxn ang="0">
                  <a:pos x="95" y="64"/>
                </a:cxn>
                <a:cxn ang="0">
                  <a:pos x="71" y="47"/>
                </a:cxn>
                <a:cxn ang="0">
                  <a:pos x="19" y="47"/>
                </a:cxn>
                <a:cxn ang="0">
                  <a:pos x="0" y="54"/>
                </a:cxn>
                <a:cxn ang="0">
                  <a:pos x="0" y="32"/>
                </a:cxn>
                <a:cxn ang="0">
                  <a:pos x="8" y="12"/>
                </a:cxn>
                <a:cxn ang="0">
                  <a:pos x="24" y="9"/>
                </a:cxn>
                <a:cxn ang="0">
                  <a:pos x="50" y="27"/>
                </a:cxn>
                <a:cxn ang="0">
                  <a:pos x="57" y="3"/>
                </a:cxn>
                <a:cxn ang="0">
                  <a:pos x="73" y="0"/>
                </a:cxn>
                <a:cxn ang="0">
                  <a:pos x="87" y="9"/>
                </a:cxn>
                <a:cxn ang="0">
                  <a:pos x="105" y="12"/>
                </a:cxn>
                <a:cxn ang="0">
                  <a:pos x="111" y="15"/>
                </a:cxn>
                <a:cxn ang="0">
                  <a:pos x="111" y="35"/>
                </a:cxn>
                <a:cxn ang="0">
                  <a:pos x="114" y="58"/>
                </a:cxn>
                <a:cxn ang="0">
                  <a:pos x="95" y="64"/>
                </a:cxn>
              </a:cxnLst>
              <a:rect l="0" t="0" r="r" b="b"/>
              <a:pathLst>
                <a:path w="115" h="65">
                  <a:moveTo>
                    <a:pt x="95" y="64"/>
                  </a:moveTo>
                  <a:lnTo>
                    <a:pt x="71" y="47"/>
                  </a:lnTo>
                  <a:lnTo>
                    <a:pt x="19" y="47"/>
                  </a:lnTo>
                  <a:lnTo>
                    <a:pt x="0" y="54"/>
                  </a:lnTo>
                  <a:lnTo>
                    <a:pt x="0" y="32"/>
                  </a:lnTo>
                  <a:lnTo>
                    <a:pt x="8" y="12"/>
                  </a:lnTo>
                  <a:lnTo>
                    <a:pt x="24" y="9"/>
                  </a:lnTo>
                  <a:lnTo>
                    <a:pt x="50" y="27"/>
                  </a:lnTo>
                  <a:lnTo>
                    <a:pt x="57" y="3"/>
                  </a:lnTo>
                  <a:lnTo>
                    <a:pt x="73" y="0"/>
                  </a:lnTo>
                  <a:lnTo>
                    <a:pt x="87" y="9"/>
                  </a:lnTo>
                  <a:lnTo>
                    <a:pt x="105" y="12"/>
                  </a:lnTo>
                  <a:lnTo>
                    <a:pt x="111" y="15"/>
                  </a:lnTo>
                  <a:lnTo>
                    <a:pt x="111" y="35"/>
                  </a:lnTo>
                  <a:lnTo>
                    <a:pt x="114" y="58"/>
                  </a:lnTo>
                  <a:lnTo>
                    <a:pt x="95" y="6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Freeform 244">
              <a:extLst>
                <a:ext uri="{FF2B5EF4-FFF2-40B4-BE49-F238E27FC236}">
                  <a16:creationId xmlns:a16="http://schemas.microsoft.com/office/drawing/2014/main" xmlns="" id="{D32BCE3B-18A1-4EDF-8730-9A1C17B388A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5" y="910"/>
              <a:ext cx="67" cy="72"/>
            </a:xfrm>
            <a:custGeom>
              <a:avLst/>
              <a:gdLst/>
              <a:ahLst/>
              <a:cxnLst>
                <a:cxn ang="0">
                  <a:pos x="32" y="45"/>
                </a:cxn>
                <a:cxn ang="0">
                  <a:pos x="46" y="53"/>
                </a:cxn>
                <a:cxn ang="0">
                  <a:pos x="65" y="56"/>
                </a:cxn>
                <a:cxn ang="0">
                  <a:pos x="71" y="38"/>
                </a:cxn>
                <a:cxn ang="0">
                  <a:pos x="67" y="17"/>
                </a:cxn>
                <a:cxn ang="0">
                  <a:pos x="71" y="0"/>
                </a:cxn>
                <a:cxn ang="0">
                  <a:pos x="0" y="13"/>
                </a:cxn>
                <a:cxn ang="0">
                  <a:pos x="5" y="36"/>
                </a:cxn>
                <a:cxn ang="0">
                  <a:pos x="17" y="36"/>
                </a:cxn>
                <a:cxn ang="0">
                  <a:pos x="15" y="47"/>
                </a:cxn>
                <a:cxn ang="0">
                  <a:pos x="32" y="45"/>
                </a:cxn>
              </a:cxnLst>
              <a:rect l="0" t="0" r="r" b="b"/>
              <a:pathLst>
                <a:path w="72" h="57">
                  <a:moveTo>
                    <a:pt x="32" y="45"/>
                  </a:moveTo>
                  <a:lnTo>
                    <a:pt x="46" y="53"/>
                  </a:lnTo>
                  <a:lnTo>
                    <a:pt x="65" y="56"/>
                  </a:lnTo>
                  <a:lnTo>
                    <a:pt x="71" y="38"/>
                  </a:lnTo>
                  <a:lnTo>
                    <a:pt x="67" y="17"/>
                  </a:lnTo>
                  <a:lnTo>
                    <a:pt x="71" y="0"/>
                  </a:lnTo>
                  <a:lnTo>
                    <a:pt x="0" y="13"/>
                  </a:lnTo>
                  <a:lnTo>
                    <a:pt x="5" y="36"/>
                  </a:lnTo>
                  <a:lnTo>
                    <a:pt x="17" y="36"/>
                  </a:lnTo>
                  <a:lnTo>
                    <a:pt x="15" y="47"/>
                  </a:lnTo>
                  <a:lnTo>
                    <a:pt x="32" y="4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245">
              <a:extLst>
                <a:ext uri="{FF2B5EF4-FFF2-40B4-BE49-F238E27FC236}">
                  <a16:creationId xmlns:a16="http://schemas.microsoft.com/office/drawing/2014/main" xmlns="" id="{6341A554-A302-499D-AABF-B80F4353B2C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0" y="1416"/>
              <a:ext cx="28" cy="78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" y="14"/>
                </a:cxn>
                <a:cxn ang="0">
                  <a:pos x="13" y="0"/>
                </a:cxn>
                <a:cxn ang="0">
                  <a:pos x="29" y="34"/>
                </a:cxn>
                <a:cxn ang="0">
                  <a:pos x="13" y="58"/>
                </a:cxn>
                <a:cxn ang="0">
                  <a:pos x="0" y="42"/>
                </a:cxn>
              </a:cxnLst>
              <a:rect l="0" t="0" r="r" b="b"/>
              <a:pathLst>
                <a:path w="30" h="59">
                  <a:moveTo>
                    <a:pt x="0" y="42"/>
                  </a:moveTo>
                  <a:lnTo>
                    <a:pt x="1" y="14"/>
                  </a:lnTo>
                  <a:lnTo>
                    <a:pt x="13" y="0"/>
                  </a:lnTo>
                  <a:lnTo>
                    <a:pt x="29" y="34"/>
                  </a:lnTo>
                  <a:lnTo>
                    <a:pt x="13" y="58"/>
                  </a:lnTo>
                  <a:lnTo>
                    <a:pt x="0" y="4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Freeform 246">
              <a:extLst>
                <a:ext uri="{FF2B5EF4-FFF2-40B4-BE49-F238E27FC236}">
                  <a16:creationId xmlns:a16="http://schemas.microsoft.com/office/drawing/2014/main" xmlns="" id="{06F389F7-2AD1-40CE-97D1-B2B83652B3C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6" y="1240"/>
              <a:ext cx="117" cy="72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2" y="33"/>
                </a:cxn>
                <a:cxn ang="0">
                  <a:pos x="3" y="45"/>
                </a:cxn>
                <a:cxn ang="0">
                  <a:pos x="17" y="45"/>
                </a:cxn>
                <a:cxn ang="0">
                  <a:pos x="43" y="41"/>
                </a:cxn>
                <a:cxn ang="0">
                  <a:pos x="69" y="54"/>
                </a:cxn>
                <a:cxn ang="0">
                  <a:pos x="113" y="45"/>
                </a:cxn>
                <a:cxn ang="0">
                  <a:pos x="127" y="19"/>
                </a:cxn>
                <a:cxn ang="0">
                  <a:pos x="121" y="0"/>
                </a:cxn>
                <a:cxn ang="0">
                  <a:pos x="71" y="3"/>
                </a:cxn>
                <a:cxn ang="0">
                  <a:pos x="59" y="30"/>
                </a:cxn>
                <a:cxn ang="0">
                  <a:pos x="0" y="30"/>
                </a:cxn>
              </a:cxnLst>
              <a:rect l="0" t="0" r="r" b="b"/>
              <a:pathLst>
                <a:path w="128" h="55">
                  <a:moveTo>
                    <a:pt x="0" y="30"/>
                  </a:moveTo>
                  <a:lnTo>
                    <a:pt x="2" y="33"/>
                  </a:lnTo>
                  <a:lnTo>
                    <a:pt x="3" y="45"/>
                  </a:lnTo>
                  <a:lnTo>
                    <a:pt x="17" y="45"/>
                  </a:lnTo>
                  <a:lnTo>
                    <a:pt x="43" y="41"/>
                  </a:lnTo>
                  <a:lnTo>
                    <a:pt x="69" y="54"/>
                  </a:lnTo>
                  <a:lnTo>
                    <a:pt x="113" y="45"/>
                  </a:lnTo>
                  <a:lnTo>
                    <a:pt x="127" y="19"/>
                  </a:lnTo>
                  <a:lnTo>
                    <a:pt x="121" y="0"/>
                  </a:lnTo>
                  <a:lnTo>
                    <a:pt x="71" y="3"/>
                  </a:lnTo>
                  <a:lnTo>
                    <a:pt x="59" y="30"/>
                  </a:lnTo>
                  <a:lnTo>
                    <a:pt x="0" y="3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247">
              <a:extLst>
                <a:ext uri="{FF2B5EF4-FFF2-40B4-BE49-F238E27FC236}">
                  <a16:creationId xmlns:a16="http://schemas.microsoft.com/office/drawing/2014/main" xmlns="" id="{90A501EC-4D58-4731-89A9-4BFDEF7062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4" y="1168"/>
              <a:ext cx="50" cy="5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4" y="3"/>
                </a:cxn>
                <a:cxn ang="0">
                  <a:pos x="37" y="0"/>
                </a:cxn>
                <a:cxn ang="0">
                  <a:pos x="54" y="16"/>
                </a:cxn>
                <a:cxn ang="0">
                  <a:pos x="54" y="29"/>
                </a:cxn>
                <a:cxn ang="0">
                  <a:pos x="52" y="39"/>
                </a:cxn>
                <a:cxn ang="0">
                  <a:pos x="0" y="6"/>
                </a:cxn>
              </a:cxnLst>
              <a:rect l="0" t="0" r="r" b="b"/>
              <a:pathLst>
                <a:path w="55" h="40">
                  <a:moveTo>
                    <a:pt x="0" y="6"/>
                  </a:moveTo>
                  <a:lnTo>
                    <a:pt x="14" y="3"/>
                  </a:lnTo>
                  <a:lnTo>
                    <a:pt x="37" y="0"/>
                  </a:lnTo>
                  <a:lnTo>
                    <a:pt x="54" y="16"/>
                  </a:lnTo>
                  <a:lnTo>
                    <a:pt x="54" y="29"/>
                  </a:lnTo>
                  <a:lnTo>
                    <a:pt x="52" y="39"/>
                  </a:lnTo>
                  <a:lnTo>
                    <a:pt x="0" y="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Freeform 248">
              <a:extLst>
                <a:ext uri="{FF2B5EF4-FFF2-40B4-BE49-F238E27FC236}">
                  <a16:creationId xmlns:a16="http://schemas.microsoft.com/office/drawing/2014/main" xmlns="" id="{570FF922-C9AB-47F4-9F38-FA0DDD0D0F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0" y="1373"/>
              <a:ext cx="98" cy="80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4" y="0"/>
                </a:cxn>
                <a:cxn ang="0">
                  <a:pos x="105" y="8"/>
                </a:cxn>
                <a:cxn ang="0">
                  <a:pos x="86" y="35"/>
                </a:cxn>
                <a:cxn ang="0">
                  <a:pos x="94" y="49"/>
                </a:cxn>
                <a:cxn ang="0">
                  <a:pos x="65" y="49"/>
                </a:cxn>
                <a:cxn ang="0">
                  <a:pos x="51" y="62"/>
                </a:cxn>
                <a:cxn ang="0">
                  <a:pos x="5" y="58"/>
                </a:cxn>
                <a:cxn ang="0">
                  <a:pos x="0" y="39"/>
                </a:cxn>
              </a:cxnLst>
              <a:rect l="0" t="0" r="r" b="b"/>
              <a:pathLst>
                <a:path w="106" h="63">
                  <a:moveTo>
                    <a:pt x="0" y="39"/>
                  </a:moveTo>
                  <a:lnTo>
                    <a:pt x="4" y="0"/>
                  </a:lnTo>
                  <a:lnTo>
                    <a:pt x="105" y="8"/>
                  </a:lnTo>
                  <a:lnTo>
                    <a:pt x="86" y="35"/>
                  </a:lnTo>
                  <a:lnTo>
                    <a:pt x="94" y="49"/>
                  </a:lnTo>
                  <a:lnTo>
                    <a:pt x="65" y="49"/>
                  </a:lnTo>
                  <a:lnTo>
                    <a:pt x="51" y="62"/>
                  </a:lnTo>
                  <a:lnTo>
                    <a:pt x="5" y="58"/>
                  </a:lnTo>
                  <a:lnTo>
                    <a:pt x="0" y="3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Freeform 249">
              <a:extLst>
                <a:ext uri="{FF2B5EF4-FFF2-40B4-BE49-F238E27FC236}">
                  <a16:creationId xmlns:a16="http://schemas.microsoft.com/office/drawing/2014/main" xmlns="" id="{F9B418AE-7EC2-4226-9C82-4A1222F88D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3" y="1594"/>
              <a:ext cx="39" cy="30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2"/>
                </a:cxn>
                <a:cxn ang="0">
                  <a:pos x="39" y="0"/>
                </a:cxn>
                <a:cxn ang="0">
                  <a:pos x="0" y="11"/>
                </a:cxn>
              </a:cxnLst>
              <a:rect l="0" t="0" r="r" b="b"/>
              <a:pathLst>
                <a:path w="40" h="23">
                  <a:moveTo>
                    <a:pt x="0" y="11"/>
                  </a:moveTo>
                  <a:lnTo>
                    <a:pt x="14" y="22"/>
                  </a:lnTo>
                  <a:lnTo>
                    <a:pt x="39" y="0"/>
                  </a:lnTo>
                  <a:lnTo>
                    <a:pt x="0" y="1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Freeform 250">
              <a:extLst>
                <a:ext uri="{FF2B5EF4-FFF2-40B4-BE49-F238E27FC236}">
                  <a16:creationId xmlns:a16="http://schemas.microsoft.com/office/drawing/2014/main" xmlns="" id="{2742A363-A5A4-4AB7-8E05-6456599708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55" y="1177"/>
              <a:ext cx="165" cy="98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9" y="53"/>
                </a:cxn>
                <a:cxn ang="0">
                  <a:pos x="79" y="51"/>
                </a:cxn>
                <a:cxn ang="0">
                  <a:pos x="84" y="70"/>
                </a:cxn>
                <a:cxn ang="0">
                  <a:pos x="111" y="75"/>
                </a:cxn>
                <a:cxn ang="0">
                  <a:pos x="148" y="60"/>
                </a:cxn>
                <a:cxn ang="0">
                  <a:pos x="170" y="61"/>
                </a:cxn>
                <a:cxn ang="0">
                  <a:pos x="178" y="46"/>
                </a:cxn>
                <a:cxn ang="0">
                  <a:pos x="133" y="42"/>
                </a:cxn>
                <a:cxn ang="0">
                  <a:pos x="44" y="5"/>
                </a:cxn>
                <a:cxn ang="0">
                  <a:pos x="37" y="0"/>
                </a:cxn>
                <a:cxn ang="0">
                  <a:pos x="0" y="20"/>
                </a:cxn>
              </a:cxnLst>
              <a:rect l="0" t="0" r="r" b="b"/>
              <a:pathLst>
                <a:path w="179" h="76">
                  <a:moveTo>
                    <a:pt x="0" y="20"/>
                  </a:moveTo>
                  <a:lnTo>
                    <a:pt x="29" y="53"/>
                  </a:lnTo>
                  <a:lnTo>
                    <a:pt x="79" y="51"/>
                  </a:lnTo>
                  <a:lnTo>
                    <a:pt x="84" y="70"/>
                  </a:lnTo>
                  <a:lnTo>
                    <a:pt x="111" y="75"/>
                  </a:lnTo>
                  <a:lnTo>
                    <a:pt x="148" y="60"/>
                  </a:lnTo>
                  <a:lnTo>
                    <a:pt x="170" y="61"/>
                  </a:lnTo>
                  <a:lnTo>
                    <a:pt x="178" y="46"/>
                  </a:lnTo>
                  <a:lnTo>
                    <a:pt x="133" y="42"/>
                  </a:lnTo>
                  <a:lnTo>
                    <a:pt x="44" y="5"/>
                  </a:lnTo>
                  <a:lnTo>
                    <a:pt x="37" y="0"/>
                  </a:lnTo>
                  <a:lnTo>
                    <a:pt x="0" y="2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reeform 251">
              <a:extLst>
                <a:ext uri="{FF2B5EF4-FFF2-40B4-BE49-F238E27FC236}">
                  <a16:creationId xmlns:a16="http://schemas.microsoft.com/office/drawing/2014/main" xmlns="" id="{7AD8D9D7-19D9-47C2-B769-694A78B1C9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8" y="977"/>
              <a:ext cx="40" cy="89"/>
            </a:xfrm>
            <a:custGeom>
              <a:avLst/>
              <a:gdLst/>
              <a:ahLst/>
              <a:cxnLst>
                <a:cxn ang="0">
                  <a:pos x="0" y="51"/>
                </a:cxn>
                <a:cxn ang="0">
                  <a:pos x="2" y="18"/>
                </a:cxn>
                <a:cxn ang="0">
                  <a:pos x="41" y="0"/>
                </a:cxn>
                <a:cxn ang="0">
                  <a:pos x="31" y="25"/>
                </a:cxn>
                <a:cxn ang="0">
                  <a:pos x="46" y="34"/>
                </a:cxn>
                <a:cxn ang="0">
                  <a:pos x="22" y="48"/>
                </a:cxn>
                <a:cxn ang="0">
                  <a:pos x="22" y="70"/>
                </a:cxn>
                <a:cxn ang="0">
                  <a:pos x="12" y="70"/>
                </a:cxn>
                <a:cxn ang="0">
                  <a:pos x="0" y="51"/>
                </a:cxn>
              </a:cxnLst>
              <a:rect l="0" t="0" r="r" b="b"/>
              <a:pathLst>
                <a:path w="47" h="71">
                  <a:moveTo>
                    <a:pt x="0" y="51"/>
                  </a:moveTo>
                  <a:lnTo>
                    <a:pt x="2" y="18"/>
                  </a:lnTo>
                  <a:lnTo>
                    <a:pt x="41" y="0"/>
                  </a:lnTo>
                  <a:lnTo>
                    <a:pt x="31" y="25"/>
                  </a:lnTo>
                  <a:lnTo>
                    <a:pt x="46" y="34"/>
                  </a:lnTo>
                  <a:lnTo>
                    <a:pt x="22" y="48"/>
                  </a:lnTo>
                  <a:lnTo>
                    <a:pt x="22" y="70"/>
                  </a:lnTo>
                  <a:lnTo>
                    <a:pt x="12" y="70"/>
                  </a:lnTo>
                  <a:lnTo>
                    <a:pt x="0" y="5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 252">
              <a:extLst>
                <a:ext uri="{FF2B5EF4-FFF2-40B4-BE49-F238E27FC236}">
                  <a16:creationId xmlns:a16="http://schemas.microsoft.com/office/drawing/2014/main" xmlns="" id="{2A94C3DC-8E30-4159-89FE-7202D0DCB7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4" y="1040"/>
              <a:ext cx="15" cy="22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3" y="0"/>
                </a:cxn>
                <a:cxn ang="0">
                  <a:pos x="16" y="12"/>
                </a:cxn>
                <a:cxn ang="0">
                  <a:pos x="0" y="16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lnTo>
                    <a:pt x="13" y="0"/>
                  </a:lnTo>
                  <a:lnTo>
                    <a:pt x="16" y="12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 253">
              <a:extLst>
                <a:ext uri="{FF2B5EF4-FFF2-40B4-BE49-F238E27FC236}">
                  <a16:creationId xmlns:a16="http://schemas.microsoft.com/office/drawing/2014/main" xmlns="" id="{4F7A336E-3AC5-47E0-9D8C-4123C2DE24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2" y="1023"/>
              <a:ext cx="23" cy="3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0" y="28"/>
                </a:cxn>
                <a:cxn ang="0">
                  <a:pos x="26" y="11"/>
                </a:cxn>
                <a:cxn ang="0">
                  <a:pos x="20" y="0"/>
                </a:cxn>
                <a:cxn ang="0">
                  <a:pos x="0" y="13"/>
                </a:cxn>
              </a:cxnLst>
              <a:rect l="0" t="0" r="r" b="b"/>
              <a:pathLst>
                <a:path w="27" h="29">
                  <a:moveTo>
                    <a:pt x="0" y="13"/>
                  </a:moveTo>
                  <a:lnTo>
                    <a:pt x="20" y="28"/>
                  </a:lnTo>
                  <a:lnTo>
                    <a:pt x="26" y="11"/>
                  </a:lnTo>
                  <a:lnTo>
                    <a:pt x="20" y="0"/>
                  </a:lnTo>
                  <a:lnTo>
                    <a:pt x="0" y="1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 254">
              <a:extLst>
                <a:ext uri="{FF2B5EF4-FFF2-40B4-BE49-F238E27FC236}">
                  <a16:creationId xmlns:a16="http://schemas.microsoft.com/office/drawing/2014/main" xmlns="" id="{CBC2C7CC-614C-4F00-B7C1-C363C0CBCD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0" y="540"/>
              <a:ext cx="170" cy="367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2" y="20"/>
                </a:cxn>
                <a:cxn ang="0">
                  <a:pos x="34" y="39"/>
                </a:cxn>
                <a:cxn ang="0">
                  <a:pos x="70" y="43"/>
                </a:cxn>
                <a:cxn ang="0">
                  <a:pos x="88" y="30"/>
                </a:cxn>
                <a:cxn ang="0">
                  <a:pos x="94" y="8"/>
                </a:cxn>
                <a:cxn ang="0">
                  <a:pos x="128" y="0"/>
                </a:cxn>
                <a:cxn ang="0">
                  <a:pos x="143" y="11"/>
                </a:cxn>
                <a:cxn ang="0">
                  <a:pos x="143" y="30"/>
                </a:cxn>
                <a:cxn ang="0">
                  <a:pos x="136" y="51"/>
                </a:cxn>
                <a:cxn ang="0">
                  <a:pos x="160" y="75"/>
                </a:cxn>
                <a:cxn ang="0">
                  <a:pos x="144" y="93"/>
                </a:cxn>
                <a:cxn ang="0">
                  <a:pos x="163" y="123"/>
                </a:cxn>
                <a:cxn ang="0">
                  <a:pos x="155" y="152"/>
                </a:cxn>
                <a:cxn ang="0">
                  <a:pos x="183" y="213"/>
                </a:cxn>
                <a:cxn ang="0">
                  <a:pos x="120" y="266"/>
                </a:cxn>
                <a:cxn ang="0">
                  <a:pos x="38" y="288"/>
                </a:cxn>
                <a:cxn ang="0">
                  <a:pos x="38" y="275"/>
                </a:cxn>
                <a:cxn ang="0">
                  <a:pos x="12" y="265"/>
                </a:cxn>
                <a:cxn ang="0">
                  <a:pos x="9" y="211"/>
                </a:cxn>
                <a:cxn ang="0">
                  <a:pos x="85" y="151"/>
                </a:cxn>
                <a:cxn ang="0">
                  <a:pos x="58" y="121"/>
                </a:cxn>
                <a:cxn ang="0">
                  <a:pos x="49" y="62"/>
                </a:cxn>
                <a:cxn ang="0">
                  <a:pos x="0" y="30"/>
                </a:cxn>
              </a:cxnLst>
              <a:rect l="0" t="0" r="r" b="b"/>
              <a:pathLst>
                <a:path w="184" h="289">
                  <a:moveTo>
                    <a:pt x="0" y="30"/>
                  </a:moveTo>
                  <a:lnTo>
                    <a:pt x="12" y="20"/>
                  </a:lnTo>
                  <a:lnTo>
                    <a:pt x="34" y="39"/>
                  </a:lnTo>
                  <a:lnTo>
                    <a:pt x="70" y="43"/>
                  </a:lnTo>
                  <a:lnTo>
                    <a:pt x="88" y="30"/>
                  </a:lnTo>
                  <a:lnTo>
                    <a:pt x="94" y="8"/>
                  </a:lnTo>
                  <a:lnTo>
                    <a:pt x="128" y="0"/>
                  </a:lnTo>
                  <a:lnTo>
                    <a:pt x="143" y="11"/>
                  </a:lnTo>
                  <a:lnTo>
                    <a:pt x="143" y="30"/>
                  </a:lnTo>
                  <a:lnTo>
                    <a:pt x="136" y="51"/>
                  </a:lnTo>
                  <a:lnTo>
                    <a:pt x="160" y="75"/>
                  </a:lnTo>
                  <a:lnTo>
                    <a:pt x="144" y="93"/>
                  </a:lnTo>
                  <a:lnTo>
                    <a:pt x="163" y="123"/>
                  </a:lnTo>
                  <a:lnTo>
                    <a:pt x="155" y="152"/>
                  </a:lnTo>
                  <a:lnTo>
                    <a:pt x="183" y="213"/>
                  </a:lnTo>
                  <a:lnTo>
                    <a:pt x="120" y="266"/>
                  </a:lnTo>
                  <a:lnTo>
                    <a:pt x="38" y="288"/>
                  </a:lnTo>
                  <a:lnTo>
                    <a:pt x="38" y="275"/>
                  </a:lnTo>
                  <a:lnTo>
                    <a:pt x="12" y="265"/>
                  </a:lnTo>
                  <a:lnTo>
                    <a:pt x="9" y="211"/>
                  </a:lnTo>
                  <a:lnTo>
                    <a:pt x="85" y="151"/>
                  </a:lnTo>
                  <a:lnTo>
                    <a:pt x="58" y="121"/>
                  </a:lnTo>
                  <a:lnTo>
                    <a:pt x="49" y="62"/>
                  </a:lnTo>
                  <a:lnTo>
                    <a:pt x="0" y="3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255">
              <a:extLst>
                <a:ext uri="{FF2B5EF4-FFF2-40B4-BE49-F238E27FC236}">
                  <a16:creationId xmlns:a16="http://schemas.microsoft.com/office/drawing/2014/main" xmlns="" id="{D2AD357C-5638-4E32-A681-02257DF1BC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0" y="1177"/>
              <a:ext cx="194" cy="246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8" y="75"/>
                </a:cxn>
                <a:cxn ang="0">
                  <a:pos x="51" y="87"/>
                </a:cxn>
                <a:cxn ang="0">
                  <a:pos x="44" y="96"/>
                </a:cxn>
                <a:cxn ang="0">
                  <a:pos x="62" y="109"/>
                </a:cxn>
                <a:cxn ang="0">
                  <a:pos x="67" y="130"/>
                </a:cxn>
                <a:cxn ang="0">
                  <a:pos x="48" y="169"/>
                </a:cxn>
                <a:cxn ang="0">
                  <a:pos x="100" y="185"/>
                </a:cxn>
                <a:cxn ang="0">
                  <a:pos x="105" y="188"/>
                </a:cxn>
                <a:cxn ang="0">
                  <a:pos x="131" y="191"/>
                </a:cxn>
                <a:cxn ang="0">
                  <a:pos x="131" y="176"/>
                </a:cxn>
                <a:cxn ang="0">
                  <a:pos x="148" y="166"/>
                </a:cxn>
                <a:cxn ang="0">
                  <a:pos x="182" y="177"/>
                </a:cxn>
                <a:cxn ang="0">
                  <a:pos x="203" y="161"/>
                </a:cxn>
                <a:cxn ang="0">
                  <a:pos x="191" y="138"/>
                </a:cxn>
                <a:cxn ang="0">
                  <a:pos x="196" y="115"/>
                </a:cxn>
                <a:cxn ang="0">
                  <a:pos x="178" y="104"/>
                </a:cxn>
                <a:cxn ang="0">
                  <a:pos x="203" y="77"/>
                </a:cxn>
                <a:cxn ang="0">
                  <a:pos x="212" y="49"/>
                </a:cxn>
                <a:cxn ang="0">
                  <a:pos x="182" y="37"/>
                </a:cxn>
                <a:cxn ang="0">
                  <a:pos x="175" y="33"/>
                </a:cxn>
                <a:cxn ang="0">
                  <a:pos x="123" y="0"/>
                </a:cxn>
                <a:cxn ang="0">
                  <a:pos x="107" y="5"/>
                </a:cxn>
                <a:cxn ang="0">
                  <a:pos x="90" y="38"/>
                </a:cxn>
                <a:cxn ang="0">
                  <a:pos x="47" y="33"/>
                </a:cxn>
                <a:cxn ang="0">
                  <a:pos x="51" y="56"/>
                </a:cxn>
                <a:cxn ang="0">
                  <a:pos x="0" y="59"/>
                </a:cxn>
              </a:cxnLst>
              <a:rect l="0" t="0" r="r" b="b"/>
              <a:pathLst>
                <a:path w="213" h="192">
                  <a:moveTo>
                    <a:pt x="0" y="59"/>
                  </a:moveTo>
                  <a:lnTo>
                    <a:pt x="8" y="75"/>
                  </a:lnTo>
                  <a:lnTo>
                    <a:pt x="51" y="87"/>
                  </a:lnTo>
                  <a:lnTo>
                    <a:pt x="44" y="96"/>
                  </a:lnTo>
                  <a:lnTo>
                    <a:pt x="62" y="109"/>
                  </a:lnTo>
                  <a:lnTo>
                    <a:pt x="67" y="130"/>
                  </a:lnTo>
                  <a:lnTo>
                    <a:pt x="48" y="169"/>
                  </a:lnTo>
                  <a:lnTo>
                    <a:pt x="100" y="185"/>
                  </a:lnTo>
                  <a:lnTo>
                    <a:pt x="105" y="188"/>
                  </a:lnTo>
                  <a:lnTo>
                    <a:pt x="131" y="191"/>
                  </a:lnTo>
                  <a:lnTo>
                    <a:pt x="131" y="176"/>
                  </a:lnTo>
                  <a:lnTo>
                    <a:pt x="148" y="166"/>
                  </a:lnTo>
                  <a:lnTo>
                    <a:pt x="182" y="177"/>
                  </a:lnTo>
                  <a:lnTo>
                    <a:pt x="203" y="161"/>
                  </a:lnTo>
                  <a:lnTo>
                    <a:pt x="191" y="138"/>
                  </a:lnTo>
                  <a:lnTo>
                    <a:pt x="196" y="115"/>
                  </a:lnTo>
                  <a:lnTo>
                    <a:pt x="178" y="104"/>
                  </a:lnTo>
                  <a:lnTo>
                    <a:pt x="203" y="77"/>
                  </a:lnTo>
                  <a:lnTo>
                    <a:pt x="212" y="49"/>
                  </a:lnTo>
                  <a:lnTo>
                    <a:pt x="182" y="37"/>
                  </a:lnTo>
                  <a:lnTo>
                    <a:pt x="175" y="33"/>
                  </a:lnTo>
                  <a:lnTo>
                    <a:pt x="123" y="0"/>
                  </a:lnTo>
                  <a:lnTo>
                    <a:pt x="107" y="5"/>
                  </a:lnTo>
                  <a:lnTo>
                    <a:pt x="90" y="38"/>
                  </a:lnTo>
                  <a:lnTo>
                    <a:pt x="47" y="33"/>
                  </a:lnTo>
                  <a:lnTo>
                    <a:pt x="51" y="56"/>
                  </a:lnTo>
                  <a:lnTo>
                    <a:pt x="0" y="5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Freeform 256">
              <a:extLst>
                <a:ext uri="{FF2B5EF4-FFF2-40B4-BE49-F238E27FC236}">
                  <a16:creationId xmlns:a16="http://schemas.microsoft.com/office/drawing/2014/main" xmlns="" id="{C505BABF-C63F-4589-A007-0F95349E77D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5" y="1403"/>
              <a:ext cx="16" cy="43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5" y="34"/>
                </a:cxn>
                <a:cxn ang="0">
                  <a:pos x="17" y="0"/>
                </a:cxn>
                <a:cxn ang="0">
                  <a:pos x="0" y="16"/>
                </a:cxn>
              </a:cxnLst>
              <a:rect l="0" t="0" r="r" b="b"/>
              <a:pathLst>
                <a:path w="18" h="35">
                  <a:moveTo>
                    <a:pt x="0" y="16"/>
                  </a:moveTo>
                  <a:lnTo>
                    <a:pt x="15" y="34"/>
                  </a:lnTo>
                  <a:lnTo>
                    <a:pt x="17" y="0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Freeform 257">
              <a:extLst>
                <a:ext uri="{FF2B5EF4-FFF2-40B4-BE49-F238E27FC236}">
                  <a16:creationId xmlns:a16="http://schemas.microsoft.com/office/drawing/2014/main" xmlns="" id="{64EBB5D6-5110-430B-BAA9-03977E21EAE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1" y="1066"/>
              <a:ext cx="134" cy="213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2" y="97"/>
                </a:cxn>
                <a:cxn ang="0">
                  <a:pos x="2" y="110"/>
                </a:cxn>
                <a:cxn ang="0">
                  <a:pos x="5" y="124"/>
                </a:cxn>
                <a:cxn ang="0">
                  <a:pos x="35" y="137"/>
                </a:cxn>
                <a:cxn ang="0">
                  <a:pos x="27" y="164"/>
                </a:cxn>
                <a:cxn ang="0">
                  <a:pos x="59" y="167"/>
                </a:cxn>
                <a:cxn ang="0">
                  <a:pos x="118" y="167"/>
                </a:cxn>
                <a:cxn ang="0">
                  <a:pos x="131" y="140"/>
                </a:cxn>
                <a:cxn ang="0">
                  <a:pos x="101" y="108"/>
                </a:cxn>
                <a:cxn ang="0">
                  <a:pos x="138" y="87"/>
                </a:cxn>
                <a:cxn ang="0">
                  <a:pos x="146" y="92"/>
                </a:cxn>
                <a:cxn ang="0">
                  <a:pos x="138" y="27"/>
                </a:cxn>
                <a:cxn ang="0">
                  <a:pos x="111" y="8"/>
                </a:cxn>
                <a:cxn ang="0">
                  <a:pos x="79" y="19"/>
                </a:cxn>
                <a:cxn ang="0">
                  <a:pos x="84" y="11"/>
                </a:cxn>
                <a:cxn ang="0">
                  <a:pos x="59" y="0"/>
                </a:cxn>
                <a:cxn ang="0">
                  <a:pos x="48" y="0"/>
                </a:cxn>
                <a:cxn ang="0">
                  <a:pos x="47" y="35"/>
                </a:cxn>
                <a:cxn ang="0">
                  <a:pos x="29" y="28"/>
                </a:cxn>
                <a:cxn ang="0">
                  <a:pos x="22" y="38"/>
                </a:cxn>
                <a:cxn ang="0">
                  <a:pos x="19" y="58"/>
                </a:cxn>
                <a:cxn ang="0">
                  <a:pos x="0" y="70"/>
                </a:cxn>
              </a:cxnLst>
              <a:rect l="0" t="0" r="r" b="b"/>
              <a:pathLst>
                <a:path w="147" h="168">
                  <a:moveTo>
                    <a:pt x="0" y="70"/>
                  </a:moveTo>
                  <a:lnTo>
                    <a:pt x="2" y="97"/>
                  </a:lnTo>
                  <a:lnTo>
                    <a:pt x="2" y="110"/>
                  </a:lnTo>
                  <a:lnTo>
                    <a:pt x="5" y="124"/>
                  </a:lnTo>
                  <a:lnTo>
                    <a:pt x="35" y="137"/>
                  </a:lnTo>
                  <a:lnTo>
                    <a:pt x="27" y="164"/>
                  </a:lnTo>
                  <a:lnTo>
                    <a:pt x="59" y="167"/>
                  </a:lnTo>
                  <a:lnTo>
                    <a:pt x="118" y="167"/>
                  </a:lnTo>
                  <a:lnTo>
                    <a:pt x="131" y="140"/>
                  </a:lnTo>
                  <a:lnTo>
                    <a:pt x="101" y="108"/>
                  </a:lnTo>
                  <a:lnTo>
                    <a:pt x="138" y="87"/>
                  </a:lnTo>
                  <a:lnTo>
                    <a:pt x="146" y="92"/>
                  </a:lnTo>
                  <a:lnTo>
                    <a:pt x="138" y="27"/>
                  </a:lnTo>
                  <a:lnTo>
                    <a:pt x="111" y="8"/>
                  </a:lnTo>
                  <a:lnTo>
                    <a:pt x="79" y="19"/>
                  </a:lnTo>
                  <a:lnTo>
                    <a:pt x="84" y="11"/>
                  </a:lnTo>
                  <a:lnTo>
                    <a:pt x="59" y="0"/>
                  </a:lnTo>
                  <a:lnTo>
                    <a:pt x="48" y="0"/>
                  </a:lnTo>
                  <a:lnTo>
                    <a:pt x="47" y="35"/>
                  </a:lnTo>
                  <a:lnTo>
                    <a:pt x="29" y="28"/>
                  </a:lnTo>
                  <a:lnTo>
                    <a:pt x="22" y="38"/>
                  </a:lnTo>
                  <a:lnTo>
                    <a:pt x="19" y="58"/>
                  </a:lnTo>
                  <a:lnTo>
                    <a:pt x="0" y="7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reeform 258">
              <a:extLst>
                <a:ext uri="{FF2B5EF4-FFF2-40B4-BE49-F238E27FC236}">
                  <a16:creationId xmlns:a16="http://schemas.microsoft.com/office/drawing/2014/main" xmlns="" id="{400BA929-38DB-4CEE-902E-664D6AFEF65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3" y="1433"/>
              <a:ext cx="99" cy="143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5" y="20"/>
                </a:cxn>
                <a:cxn ang="0">
                  <a:pos x="45" y="9"/>
                </a:cxn>
                <a:cxn ang="0">
                  <a:pos x="90" y="13"/>
                </a:cxn>
                <a:cxn ang="0">
                  <a:pos x="105" y="0"/>
                </a:cxn>
                <a:cxn ang="0">
                  <a:pos x="99" y="24"/>
                </a:cxn>
                <a:cxn ang="0">
                  <a:pos x="71" y="18"/>
                </a:cxn>
                <a:cxn ang="0">
                  <a:pos x="56" y="36"/>
                </a:cxn>
                <a:cxn ang="0">
                  <a:pos x="41" y="27"/>
                </a:cxn>
                <a:cxn ang="0">
                  <a:pos x="50" y="56"/>
                </a:cxn>
                <a:cxn ang="0">
                  <a:pos x="39" y="62"/>
                </a:cxn>
                <a:cxn ang="0">
                  <a:pos x="64" y="75"/>
                </a:cxn>
                <a:cxn ang="0">
                  <a:pos x="64" y="87"/>
                </a:cxn>
                <a:cxn ang="0">
                  <a:pos x="44" y="89"/>
                </a:cxn>
                <a:cxn ang="0">
                  <a:pos x="49" y="112"/>
                </a:cxn>
                <a:cxn ang="0">
                  <a:pos x="25" y="103"/>
                </a:cxn>
                <a:cxn ang="0">
                  <a:pos x="16" y="84"/>
                </a:cxn>
                <a:cxn ang="0">
                  <a:pos x="50" y="75"/>
                </a:cxn>
                <a:cxn ang="0">
                  <a:pos x="18" y="71"/>
                </a:cxn>
                <a:cxn ang="0">
                  <a:pos x="0" y="45"/>
                </a:cxn>
              </a:cxnLst>
              <a:rect l="0" t="0" r="r" b="b"/>
              <a:pathLst>
                <a:path w="106" h="113">
                  <a:moveTo>
                    <a:pt x="0" y="45"/>
                  </a:moveTo>
                  <a:lnTo>
                    <a:pt x="15" y="20"/>
                  </a:lnTo>
                  <a:lnTo>
                    <a:pt x="45" y="9"/>
                  </a:lnTo>
                  <a:lnTo>
                    <a:pt x="90" y="13"/>
                  </a:lnTo>
                  <a:lnTo>
                    <a:pt x="105" y="0"/>
                  </a:lnTo>
                  <a:lnTo>
                    <a:pt x="99" y="24"/>
                  </a:lnTo>
                  <a:lnTo>
                    <a:pt x="71" y="18"/>
                  </a:lnTo>
                  <a:lnTo>
                    <a:pt x="56" y="36"/>
                  </a:lnTo>
                  <a:lnTo>
                    <a:pt x="41" y="27"/>
                  </a:lnTo>
                  <a:lnTo>
                    <a:pt x="50" y="56"/>
                  </a:lnTo>
                  <a:lnTo>
                    <a:pt x="39" y="62"/>
                  </a:lnTo>
                  <a:lnTo>
                    <a:pt x="64" y="75"/>
                  </a:lnTo>
                  <a:lnTo>
                    <a:pt x="64" y="87"/>
                  </a:lnTo>
                  <a:lnTo>
                    <a:pt x="44" y="89"/>
                  </a:lnTo>
                  <a:lnTo>
                    <a:pt x="49" y="112"/>
                  </a:lnTo>
                  <a:lnTo>
                    <a:pt x="25" y="103"/>
                  </a:lnTo>
                  <a:lnTo>
                    <a:pt x="16" y="84"/>
                  </a:lnTo>
                  <a:lnTo>
                    <a:pt x="50" y="75"/>
                  </a:lnTo>
                  <a:lnTo>
                    <a:pt x="18" y="71"/>
                  </a:lnTo>
                  <a:lnTo>
                    <a:pt x="0" y="4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 259">
              <a:extLst>
                <a:ext uri="{FF2B5EF4-FFF2-40B4-BE49-F238E27FC236}">
                  <a16:creationId xmlns:a16="http://schemas.microsoft.com/office/drawing/2014/main" xmlns="" id="{024A4D55-7D06-4EAA-90AD-0A4BE4CEB4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5" y="1599"/>
              <a:ext cx="48" cy="22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5" y="0"/>
                </a:cxn>
                <a:cxn ang="0">
                  <a:pos x="50" y="16"/>
                </a:cxn>
                <a:cxn ang="0">
                  <a:pos x="17" y="16"/>
                </a:cxn>
                <a:cxn ang="0">
                  <a:pos x="0" y="16"/>
                </a:cxn>
              </a:cxnLst>
              <a:rect l="0" t="0" r="r" b="b"/>
              <a:pathLst>
                <a:path w="51" h="17">
                  <a:moveTo>
                    <a:pt x="0" y="16"/>
                  </a:moveTo>
                  <a:lnTo>
                    <a:pt x="5" y="0"/>
                  </a:lnTo>
                  <a:lnTo>
                    <a:pt x="50" y="16"/>
                  </a:lnTo>
                  <a:lnTo>
                    <a:pt x="17" y="16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reeform 260">
              <a:extLst>
                <a:ext uri="{FF2B5EF4-FFF2-40B4-BE49-F238E27FC236}">
                  <a16:creationId xmlns:a16="http://schemas.microsoft.com/office/drawing/2014/main" xmlns="" id="{7561685D-3A1B-4DBD-8030-4EAE83AC77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21" y="1251"/>
              <a:ext cx="106" cy="76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13" y="10"/>
                </a:cxn>
                <a:cxn ang="0">
                  <a:pos x="40" y="15"/>
                </a:cxn>
                <a:cxn ang="0">
                  <a:pos x="77" y="0"/>
                </a:cxn>
                <a:cxn ang="0">
                  <a:pos x="100" y="1"/>
                </a:cxn>
                <a:cxn ang="0">
                  <a:pos x="113" y="11"/>
                </a:cxn>
                <a:cxn ang="0">
                  <a:pos x="67" y="50"/>
                </a:cxn>
                <a:cxn ang="0">
                  <a:pos x="30" y="59"/>
                </a:cxn>
                <a:cxn ang="0">
                  <a:pos x="0" y="35"/>
                </a:cxn>
              </a:cxnLst>
              <a:rect l="0" t="0" r="r" b="b"/>
              <a:pathLst>
                <a:path w="114" h="60">
                  <a:moveTo>
                    <a:pt x="0" y="35"/>
                  </a:moveTo>
                  <a:lnTo>
                    <a:pt x="13" y="10"/>
                  </a:lnTo>
                  <a:lnTo>
                    <a:pt x="40" y="15"/>
                  </a:lnTo>
                  <a:lnTo>
                    <a:pt x="77" y="0"/>
                  </a:lnTo>
                  <a:lnTo>
                    <a:pt x="100" y="1"/>
                  </a:lnTo>
                  <a:lnTo>
                    <a:pt x="113" y="11"/>
                  </a:lnTo>
                  <a:lnTo>
                    <a:pt x="67" y="50"/>
                  </a:lnTo>
                  <a:lnTo>
                    <a:pt x="30" y="59"/>
                  </a:lnTo>
                  <a:lnTo>
                    <a:pt x="0" y="3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Freeform 261">
              <a:extLst>
                <a:ext uri="{FF2B5EF4-FFF2-40B4-BE49-F238E27FC236}">
                  <a16:creationId xmlns:a16="http://schemas.microsoft.com/office/drawing/2014/main" xmlns="" id="{78C682F1-B42F-4C1B-BBB0-C4D4271DFC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6" y="1292"/>
              <a:ext cx="186" cy="246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4" y="24"/>
                </a:cxn>
                <a:cxn ang="0">
                  <a:pos x="27" y="14"/>
                </a:cxn>
                <a:cxn ang="0">
                  <a:pos x="36" y="23"/>
                </a:cxn>
                <a:cxn ang="0">
                  <a:pos x="62" y="4"/>
                </a:cxn>
                <a:cxn ang="0">
                  <a:pos x="88" y="0"/>
                </a:cxn>
                <a:cxn ang="0">
                  <a:pos x="114" y="13"/>
                </a:cxn>
                <a:cxn ang="0">
                  <a:pos x="114" y="34"/>
                </a:cxn>
                <a:cxn ang="0">
                  <a:pos x="91" y="38"/>
                </a:cxn>
                <a:cxn ang="0">
                  <a:pos x="95" y="62"/>
                </a:cxn>
                <a:cxn ang="0">
                  <a:pos x="131" y="106"/>
                </a:cxn>
                <a:cxn ang="0">
                  <a:pos x="158" y="109"/>
                </a:cxn>
                <a:cxn ang="0">
                  <a:pos x="156" y="120"/>
                </a:cxn>
                <a:cxn ang="0">
                  <a:pos x="198" y="147"/>
                </a:cxn>
                <a:cxn ang="0">
                  <a:pos x="167" y="140"/>
                </a:cxn>
                <a:cxn ang="0">
                  <a:pos x="171" y="172"/>
                </a:cxn>
                <a:cxn ang="0">
                  <a:pos x="158" y="192"/>
                </a:cxn>
                <a:cxn ang="0">
                  <a:pos x="148" y="147"/>
                </a:cxn>
                <a:cxn ang="0">
                  <a:pos x="72" y="99"/>
                </a:cxn>
                <a:cxn ang="0">
                  <a:pos x="56" y="67"/>
                </a:cxn>
                <a:cxn ang="0">
                  <a:pos x="33" y="58"/>
                </a:cxn>
                <a:cxn ang="0">
                  <a:pos x="12" y="70"/>
                </a:cxn>
                <a:cxn ang="0">
                  <a:pos x="0" y="47"/>
                </a:cxn>
              </a:cxnLst>
              <a:rect l="0" t="0" r="r" b="b"/>
              <a:pathLst>
                <a:path w="199" h="193">
                  <a:moveTo>
                    <a:pt x="0" y="47"/>
                  </a:moveTo>
                  <a:lnTo>
                    <a:pt x="4" y="24"/>
                  </a:lnTo>
                  <a:lnTo>
                    <a:pt x="27" y="14"/>
                  </a:lnTo>
                  <a:lnTo>
                    <a:pt x="36" y="23"/>
                  </a:lnTo>
                  <a:lnTo>
                    <a:pt x="62" y="4"/>
                  </a:lnTo>
                  <a:lnTo>
                    <a:pt x="88" y="0"/>
                  </a:lnTo>
                  <a:lnTo>
                    <a:pt x="114" y="13"/>
                  </a:lnTo>
                  <a:lnTo>
                    <a:pt x="114" y="34"/>
                  </a:lnTo>
                  <a:lnTo>
                    <a:pt x="91" y="38"/>
                  </a:lnTo>
                  <a:lnTo>
                    <a:pt x="95" y="62"/>
                  </a:lnTo>
                  <a:lnTo>
                    <a:pt x="131" y="106"/>
                  </a:lnTo>
                  <a:lnTo>
                    <a:pt x="158" y="109"/>
                  </a:lnTo>
                  <a:lnTo>
                    <a:pt x="156" y="120"/>
                  </a:lnTo>
                  <a:lnTo>
                    <a:pt x="198" y="147"/>
                  </a:lnTo>
                  <a:lnTo>
                    <a:pt x="167" y="140"/>
                  </a:lnTo>
                  <a:lnTo>
                    <a:pt x="171" y="172"/>
                  </a:lnTo>
                  <a:lnTo>
                    <a:pt x="158" y="192"/>
                  </a:lnTo>
                  <a:lnTo>
                    <a:pt x="148" y="147"/>
                  </a:lnTo>
                  <a:lnTo>
                    <a:pt x="72" y="99"/>
                  </a:lnTo>
                  <a:lnTo>
                    <a:pt x="56" y="67"/>
                  </a:lnTo>
                  <a:lnTo>
                    <a:pt x="33" y="58"/>
                  </a:lnTo>
                  <a:lnTo>
                    <a:pt x="12" y="70"/>
                  </a:lnTo>
                  <a:lnTo>
                    <a:pt x="0" y="4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Freeform 262">
              <a:extLst>
                <a:ext uri="{FF2B5EF4-FFF2-40B4-BE49-F238E27FC236}">
                  <a16:creationId xmlns:a16="http://schemas.microsoft.com/office/drawing/2014/main" xmlns="" id="{1DB08531-50EB-49E6-933F-81DBE799B0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8" y="1451"/>
              <a:ext cx="23" cy="6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43"/>
                </a:cxn>
                <a:cxn ang="0">
                  <a:pos x="15" y="47"/>
                </a:cxn>
                <a:cxn ang="0">
                  <a:pos x="25" y="15"/>
                </a:cxn>
                <a:cxn ang="0">
                  <a:pos x="16" y="0"/>
                </a:cxn>
                <a:cxn ang="0">
                  <a:pos x="0" y="5"/>
                </a:cxn>
              </a:cxnLst>
              <a:rect l="0" t="0" r="r" b="b"/>
              <a:pathLst>
                <a:path w="26" h="48">
                  <a:moveTo>
                    <a:pt x="0" y="5"/>
                  </a:moveTo>
                  <a:lnTo>
                    <a:pt x="4" y="43"/>
                  </a:lnTo>
                  <a:lnTo>
                    <a:pt x="15" y="47"/>
                  </a:lnTo>
                  <a:lnTo>
                    <a:pt x="25" y="15"/>
                  </a:lnTo>
                  <a:lnTo>
                    <a:pt x="16" y="0"/>
                  </a:lnTo>
                  <a:lnTo>
                    <a:pt x="0" y="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reeform 263">
              <a:extLst>
                <a:ext uri="{FF2B5EF4-FFF2-40B4-BE49-F238E27FC236}">
                  <a16:creationId xmlns:a16="http://schemas.microsoft.com/office/drawing/2014/main" xmlns="" id="{BB4B6067-6B52-4955-B79D-2BF6959CF88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5" y="1527"/>
              <a:ext cx="48" cy="3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45" y="29"/>
                </a:cxn>
                <a:cxn ang="0">
                  <a:pos x="51" y="0"/>
                </a:cxn>
                <a:cxn ang="0">
                  <a:pos x="0" y="9"/>
                </a:cxn>
              </a:cxnLst>
              <a:rect l="0" t="0" r="r" b="b"/>
              <a:pathLst>
                <a:path w="52" h="30">
                  <a:moveTo>
                    <a:pt x="0" y="9"/>
                  </a:moveTo>
                  <a:lnTo>
                    <a:pt x="45" y="29"/>
                  </a:lnTo>
                  <a:lnTo>
                    <a:pt x="51" y="0"/>
                  </a:lnTo>
                  <a:lnTo>
                    <a:pt x="0" y="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reeform 264">
              <a:extLst>
                <a:ext uri="{FF2B5EF4-FFF2-40B4-BE49-F238E27FC236}">
                  <a16:creationId xmlns:a16="http://schemas.microsoft.com/office/drawing/2014/main" xmlns="" id="{F6F37F09-5D38-412E-97C0-68CE2386A6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1" y="1205"/>
              <a:ext cx="15" cy="22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5" y="0"/>
                </a:cxn>
                <a:cxn ang="0">
                  <a:pos x="16" y="16"/>
                </a:cxn>
                <a:cxn ang="0">
                  <a:pos x="0" y="11"/>
                </a:cxn>
              </a:cxnLst>
              <a:rect l="0" t="0" r="r" b="b"/>
              <a:pathLst>
                <a:path w="17" h="17">
                  <a:moveTo>
                    <a:pt x="0" y="11"/>
                  </a:moveTo>
                  <a:lnTo>
                    <a:pt x="5" y="0"/>
                  </a:lnTo>
                  <a:lnTo>
                    <a:pt x="16" y="16"/>
                  </a:lnTo>
                  <a:lnTo>
                    <a:pt x="0" y="1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Freeform 265">
              <a:extLst>
                <a:ext uri="{FF2B5EF4-FFF2-40B4-BE49-F238E27FC236}">
                  <a16:creationId xmlns:a16="http://schemas.microsoft.com/office/drawing/2014/main" xmlns="" id="{15458480-2D37-48DD-8797-F4F086F5A5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7" y="1114"/>
              <a:ext cx="57" cy="76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22" y="36"/>
                </a:cxn>
                <a:cxn ang="0">
                  <a:pos x="12" y="29"/>
                </a:cxn>
                <a:cxn ang="0">
                  <a:pos x="21" y="10"/>
                </a:cxn>
                <a:cxn ang="0">
                  <a:pos x="29" y="20"/>
                </a:cxn>
                <a:cxn ang="0">
                  <a:pos x="32" y="0"/>
                </a:cxn>
                <a:cxn ang="0">
                  <a:pos x="60" y="0"/>
                </a:cxn>
                <a:cxn ang="0">
                  <a:pos x="57" y="20"/>
                </a:cxn>
                <a:cxn ang="0">
                  <a:pos x="37" y="32"/>
                </a:cxn>
                <a:cxn ang="0">
                  <a:pos x="40" y="60"/>
                </a:cxn>
                <a:cxn ang="0">
                  <a:pos x="22" y="43"/>
                </a:cxn>
                <a:cxn ang="0">
                  <a:pos x="0" y="46"/>
                </a:cxn>
              </a:cxnLst>
              <a:rect l="0" t="0" r="r" b="b"/>
              <a:pathLst>
                <a:path w="61" h="61">
                  <a:moveTo>
                    <a:pt x="0" y="46"/>
                  </a:moveTo>
                  <a:lnTo>
                    <a:pt x="22" y="36"/>
                  </a:lnTo>
                  <a:lnTo>
                    <a:pt x="12" y="29"/>
                  </a:lnTo>
                  <a:lnTo>
                    <a:pt x="21" y="10"/>
                  </a:lnTo>
                  <a:lnTo>
                    <a:pt x="29" y="20"/>
                  </a:lnTo>
                  <a:lnTo>
                    <a:pt x="32" y="0"/>
                  </a:lnTo>
                  <a:lnTo>
                    <a:pt x="60" y="0"/>
                  </a:lnTo>
                  <a:lnTo>
                    <a:pt x="57" y="20"/>
                  </a:lnTo>
                  <a:lnTo>
                    <a:pt x="37" y="32"/>
                  </a:lnTo>
                  <a:lnTo>
                    <a:pt x="40" y="60"/>
                  </a:lnTo>
                  <a:lnTo>
                    <a:pt x="22" y="43"/>
                  </a:lnTo>
                  <a:lnTo>
                    <a:pt x="0" y="4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 266">
              <a:extLst>
                <a:ext uri="{FF2B5EF4-FFF2-40B4-BE49-F238E27FC236}">
                  <a16:creationId xmlns:a16="http://schemas.microsoft.com/office/drawing/2014/main" xmlns="" id="{6C7EDCAA-3764-4B14-B609-04D5EA6522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0" y="499"/>
              <a:ext cx="405" cy="465"/>
            </a:xfrm>
            <a:custGeom>
              <a:avLst/>
              <a:gdLst/>
              <a:ahLst/>
              <a:cxnLst>
                <a:cxn ang="0">
                  <a:pos x="0" y="287"/>
                </a:cxn>
                <a:cxn ang="0">
                  <a:pos x="42" y="282"/>
                </a:cxn>
                <a:cxn ang="0">
                  <a:pos x="12" y="298"/>
                </a:cxn>
                <a:cxn ang="0">
                  <a:pos x="32" y="301"/>
                </a:cxn>
                <a:cxn ang="0">
                  <a:pos x="19" y="328"/>
                </a:cxn>
                <a:cxn ang="0">
                  <a:pos x="50" y="364"/>
                </a:cxn>
                <a:cxn ang="0">
                  <a:pos x="91" y="321"/>
                </a:cxn>
                <a:cxn ang="0">
                  <a:pos x="121" y="315"/>
                </a:cxn>
                <a:cxn ang="0">
                  <a:pos x="127" y="280"/>
                </a:cxn>
                <a:cxn ang="0">
                  <a:pos x="121" y="219"/>
                </a:cxn>
                <a:cxn ang="0">
                  <a:pos x="145" y="192"/>
                </a:cxn>
                <a:cxn ang="0">
                  <a:pos x="190" y="122"/>
                </a:cxn>
                <a:cxn ang="0">
                  <a:pos x="217" y="95"/>
                </a:cxn>
                <a:cxn ang="0">
                  <a:pos x="251" y="82"/>
                </a:cxn>
                <a:cxn ang="0">
                  <a:pos x="260" y="63"/>
                </a:cxn>
                <a:cxn ang="0">
                  <a:pos x="295" y="72"/>
                </a:cxn>
                <a:cxn ang="0">
                  <a:pos x="350" y="63"/>
                </a:cxn>
                <a:cxn ang="0">
                  <a:pos x="389" y="33"/>
                </a:cxn>
                <a:cxn ang="0">
                  <a:pos x="404" y="63"/>
                </a:cxn>
                <a:cxn ang="0">
                  <a:pos x="413" y="44"/>
                </a:cxn>
                <a:cxn ang="0">
                  <a:pos x="400" y="30"/>
                </a:cxn>
                <a:cxn ang="0">
                  <a:pos x="404" y="5"/>
                </a:cxn>
                <a:cxn ang="0">
                  <a:pos x="396" y="3"/>
                </a:cxn>
                <a:cxn ang="0">
                  <a:pos x="370" y="20"/>
                </a:cxn>
                <a:cxn ang="0">
                  <a:pos x="365" y="3"/>
                </a:cxn>
                <a:cxn ang="0">
                  <a:pos x="352" y="8"/>
                </a:cxn>
                <a:cxn ang="0">
                  <a:pos x="304" y="36"/>
                </a:cxn>
                <a:cxn ang="0">
                  <a:pos x="286" y="44"/>
                </a:cxn>
                <a:cxn ang="0">
                  <a:pos x="253" y="55"/>
                </a:cxn>
                <a:cxn ang="0">
                  <a:pos x="246" y="51"/>
                </a:cxn>
                <a:cxn ang="0">
                  <a:pos x="245" y="56"/>
                </a:cxn>
                <a:cxn ang="0">
                  <a:pos x="211" y="75"/>
                </a:cxn>
                <a:cxn ang="0">
                  <a:pos x="210" y="82"/>
                </a:cxn>
                <a:cxn ang="0">
                  <a:pos x="170" y="108"/>
                </a:cxn>
                <a:cxn ang="0">
                  <a:pos x="137" y="134"/>
                </a:cxn>
                <a:cxn ang="0">
                  <a:pos x="76" y="214"/>
                </a:cxn>
                <a:cxn ang="0">
                  <a:pos x="105" y="216"/>
                </a:cxn>
                <a:cxn ang="0">
                  <a:pos x="32" y="240"/>
                </a:cxn>
                <a:cxn ang="0">
                  <a:pos x="21" y="251"/>
                </a:cxn>
                <a:cxn ang="0">
                  <a:pos x="0" y="261"/>
                </a:cxn>
                <a:cxn ang="0">
                  <a:pos x="0" y="271"/>
                </a:cxn>
              </a:cxnLst>
              <a:rect l="0" t="0" r="r" b="b"/>
              <a:pathLst>
                <a:path w="438" h="365">
                  <a:moveTo>
                    <a:pt x="0" y="271"/>
                  </a:moveTo>
                  <a:lnTo>
                    <a:pt x="0" y="287"/>
                  </a:lnTo>
                  <a:lnTo>
                    <a:pt x="40" y="276"/>
                  </a:lnTo>
                  <a:lnTo>
                    <a:pt x="42" y="282"/>
                  </a:lnTo>
                  <a:lnTo>
                    <a:pt x="0" y="292"/>
                  </a:lnTo>
                  <a:lnTo>
                    <a:pt x="12" y="298"/>
                  </a:lnTo>
                  <a:lnTo>
                    <a:pt x="4" y="317"/>
                  </a:lnTo>
                  <a:lnTo>
                    <a:pt x="32" y="301"/>
                  </a:lnTo>
                  <a:lnTo>
                    <a:pt x="3" y="328"/>
                  </a:lnTo>
                  <a:lnTo>
                    <a:pt x="19" y="328"/>
                  </a:lnTo>
                  <a:lnTo>
                    <a:pt x="12" y="354"/>
                  </a:lnTo>
                  <a:lnTo>
                    <a:pt x="50" y="364"/>
                  </a:lnTo>
                  <a:lnTo>
                    <a:pt x="84" y="344"/>
                  </a:lnTo>
                  <a:lnTo>
                    <a:pt x="91" y="321"/>
                  </a:lnTo>
                  <a:lnTo>
                    <a:pt x="100" y="344"/>
                  </a:lnTo>
                  <a:lnTo>
                    <a:pt x="121" y="315"/>
                  </a:lnTo>
                  <a:lnTo>
                    <a:pt x="117" y="292"/>
                  </a:lnTo>
                  <a:lnTo>
                    <a:pt x="127" y="280"/>
                  </a:lnTo>
                  <a:lnTo>
                    <a:pt x="117" y="270"/>
                  </a:lnTo>
                  <a:lnTo>
                    <a:pt x="121" y="219"/>
                  </a:lnTo>
                  <a:lnTo>
                    <a:pt x="152" y="207"/>
                  </a:lnTo>
                  <a:lnTo>
                    <a:pt x="145" y="192"/>
                  </a:lnTo>
                  <a:lnTo>
                    <a:pt x="157" y="153"/>
                  </a:lnTo>
                  <a:lnTo>
                    <a:pt x="190" y="122"/>
                  </a:lnTo>
                  <a:lnTo>
                    <a:pt x="194" y="99"/>
                  </a:lnTo>
                  <a:lnTo>
                    <a:pt x="217" y="95"/>
                  </a:lnTo>
                  <a:lnTo>
                    <a:pt x="222" y="80"/>
                  </a:lnTo>
                  <a:lnTo>
                    <a:pt x="251" y="82"/>
                  </a:lnTo>
                  <a:lnTo>
                    <a:pt x="253" y="63"/>
                  </a:lnTo>
                  <a:lnTo>
                    <a:pt x="260" y="63"/>
                  </a:lnTo>
                  <a:lnTo>
                    <a:pt x="274" y="53"/>
                  </a:lnTo>
                  <a:lnTo>
                    <a:pt x="295" y="72"/>
                  </a:lnTo>
                  <a:lnTo>
                    <a:pt x="330" y="76"/>
                  </a:lnTo>
                  <a:lnTo>
                    <a:pt x="350" y="63"/>
                  </a:lnTo>
                  <a:lnTo>
                    <a:pt x="355" y="41"/>
                  </a:lnTo>
                  <a:lnTo>
                    <a:pt x="389" y="33"/>
                  </a:lnTo>
                  <a:lnTo>
                    <a:pt x="404" y="44"/>
                  </a:lnTo>
                  <a:lnTo>
                    <a:pt x="404" y="63"/>
                  </a:lnTo>
                  <a:lnTo>
                    <a:pt x="436" y="41"/>
                  </a:lnTo>
                  <a:lnTo>
                    <a:pt x="413" y="44"/>
                  </a:lnTo>
                  <a:lnTo>
                    <a:pt x="422" y="41"/>
                  </a:lnTo>
                  <a:lnTo>
                    <a:pt x="400" y="30"/>
                  </a:lnTo>
                  <a:lnTo>
                    <a:pt x="437" y="20"/>
                  </a:lnTo>
                  <a:lnTo>
                    <a:pt x="404" y="5"/>
                  </a:lnTo>
                  <a:lnTo>
                    <a:pt x="384" y="20"/>
                  </a:lnTo>
                  <a:lnTo>
                    <a:pt x="396" y="3"/>
                  </a:lnTo>
                  <a:lnTo>
                    <a:pt x="381" y="0"/>
                  </a:lnTo>
                  <a:lnTo>
                    <a:pt x="370" y="20"/>
                  </a:lnTo>
                  <a:lnTo>
                    <a:pt x="365" y="22"/>
                  </a:lnTo>
                  <a:lnTo>
                    <a:pt x="365" y="3"/>
                  </a:lnTo>
                  <a:lnTo>
                    <a:pt x="337" y="33"/>
                  </a:lnTo>
                  <a:lnTo>
                    <a:pt x="352" y="8"/>
                  </a:lnTo>
                  <a:lnTo>
                    <a:pt x="337" y="3"/>
                  </a:lnTo>
                  <a:lnTo>
                    <a:pt x="304" y="36"/>
                  </a:lnTo>
                  <a:lnTo>
                    <a:pt x="278" y="25"/>
                  </a:lnTo>
                  <a:lnTo>
                    <a:pt x="286" y="44"/>
                  </a:lnTo>
                  <a:lnTo>
                    <a:pt x="274" y="33"/>
                  </a:lnTo>
                  <a:lnTo>
                    <a:pt x="253" y="55"/>
                  </a:lnTo>
                  <a:lnTo>
                    <a:pt x="256" y="38"/>
                  </a:lnTo>
                  <a:lnTo>
                    <a:pt x="246" y="51"/>
                  </a:lnTo>
                  <a:lnTo>
                    <a:pt x="237" y="42"/>
                  </a:lnTo>
                  <a:lnTo>
                    <a:pt x="245" y="56"/>
                  </a:lnTo>
                  <a:lnTo>
                    <a:pt x="219" y="51"/>
                  </a:lnTo>
                  <a:lnTo>
                    <a:pt x="211" y="75"/>
                  </a:lnTo>
                  <a:lnTo>
                    <a:pt x="193" y="80"/>
                  </a:lnTo>
                  <a:lnTo>
                    <a:pt x="210" y="82"/>
                  </a:lnTo>
                  <a:lnTo>
                    <a:pt x="176" y="95"/>
                  </a:lnTo>
                  <a:lnTo>
                    <a:pt x="170" y="108"/>
                  </a:lnTo>
                  <a:lnTo>
                    <a:pt x="181" y="108"/>
                  </a:lnTo>
                  <a:lnTo>
                    <a:pt x="137" y="134"/>
                  </a:lnTo>
                  <a:lnTo>
                    <a:pt x="121" y="176"/>
                  </a:lnTo>
                  <a:lnTo>
                    <a:pt x="76" y="214"/>
                  </a:lnTo>
                  <a:lnTo>
                    <a:pt x="84" y="222"/>
                  </a:lnTo>
                  <a:lnTo>
                    <a:pt x="105" y="216"/>
                  </a:lnTo>
                  <a:lnTo>
                    <a:pt x="60" y="227"/>
                  </a:lnTo>
                  <a:lnTo>
                    <a:pt x="32" y="240"/>
                  </a:lnTo>
                  <a:lnTo>
                    <a:pt x="40" y="251"/>
                  </a:lnTo>
                  <a:lnTo>
                    <a:pt x="21" y="251"/>
                  </a:lnTo>
                  <a:lnTo>
                    <a:pt x="22" y="261"/>
                  </a:lnTo>
                  <a:lnTo>
                    <a:pt x="0" y="261"/>
                  </a:lnTo>
                  <a:lnTo>
                    <a:pt x="21" y="265"/>
                  </a:lnTo>
                  <a:lnTo>
                    <a:pt x="0" y="27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reeform 267">
              <a:extLst>
                <a:ext uri="{FF2B5EF4-FFF2-40B4-BE49-F238E27FC236}">
                  <a16:creationId xmlns:a16="http://schemas.microsoft.com/office/drawing/2014/main" xmlns="" id="{C91EE02C-E793-49A6-B18C-CA58B7833A4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7" y="1433"/>
              <a:ext cx="44" cy="124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8" y="0"/>
                </a:cxn>
                <a:cxn ang="0">
                  <a:pos x="49" y="5"/>
                </a:cxn>
                <a:cxn ang="0">
                  <a:pos x="30" y="47"/>
                </a:cxn>
                <a:cxn ang="0">
                  <a:pos x="30" y="96"/>
                </a:cxn>
                <a:cxn ang="0">
                  <a:pos x="4" y="96"/>
                </a:cxn>
                <a:cxn ang="0">
                  <a:pos x="9" y="68"/>
                </a:cxn>
                <a:cxn ang="0">
                  <a:pos x="0" y="63"/>
                </a:cxn>
              </a:cxnLst>
              <a:rect l="0" t="0" r="r" b="b"/>
              <a:pathLst>
                <a:path w="50" h="97">
                  <a:moveTo>
                    <a:pt x="0" y="63"/>
                  </a:moveTo>
                  <a:lnTo>
                    <a:pt x="8" y="0"/>
                  </a:lnTo>
                  <a:lnTo>
                    <a:pt x="49" y="5"/>
                  </a:lnTo>
                  <a:lnTo>
                    <a:pt x="30" y="47"/>
                  </a:lnTo>
                  <a:lnTo>
                    <a:pt x="30" y="96"/>
                  </a:lnTo>
                  <a:lnTo>
                    <a:pt x="4" y="96"/>
                  </a:lnTo>
                  <a:lnTo>
                    <a:pt x="9" y="68"/>
                  </a:lnTo>
                  <a:lnTo>
                    <a:pt x="0" y="6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reeform 268">
              <a:extLst>
                <a:ext uri="{FF2B5EF4-FFF2-40B4-BE49-F238E27FC236}">
                  <a16:creationId xmlns:a16="http://schemas.microsoft.com/office/drawing/2014/main" xmlns="" id="{6F6C8041-73C6-4BCC-A0F1-09D85751C48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3" y="1257"/>
              <a:ext cx="149" cy="124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44" y="90"/>
                </a:cxn>
                <a:cxn ang="0">
                  <a:pos x="146" y="98"/>
                </a:cxn>
                <a:cxn ang="0">
                  <a:pos x="162" y="66"/>
                </a:cxn>
                <a:cxn ang="0">
                  <a:pos x="137" y="60"/>
                </a:cxn>
                <a:cxn ang="0">
                  <a:pos x="134" y="33"/>
                </a:cxn>
                <a:cxn ang="0">
                  <a:pos x="111" y="0"/>
                </a:cxn>
                <a:cxn ang="0">
                  <a:pos x="44" y="8"/>
                </a:cxn>
                <a:cxn ang="0">
                  <a:pos x="0" y="47"/>
                </a:cxn>
              </a:cxnLst>
              <a:rect l="0" t="0" r="r" b="b"/>
              <a:pathLst>
                <a:path w="163" h="99">
                  <a:moveTo>
                    <a:pt x="0" y="47"/>
                  </a:moveTo>
                  <a:lnTo>
                    <a:pt x="44" y="90"/>
                  </a:lnTo>
                  <a:lnTo>
                    <a:pt x="146" y="98"/>
                  </a:lnTo>
                  <a:lnTo>
                    <a:pt x="162" y="66"/>
                  </a:lnTo>
                  <a:lnTo>
                    <a:pt x="137" y="60"/>
                  </a:lnTo>
                  <a:lnTo>
                    <a:pt x="134" y="33"/>
                  </a:lnTo>
                  <a:lnTo>
                    <a:pt x="111" y="0"/>
                  </a:lnTo>
                  <a:lnTo>
                    <a:pt x="44" y="8"/>
                  </a:lnTo>
                  <a:lnTo>
                    <a:pt x="0" y="4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Freeform 269">
              <a:extLst>
                <a:ext uri="{FF2B5EF4-FFF2-40B4-BE49-F238E27FC236}">
                  <a16:creationId xmlns:a16="http://schemas.microsoft.com/office/drawing/2014/main" xmlns="" id="{25428423-BB6D-4915-B8B4-00304D7516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9" y="1383"/>
              <a:ext cx="192" cy="200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7" y="39"/>
                </a:cxn>
                <a:cxn ang="0">
                  <a:pos x="48" y="44"/>
                </a:cxn>
                <a:cxn ang="0">
                  <a:pos x="29" y="86"/>
                </a:cxn>
                <a:cxn ang="0">
                  <a:pos x="29" y="134"/>
                </a:cxn>
                <a:cxn ang="0">
                  <a:pos x="61" y="156"/>
                </a:cxn>
                <a:cxn ang="0">
                  <a:pos x="120" y="142"/>
                </a:cxn>
                <a:cxn ang="0">
                  <a:pos x="157" y="105"/>
                </a:cxn>
                <a:cxn ang="0">
                  <a:pos x="148" y="90"/>
                </a:cxn>
                <a:cxn ang="0">
                  <a:pos x="166" y="63"/>
                </a:cxn>
                <a:cxn ang="0">
                  <a:pos x="206" y="39"/>
                </a:cxn>
                <a:cxn ang="0">
                  <a:pos x="206" y="28"/>
                </a:cxn>
                <a:cxn ang="0">
                  <a:pos x="180" y="25"/>
                </a:cxn>
                <a:cxn ang="0">
                  <a:pos x="174" y="22"/>
                </a:cxn>
                <a:cxn ang="0">
                  <a:pos x="123" y="6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207" h="157">
                  <a:moveTo>
                    <a:pt x="0" y="14"/>
                  </a:moveTo>
                  <a:lnTo>
                    <a:pt x="7" y="39"/>
                  </a:lnTo>
                  <a:lnTo>
                    <a:pt x="48" y="44"/>
                  </a:lnTo>
                  <a:lnTo>
                    <a:pt x="29" y="86"/>
                  </a:lnTo>
                  <a:lnTo>
                    <a:pt x="29" y="134"/>
                  </a:lnTo>
                  <a:lnTo>
                    <a:pt x="61" y="156"/>
                  </a:lnTo>
                  <a:lnTo>
                    <a:pt x="120" y="142"/>
                  </a:lnTo>
                  <a:lnTo>
                    <a:pt x="157" y="105"/>
                  </a:lnTo>
                  <a:lnTo>
                    <a:pt x="148" y="90"/>
                  </a:lnTo>
                  <a:lnTo>
                    <a:pt x="166" y="63"/>
                  </a:lnTo>
                  <a:lnTo>
                    <a:pt x="206" y="39"/>
                  </a:lnTo>
                  <a:lnTo>
                    <a:pt x="206" y="28"/>
                  </a:lnTo>
                  <a:lnTo>
                    <a:pt x="180" y="25"/>
                  </a:lnTo>
                  <a:lnTo>
                    <a:pt x="174" y="22"/>
                  </a:lnTo>
                  <a:lnTo>
                    <a:pt x="123" y="6"/>
                  </a:lnTo>
                  <a:lnTo>
                    <a:pt x="14" y="0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reeform 270">
              <a:extLst>
                <a:ext uri="{FF2B5EF4-FFF2-40B4-BE49-F238E27FC236}">
                  <a16:creationId xmlns:a16="http://schemas.microsoft.com/office/drawing/2014/main" xmlns="" id="{3971BA7D-EE05-4A65-B486-69CB693F62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2" y="579"/>
              <a:ext cx="199" cy="469"/>
            </a:xfrm>
            <a:custGeom>
              <a:avLst/>
              <a:gdLst/>
              <a:ahLst/>
              <a:cxnLst>
                <a:cxn ang="0">
                  <a:pos x="0" y="279"/>
                </a:cxn>
                <a:cxn ang="0">
                  <a:pos x="10" y="319"/>
                </a:cxn>
                <a:cxn ang="0">
                  <a:pos x="31" y="341"/>
                </a:cxn>
                <a:cxn ang="0">
                  <a:pos x="27" y="368"/>
                </a:cxn>
                <a:cxn ang="0">
                  <a:pos x="80" y="349"/>
                </a:cxn>
                <a:cxn ang="0">
                  <a:pos x="92" y="290"/>
                </a:cxn>
                <a:cxn ang="0">
                  <a:pos x="85" y="288"/>
                </a:cxn>
                <a:cxn ang="0">
                  <a:pos x="122" y="268"/>
                </a:cxn>
                <a:cxn ang="0">
                  <a:pos x="85" y="264"/>
                </a:cxn>
                <a:cxn ang="0">
                  <a:pos x="114" y="268"/>
                </a:cxn>
                <a:cxn ang="0">
                  <a:pos x="127" y="253"/>
                </a:cxn>
                <a:cxn ang="0">
                  <a:pos x="109" y="235"/>
                </a:cxn>
                <a:cxn ang="0">
                  <a:pos x="85" y="248"/>
                </a:cxn>
                <a:cxn ang="0">
                  <a:pos x="101" y="235"/>
                </a:cxn>
                <a:cxn ang="0">
                  <a:pos x="101" y="187"/>
                </a:cxn>
                <a:cxn ang="0">
                  <a:pos x="177" y="134"/>
                </a:cxn>
                <a:cxn ang="0">
                  <a:pos x="169" y="125"/>
                </a:cxn>
                <a:cxn ang="0">
                  <a:pos x="182" y="99"/>
                </a:cxn>
                <a:cxn ang="0">
                  <a:pos x="217" y="90"/>
                </a:cxn>
                <a:cxn ang="0">
                  <a:pos x="208" y="32"/>
                </a:cxn>
                <a:cxn ang="0">
                  <a:pos x="158" y="0"/>
                </a:cxn>
                <a:cxn ang="0">
                  <a:pos x="151" y="0"/>
                </a:cxn>
                <a:cxn ang="0">
                  <a:pos x="149" y="19"/>
                </a:cxn>
                <a:cxn ang="0">
                  <a:pos x="120" y="16"/>
                </a:cxn>
                <a:cxn ang="0">
                  <a:pos x="114" y="32"/>
                </a:cxn>
                <a:cxn ang="0">
                  <a:pos x="92" y="35"/>
                </a:cxn>
                <a:cxn ang="0">
                  <a:pos x="88" y="58"/>
                </a:cxn>
                <a:cxn ang="0">
                  <a:pos x="56" y="90"/>
                </a:cxn>
                <a:cxn ang="0">
                  <a:pos x="43" y="128"/>
                </a:cxn>
                <a:cxn ang="0">
                  <a:pos x="50" y="143"/>
                </a:cxn>
                <a:cxn ang="0">
                  <a:pos x="19" y="156"/>
                </a:cxn>
                <a:cxn ang="0">
                  <a:pos x="15" y="206"/>
                </a:cxn>
                <a:cxn ang="0">
                  <a:pos x="24" y="216"/>
                </a:cxn>
                <a:cxn ang="0">
                  <a:pos x="15" y="228"/>
                </a:cxn>
                <a:cxn ang="0">
                  <a:pos x="19" y="250"/>
                </a:cxn>
                <a:cxn ang="0">
                  <a:pos x="0" y="279"/>
                </a:cxn>
              </a:cxnLst>
              <a:rect l="0" t="0" r="r" b="b"/>
              <a:pathLst>
                <a:path w="218" h="369">
                  <a:moveTo>
                    <a:pt x="0" y="279"/>
                  </a:moveTo>
                  <a:lnTo>
                    <a:pt x="10" y="319"/>
                  </a:lnTo>
                  <a:lnTo>
                    <a:pt x="31" y="341"/>
                  </a:lnTo>
                  <a:lnTo>
                    <a:pt x="27" y="368"/>
                  </a:lnTo>
                  <a:lnTo>
                    <a:pt x="80" y="349"/>
                  </a:lnTo>
                  <a:lnTo>
                    <a:pt x="92" y="290"/>
                  </a:lnTo>
                  <a:lnTo>
                    <a:pt x="85" y="288"/>
                  </a:lnTo>
                  <a:lnTo>
                    <a:pt x="122" y="268"/>
                  </a:lnTo>
                  <a:lnTo>
                    <a:pt x="85" y="264"/>
                  </a:lnTo>
                  <a:lnTo>
                    <a:pt x="114" y="268"/>
                  </a:lnTo>
                  <a:lnTo>
                    <a:pt x="127" y="253"/>
                  </a:lnTo>
                  <a:lnTo>
                    <a:pt x="109" y="235"/>
                  </a:lnTo>
                  <a:lnTo>
                    <a:pt x="85" y="248"/>
                  </a:lnTo>
                  <a:lnTo>
                    <a:pt x="101" y="235"/>
                  </a:lnTo>
                  <a:lnTo>
                    <a:pt x="101" y="187"/>
                  </a:lnTo>
                  <a:lnTo>
                    <a:pt x="177" y="134"/>
                  </a:lnTo>
                  <a:lnTo>
                    <a:pt x="169" y="125"/>
                  </a:lnTo>
                  <a:lnTo>
                    <a:pt x="182" y="99"/>
                  </a:lnTo>
                  <a:lnTo>
                    <a:pt x="217" y="90"/>
                  </a:lnTo>
                  <a:lnTo>
                    <a:pt x="208" y="32"/>
                  </a:lnTo>
                  <a:lnTo>
                    <a:pt x="158" y="0"/>
                  </a:lnTo>
                  <a:lnTo>
                    <a:pt x="151" y="0"/>
                  </a:lnTo>
                  <a:lnTo>
                    <a:pt x="149" y="19"/>
                  </a:lnTo>
                  <a:lnTo>
                    <a:pt x="120" y="16"/>
                  </a:lnTo>
                  <a:lnTo>
                    <a:pt x="114" y="32"/>
                  </a:lnTo>
                  <a:lnTo>
                    <a:pt x="92" y="35"/>
                  </a:lnTo>
                  <a:lnTo>
                    <a:pt x="88" y="58"/>
                  </a:lnTo>
                  <a:lnTo>
                    <a:pt x="56" y="90"/>
                  </a:lnTo>
                  <a:lnTo>
                    <a:pt x="43" y="128"/>
                  </a:lnTo>
                  <a:lnTo>
                    <a:pt x="50" y="143"/>
                  </a:lnTo>
                  <a:lnTo>
                    <a:pt x="19" y="156"/>
                  </a:lnTo>
                  <a:lnTo>
                    <a:pt x="15" y="206"/>
                  </a:lnTo>
                  <a:lnTo>
                    <a:pt x="24" y="216"/>
                  </a:lnTo>
                  <a:lnTo>
                    <a:pt x="15" y="228"/>
                  </a:lnTo>
                  <a:lnTo>
                    <a:pt x="19" y="250"/>
                  </a:lnTo>
                  <a:lnTo>
                    <a:pt x="0" y="27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reeform 271">
              <a:extLst>
                <a:ext uri="{FF2B5EF4-FFF2-40B4-BE49-F238E27FC236}">
                  <a16:creationId xmlns:a16="http://schemas.microsoft.com/office/drawing/2014/main" xmlns="" id="{7AA16C5D-B214-4620-BF0A-284AA78B27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5" y="1275"/>
              <a:ext cx="67" cy="52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7" y="38"/>
                </a:cxn>
                <a:cxn ang="0">
                  <a:pos x="39" y="28"/>
                </a:cxn>
                <a:cxn ang="0">
                  <a:pos x="48" y="37"/>
                </a:cxn>
                <a:cxn ang="0">
                  <a:pos x="74" y="18"/>
                </a:cxn>
                <a:cxn ang="0">
                  <a:pos x="60" y="18"/>
                </a:cxn>
                <a:cxn ang="0">
                  <a:pos x="59" y="6"/>
                </a:cxn>
                <a:cxn ang="0">
                  <a:pos x="57" y="3"/>
                </a:cxn>
                <a:cxn ang="0">
                  <a:pos x="24" y="0"/>
                </a:cxn>
                <a:cxn ang="0">
                  <a:pos x="0" y="27"/>
                </a:cxn>
              </a:cxnLst>
              <a:rect l="0" t="0" r="r" b="b"/>
              <a:pathLst>
                <a:path w="75" h="39">
                  <a:moveTo>
                    <a:pt x="0" y="27"/>
                  </a:moveTo>
                  <a:lnTo>
                    <a:pt x="17" y="38"/>
                  </a:lnTo>
                  <a:lnTo>
                    <a:pt x="39" y="28"/>
                  </a:lnTo>
                  <a:lnTo>
                    <a:pt x="48" y="37"/>
                  </a:lnTo>
                  <a:lnTo>
                    <a:pt x="74" y="18"/>
                  </a:lnTo>
                  <a:lnTo>
                    <a:pt x="60" y="18"/>
                  </a:lnTo>
                  <a:lnTo>
                    <a:pt x="59" y="6"/>
                  </a:lnTo>
                  <a:lnTo>
                    <a:pt x="57" y="3"/>
                  </a:lnTo>
                  <a:lnTo>
                    <a:pt x="24" y="0"/>
                  </a:lnTo>
                  <a:lnTo>
                    <a:pt x="0" y="2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 272">
              <a:extLst>
                <a:ext uri="{FF2B5EF4-FFF2-40B4-BE49-F238E27FC236}">
                  <a16:creationId xmlns:a16="http://schemas.microsoft.com/office/drawing/2014/main" xmlns="" id="{B2DFEFF9-A4F1-4DEB-9875-3812E7DE82D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2" y="1057"/>
              <a:ext cx="62" cy="106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9" y="77"/>
                </a:cxn>
                <a:cxn ang="0">
                  <a:pos x="2" y="83"/>
                </a:cxn>
                <a:cxn ang="0">
                  <a:pos x="63" y="70"/>
                </a:cxn>
                <a:cxn ang="0">
                  <a:pos x="67" y="26"/>
                </a:cxn>
                <a:cxn ang="0">
                  <a:pos x="62" y="17"/>
                </a:cxn>
                <a:cxn ang="0">
                  <a:pos x="40" y="22"/>
                </a:cxn>
                <a:cxn ang="0">
                  <a:pos x="33" y="14"/>
                </a:cxn>
                <a:cxn ang="0">
                  <a:pos x="42" y="6"/>
                </a:cxn>
                <a:cxn ang="0">
                  <a:pos x="33" y="0"/>
                </a:cxn>
                <a:cxn ang="0">
                  <a:pos x="26" y="19"/>
                </a:cxn>
                <a:cxn ang="0">
                  <a:pos x="2" y="28"/>
                </a:cxn>
                <a:cxn ang="0">
                  <a:pos x="9" y="33"/>
                </a:cxn>
                <a:cxn ang="0">
                  <a:pos x="4" y="42"/>
                </a:cxn>
                <a:cxn ang="0">
                  <a:pos x="20" y="47"/>
                </a:cxn>
                <a:cxn ang="0">
                  <a:pos x="5" y="61"/>
                </a:cxn>
                <a:cxn ang="0">
                  <a:pos x="25" y="59"/>
                </a:cxn>
                <a:cxn ang="0">
                  <a:pos x="0" y="70"/>
                </a:cxn>
              </a:cxnLst>
              <a:rect l="0" t="0" r="r" b="b"/>
              <a:pathLst>
                <a:path w="68" h="84">
                  <a:moveTo>
                    <a:pt x="0" y="70"/>
                  </a:moveTo>
                  <a:lnTo>
                    <a:pt x="9" y="77"/>
                  </a:lnTo>
                  <a:lnTo>
                    <a:pt x="2" y="83"/>
                  </a:lnTo>
                  <a:lnTo>
                    <a:pt x="63" y="70"/>
                  </a:lnTo>
                  <a:lnTo>
                    <a:pt x="67" y="26"/>
                  </a:lnTo>
                  <a:lnTo>
                    <a:pt x="62" y="17"/>
                  </a:lnTo>
                  <a:lnTo>
                    <a:pt x="40" y="22"/>
                  </a:lnTo>
                  <a:lnTo>
                    <a:pt x="33" y="14"/>
                  </a:lnTo>
                  <a:lnTo>
                    <a:pt x="42" y="6"/>
                  </a:lnTo>
                  <a:lnTo>
                    <a:pt x="33" y="0"/>
                  </a:lnTo>
                  <a:lnTo>
                    <a:pt x="26" y="19"/>
                  </a:lnTo>
                  <a:lnTo>
                    <a:pt x="2" y="28"/>
                  </a:lnTo>
                  <a:lnTo>
                    <a:pt x="9" y="33"/>
                  </a:lnTo>
                  <a:lnTo>
                    <a:pt x="4" y="42"/>
                  </a:lnTo>
                  <a:lnTo>
                    <a:pt x="20" y="47"/>
                  </a:lnTo>
                  <a:lnTo>
                    <a:pt x="5" y="61"/>
                  </a:lnTo>
                  <a:lnTo>
                    <a:pt x="25" y="59"/>
                  </a:lnTo>
                  <a:lnTo>
                    <a:pt x="0" y="7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 273">
              <a:extLst>
                <a:ext uri="{FF2B5EF4-FFF2-40B4-BE49-F238E27FC236}">
                  <a16:creationId xmlns:a16="http://schemas.microsoft.com/office/drawing/2014/main" xmlns="" id="{CAA1984C-2821-4EB4-BCA9-297E1DB85D1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5" y="1049"/>
              <a:ext cx="44" cy="43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28"/>
                </a:cxn>
                <a:cxn ang="0">
                  <a:pos x="29" y="23"/>
                </a:cxn>
                <a:cxn ang="0">
                  <a:pos x="33" y="32"/>
                </a:cxn>
                <a:cxn ang="0">
                  <a:pos x="45" y="20"/>
                </a:cxn>
                <a:cxn ang="0">
                  <a:pos x="33" y="5"/>
                </a:cxn>
                <a:cxn ang="0">
                  <a:pos x="15" y="0"/>
                </a:cxn>
                <a:cxn ang="0">
                  <a:pos x="8" y="13"/>
                </a:cxn>
                <a:cxn ang="0">
                  <a:pos x="0" y="20"/>
                </a:cxn>
              </a:cxnLst>
              <a:rect l="0" t="0" r="r" b="b"/>
              <a:pathLst>
                <a:path w="46" h="33">
                  <a:moveTo>
                    <a:pt x="0" y="20"/>
                  </a:moveTo>
                  <a:lnTo>
                    <a:pt x="7" y="28"/>
                  </a:lnTo>
                  <a:lnTo>
                    <a:pt x="29" y="23"/>
                  </a:lnTo>
                  <a:lnTo>
                    <a:pt x="33" y="32"/>
                  </a:lnTo>
                  <a:lnTo>
                    <a:pt x="45" y="20"/>
                  </a:lnTo>
                  <a:lnTo>
                    <a:pt x="33" y="5"/>
                  </a:lnTo>
                  <a:lnTo>
                    <a:pt x="15" y="0"/>
                  </a:lnTo>
                  <a:lnTo>
                    <a:pt x="8" y="13"/>
                  </a:lnTo>
                  <a:lnTo>
                    <a:pt x="0" y="2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 274">
              <a:extLst>
                <a:ext uri="{FF2B5EF4-FFF2-40B4-BE49-F238E27FC236}">
                  <a16:creationId xmlns:a16="http://schemas.microsoft.com/office/drawing/2014/main" xmlns="" id="{E22275BA-463D-44A5-BCFF-59C775FB19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0" y="958"/>
              <a:ext cx="16" cy="22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0" y="3"/>
                </a:cxn>
                <a:cxn ang="0">
                  <a:pos x="16" y="0"/>
                </a:cxn>
                <a:cxn ang="0">
                  <a:pos x="0" y="16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lnTo>
                    <a:pt x="0" y="3"/>
                  </a:lnTo>
                  <a:lnTo>
                    <a:pt x="16" y="0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reeform 275">
              <a:extLst>
                <a:ext uri="{FF2B5EF4-FFF2-40B4-BE49-F238E27FC236}">
                  <a16:creationId xmlns:a16="http://schemas.microsoft.com/office/drawing/2014/main" xmlns="" id="{942EDFF0-61DD-4E88-8EAD-029991DE8DD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0" y="977"/>
              <a:ext cx="15" cy="2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6" y="0"/>
                </a:cxn>
                <a:cxn ang="0">
                  <a:pos x="16" y="16"/>
                </a:cxn>
                <a:cxn ang="0">
                  <a:pos x="0" y="14"/>
                </a:cxn>
              </a:cxnLst>
              <a:rect l="0" t="0" r="r" b="b"/>
              <a:pathLst>
                <a:path w="17" h="17">
                  <a:moveTo>
                    <a:pt x="0" y="14"/>
                  </a:moveTo>
                  <a:lnTo>
                    <a:pt x="6" y="0"/>
                  </a:lnTo>
                  <a:lnTo>
                    <a:pt x="16" y="16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 276">
              <a:extLst>
                <a:ext uri="{FF2B5EF4-FFF2-40B4-BE49-F238E27FC236}">
                  <a16:creationId xmlns:a16="http://schemas.microsoft.com/office/drawing/2014/main" xmlns="" id="{0A61F7B9-5D3F-4A35-94DD-011B7630038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4" y="949"/>
              <a:ext cx="125" cy="261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4" y="20"/>
                </a:cxn>
                <a:cxn ang="0">
                  <a:pos x="21" y="0"/>
                </a:cxn>
                <a:cxn ang="0">
                  <a:pos x="51" y="0"/>
                </a:cxn>
                <a:cxn ang="0">
                  <a:pos x="33" y="25"/>
                </a:cxn>
                <a:cxn ang="0">
                  <a:pos x="72" y="29"/>
                </a:cxn>
                <a:cxn ang="0">
                  <a:pos x="50" y="64"/>
                </a:cxn>
                <a:cxn ang="0">
                  <a:pos x="76" y="73"/>
                </a:cxn>
                <a:cxn ang="0">
                  <a:pos x="108" y="118"/>
                </a:cxn>
                <a:cxn ang="0">
                  <a:pos x="98" y="120"/>
                </a:cxn>
                <a:cxn ang="0">
                  <a:pos x="110" y="130"/>
                </a:cxn>
                <a:cxn ang="0">
                  <a:pos x="103" y="140"/>
                </a:cxn>
                <a:cxn ang="0">
                  <a:pos x="132" y="141"/>
                </a:cxn>
                <a:cxn ang="0">
                  <a:pos x="116" y="173"/>
                </a:cxn>
                <a:cxn ang="0">
                  <a:pos x="126" y="179"/>
                </a:cxn>
                <a:cxn ang="0">
                  <a:pos x="9" y="204"/>
                </a:cxn>
                <a:cxn ang="0">
                  <a:pos x="62" y="167"/>
                </a:cxn>
                <a:cxn ang="0">
                  <a:pos x="47" y="175"/>
                </a:cxn>
                <a:cxn ang="0">
                  <a:pos x="17" y="161"/>
                </a:cxn>
                <a:cxn ang="0">
                  <a:pos x="37" y="146"/>
                </a:cxn>
                <a:cxn ang="0">
                  <a:pos x="22" y="140"/>
                </a:cxn>
                <a:cxn ang="0">
                  <a:pos x="55" y="125"/>
                </a:cxn>
                <a:cxn ang="0">
                  <a:pos x="57" y="107"/>
                </a:cxn>
                <a:cxn ang="0">
                  <a:pos x="41" y="99"/>
                </a:cxn>
                <a:cxn ang="0">
                  <a:pos x="51" y="92"/>
                </a:cxn>
                <a:cxn ang="0">
                  <a:pos x="21" y="96"/>
                </a:cxn>
                <a:cxn ang="0">
                  <a:pos x="21" y="67"/>
                </a:cxn>
                <a:cxn ang="0">
                  <a:pos x="4" y="79"/>
                </a:cxn>
                <a:cxn ang="0">
                  <a:pos x="15" y="52"/>
                </a:cxn>
                <a:cxn ang="0">
                  <a:pos x="0" y="48"/>
                </a:cxn>
              </a:cxnLst>
              <a:rect l="0" t="0" r="r" b="b"/>
              <a:pathLst>
                <a:path w="133" h="205">
                  <a:moveTo>
                    <a:pt x="0" y="48"/>
                  </a:moveTo>
                  <a:lnTo>
                    <a:pt x="4" y="20"/>
                  </a:lnTo>
                  <a:lnTo>
                    <a:pt x="21" y="0"/>
                  </a:lnTo>
                  <a:lnTo>
                    <a:pt x="51" y="0"/>
                  </a:lnTo>
                  <a:lnTo>
                    <a:pt x="33" y="25"/>
                  </a:lnTo>
                  <a:lnTo>
                    <a:pt x="72" y="29"/>
                  </a:lnTo>
                  <a:lnTo>
                    <a:pt x="50" y="64"/>
                  </a:lnTo>
                  <a:lnTo>
                    <a:pt x="76" y="73"/>
                  </a:lnTo>
                  <a:lnTo>
                    <a:pt x="108" y="118"/>
                  </a:lnTo>
                  <a:lnTo>
                    <a:pt x="98" y="120"/>
                  </a:lnTo>
                  <a:lnTo>
                    <a:pt x="110" y="130"/>
                  </a:lnTo>
                  <a:lnTo>
                    <a:pt x="103" y="140"/>
                  </a:lnTo>
                  <a:lnTo>
                    <a:pt x="132" y="141"/>
                  </a:lnTo>
                  <a:lnTo>
                    <a:pt x="116" y="173"/>
                  </a:lnTo>
                  <a:lnTo>
                    <a:pt x="126" y="179"/>
                  </a:lnTo>
                  <a:lnTo>
                    <a:pt x="9" y="204"/>
                  </a:lnTo>
                  <a:lnTo>
                    <a:pt x="62" y="167"/>
                  </a:lnTo>
                  <a:lnTo>
                    <a:pt x="47" y="175"/>
                  </a:lnTo>
                  <a:lnTo>
                    <a:pt x="17" y="161"/>
                  </a:lnTo>
                  <a:lnTo>
                    <a:pt x="37" y="146"/>
                  </a:lnTo>
                  <a:lnTo>
                    <a:pt x="22" y="140"/>
                  </a:lnTo>
                  <a:lnTo>
                    <a:pt x="55" y="125"/>
                  </a:lnTo>
                  <a:lnTo>
                    <a:pt x="57" y="107"/>
                  </a:lnTo>
                  <a:lnTo>
                    <a:pt x="41" y="99"/>
                  </a:lnTo>
                  <a:lnTo>
                    <a:pt x="51" y="92"/>
                  </a:lnTo>
                  <a:lnTo>
                    <a:pt x="21" y="96"/>
                  </a:lnTo>
                  <a:lnTo>
                    <a:pt x="21" y="67"/>
                  </a:lnTo>
                  <a:lnTo>
                    <a:pt x="4" y="79"/>
                  </a:lnTo>
                  <a:lnTo>
                    <a:pt x="15" y="52"/>
                  </a:lnTo>
                  <a:lnTo>
                    <a:pt x="0" y="48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Freeform 277">
              <a:extLst>
                <a:ext uri="{FF2B5EF4-FFF2-40B4-BE49-F238E27FC236}">
                  <a16:creationId xmlns:a16="http://schemas.microsoft.com/office/drawing/2014/main" xmlns="" id="{1C4B650A-154B-41F7-9FA0-75912A91AA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2" y="1299"/>
              <a:ext cx="42" cy="50"/>
            </a:xfrm>
            <a:custGeom>
              <a:avLst/>
              <a:gdLst/>
              <a:ahLst/>
              <a:cxnLst>
                <a:cxn ang="0">
                  <a:pos x="28" y="22"/>
                </a:cxn>
                <a:cxn ang="0">
                  <a:pos x="14" y="27"/>
                </a:cxn>
                <a:cxn ang="0">
                  <a:pos x="3" y="38"/>
                </a:cxn>
                <a:cxn ang="0">
                  <a:pos x="0" y="30"/>
                </a:cxn>
                <a:cxn ang="0">
                  <a:pos x="0" y="9"/>
                </a:cxn>
                <a:cxn ang="0">
                  <a:pos x="41" y="0"/>
                </a:cxn>
                <a:cxn ang="0">
                  <a:pos x="45" y="5"/>
                </a:cxn>
                <a:cxn ang="0">
                  <a:pos x="28" y="22"/>
                </a:cxn>
              </a:cxnLst>
              <a:rect l="0" t="0" r="r" b="b"/>
              <a:pathLst>
                <a:path w="46" h="39">
                  <a:moveTo>
                    <a:pt x="28" y="22"/>
                  </a:moveTo>
                  <a:lnTo>
                    <a:pt x="14" y="27"/>
                  </a:lnTo>
                  <a:lnTo>
                    <a:pt x="3" y="38"/>
                  </a:lnTo>
                  <a:lnTo>
                    <a:pt x="0" y="30"/>
                  </a:lnTo>
                  <a:lnTo>
                    <a:pt x="0" y="9"/>
                  </a:lnTo>
                  <a:lnTo>
                    <a:pt x="41" y="0"/>
                  </a:lnTo>
                  <a:lnTo>
                    <a:pt x="45" y="5"/>
                  </a:lnTo>
                  <a:lnTo>
                    <a:pt x="28" y="2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 278">
              <a:extLst>
                <a:ext uri="{FF2B5EF4-FFF2-40B4-BE49-F238E27FC236}">
                  <a16:creationId xmlns:a16="http://schemas.microsoft.com/office/drawing/2014/main" xmlns="" id="{A692F936-71D0-4BC6-A57E-9039994329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9" y="1025"/>
              <a:ext cx="86" cy="80"/>
            </a:xfrm>
            <a:custGeom>
              <a:avLst/>
              <a:gdLst/>
              <a:ahLst/>
              <a:cxnLst>
                <a:cxn ang="0">
                  <a:pos x="28" y="39"/>
                </a:cxn>
                <a:cxn ang="0">
                  <a:pos x="28" y="49"/>
                </a:cxn>
                <a:cxn ang="0">
                  <a:pos x="39" y="51"/>
                </a:cxn>
                <a:cxn ang="0">
                  <a:pos x="43" y="63"/>
                </a:cxn>
                <a:cxn ang="0">
                  <a:pos x="89" y="36"/>
                </a:cxn>
                <a:cxn ang="0">
                  <a:pos x="93" y="17"/>
                </a:cxn>
                <a:cxn ang="0">
                  <a:pos x="68" y="0"/>
                </a:cxn>
                <a:cxn ang="0">
                  <a:pos x="18" y="0"/>
                </a:cxn>
                <a:cxn ang="0">
                  <a:pos x="0" y="6"/>
                </a:cxn>
                <a:cxn ang="0">
                  <a:pos x="0" y="26"/>
                </a:cxn>
                <a:cxn ang="0">
                  <a:pos x="28" y="39"/>
                </a:cxn>
              </a:cxnLst>
              <a:rect l="0" t="0" r="r" b="b"/>
              <a:pathLst>
                <a:path w="94" h="64">
                  <a:moveTo>
                    <a:pt x="28" y="39"/>
                  </a:moveTo>
                  <a:lnTo>
                    <a:pt x="28" y="49"/>
                  </a:lnTo>
                  <a:lnTo>
                    <a:pt x="39" y="51"/>
                  </a:lnTo>
                  <a:lnTo>
                    <a:pt x="43" y="63"/>
                  </a:lnTo>
                  <a:lnTo>
                    <a:pt x="89" y="36"/>
                  </a:lnTo>
                  <a:lnTo>
                    <a:pt x="93" y="17"/>
                  </a:lnTo>
                  <a:lnTo>
                    <a:pt x="68" y="0"/>
                  </a:lnTo>
                  <a:lnTo>
                    <a:pt x="18" y="0"/>
                  </a:lnTo>
                  <a:lnTo>
                    <a:pt x="0" y="6"/>
                  </a:lnTo>
                  <a:lnTo>
                    <a:pt x="0" y="26"/>
                  </a:lnTo>
                  <a:lnTo>
                    <a:pt x="28" y="3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Line 279">
              <a:extLst>
                <a:ext uri="{FF2B5EF4-FFF2-40B4-BE49-F238E27FC236}">
                  <a16:creationId xmlns:a16="http://schemas.microsoft.com/office/drawing/2014/main" xmlns="" id="{C5E79025-D6F5-4F2D-A8D3-F15E2AA7D0E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730" y="1216"/>
              <a:ext cx="16" cy="24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Line 280">
              <a:extLst>
                <a:ext uri="{FF2B5EF4-FFF2-40B4-BE49-F238E27FC236}">
                  <a16:creationId xmlns:a16="http://schemas.microsoft.com/office/drawing/2014/main" xmlns="" id="{F151F139-4D72-4C4A-B2D9-1EA1B500BA3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791" y="1416"/>
              <a:ext cx="24" cy="9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Line 281">
              <a:extLst>
                <a:ext uri="{FF2B5EF4-FFF2-40B4-BE49-F238E27FC236}">
                  <a16:creationId xmlns:a16="http://schemas.microsoft.com/office/drawing/2014/main" xmlns="" id="{67A63D54-FFD0-4B5C-B85B-A67DD932711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761" y="1353"/>
              <a:ext cx="6" cy="67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Freeform 282">
              <a:extLst>
                <a:ext uri="{FF2B5EF4-FFF2-40B4-BE49-F238E27FC236}">
                  <a16:creationId xmlns:a16="http://schemas.microsoft.com/office/drawing/2014/main" xmlns="" id="{55BD99D0-E98F-4686-A43B-94E2A2320CD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98" y="1920"/>
              <a:ext cx="20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20" y="9"/>
                </a:cxn>
                <a:cxn ang="0">
                  <a:pos x="0" y="0"/>
                </a:cxn>
              </a:cxnLst>
              <a:rect l="0" t="0" r="r" b="b"/>
              <a:pathLst>
                <a:path w="21" h="17">
                  <a:moveTo>
                    <a:pt x="0" y="0"/>
                  </a:moveTo>
                  <a:lnTo>
                    <a:pt x="0" y="16"/>
                  </a:lnTo>
                  <a:lnTo>
                    <a:pt x="20" y="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reeform 283">
              <a:extLst>
                <a:ext uri="{FF2B5EF4-FFF2-40B4-BE49-F238E27FC236}">
                  <a16:creationId xmlns:a16="http://schemas.microsoft.com/office/drawing/2014/main" xmlns="" id="{76691005-B446-4EE9-95D5-0BB0B6F91F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02" y="2824"/>
              <a:ext cx="306" cy="787"/>
            </a:xfrm>
            <a:custGeom>
              <a:avLst/>
              <a:gdLst/>
              <a:ahLst/>
              <a:cxnLst>
                <a:cxn ang="0">
                  <a:pos x="0" y="574"/>
                </a:cxn>
                <a:cxn ang="0">
                  <a:pos x="2" y="589"/>
                </a:cxn>
                <a:cxn ang="0">
                  <a:pos x="14" y="584"/>
                </a:cxn>
                <a:cxn ang="0">
                  <a:pos x="20" y="613"/>
                </a:cxn>
                <a:cxn ang="0">
                  <a:pos x="82" y="618"/>
                </a:cxn>
                <a:cxn ang="0">
                  <a:pos x="65" y="604"/>
                </a:cxn>
                <a:cxn ang="0">
                  <a:pos x="76" y="562"/>
                </a:cxn>
                <a:cxn ang="0">
                  <a:pos x="91" y="569"/>
                </a:cxn>
                <a:cxn ang="0">
                  <a:pos x="129" y="513"/>
                </a:cxn>
                <a:cxn ang="0">
                  <a:pos x="99" y="477"/>
                </a:cxn>
                <a:cxn ang="0">
                  <a:pos x="131" y="456"/>
                </a:cxn>
                <a:cxn ang="0">
                  <a:pos x="137" y="428"/>
                </a:cxn>
                <a:cxn ang="0">
                  <a:pos x="153" y="412"/>
                </a:cxn>
                <a:cxn ang="0">
                  <a:pos x="137" y="409"/>
                </a:cxn>
                <a:cxn ang="0">
                  <a:pos x="164" y="409"/>
                </a:cxn>
                <a:cxn ang="0">
                  <a:pos x="163" y="393"/>
                </a:cxn>
                <a:cxn ang="0">
                  <a:pos x="149" y="402"/>
                </a:cxn>
                <a:cxn ang="0">
                  <a:pos x="137" y="391"/>
                </a:cxn>
                <a:cxn ang="0">
                  <a:pos x="137" y="372"/>
                </a:cxn>
                <a:cxn ang="0">
                  <a:pos x="181" y="372"/>
                </a:cxn>
                <a:cxn ang="0">
                  <a:pos x="185" y="327"/>
                </a:cxn>
                <a:cxn ang="0">
                  <a:pos x="258" y="321"/>
                </a:cxn>
                <a:cxn ang="0">
                  <a:pos x="281" y="286"/>
                </a:cxn>
                <a:cxn ang="0">
                  <a:pos x="250" y="231"/>
                </a:cxn>
                <a:cxn ang="0">
                  <a:pos x="264" y="157"/>
                </a:cxn>
                <a:cxn ang="0">
                  <a:pos x="331" y="99"/>
                </a:cxn>
                <a:cxn ang="0">
                  <a:pos x="330" y="74"/>
                </a:cxn>
                <a:cxn ang="0">
                  <a:pos x="317" y="72"/>
                </a:cxn>
                <a:cxn ang="0">
                  <a:pos x="298" y="104"/>
                </a:cxn>
                <a:cxn ang="0">
                  <a:pos x="254" y="102"/>
                </a:cxn>
                <a:cxn ang="0">
                  <a:pos x="263" y="67"/>
                </a:cxn>
                <a:cxn ang="0">
                  <a:pos x="181" y="11"/>
                </a:cxn>
                <a:cxn ang="0">
                  <a:pos x="156" y="6"/>
                </a:cxn>
                <a:cxn ang="0">
                  <a:pos x="152" y="18"/>
                </a:cxn>
                <a:cxn ang="0">
                  <a:pos x="121" y="0"/>
                </a:cxn>
                <a:cxn ang="0">
                  <a:pos x="103" y="22"/>
                </a:cxn>
                <a:cxn ang="0">
                  <a:pos x="103" y="43"/>
                </a:cxn>
                <a:cxn ang="0">
                  <a:pos x="82" y="53"/>
                </a:cxn>
                <a:cxn ang="0">
                  <a:pos x="82" y="95"/>
                </a:cxn>
                <a:cxn ang="0">
                  <a:pos x="62" y="119"/>
                </a:cxn>
                <a:cxn ang="0">
                  <a:pos x="47" y="180"/>
                </a:cxn>
                <a:cxn ang="0">
                  <a:pos x="58" y="235"/>
                </a:cxn>
                <a:cxn ang="0">
                  <a:pos x="36" y="286"/>
                </a:cxn>
                <a:cxn ang="0">
                  <a:pos x="20" y="405"/>
                </a:cxn>
                <a:cxn ang="0">
                  <a:pos x="33" y="450"/>
                </a:cxn>
                <a:cxn ang="0">
                  <a:pos x="20" y="452"/>
                </a:cxn>
                <a:cxn ang="0">
                  <a:pos x="27" y="492"/>
                </a:cxn>
                <a:cxn ang="0">
                  <a:pos x="0" y="574"/>
                </a:cxn>
              </a:cxnLst>
              <a:rect l="0" t="0" r="r" b="b"/>
              <a:pathLst>
                <a:path w="332" h="619">
                  <a:moveTo>
                    <a:pt x="0" y="574"/>
                  </a:moveTo>
                  <a:lnTo>
                    <a:pt x="2" y="589"/>
                  </a:lnTo>
                  <a:lnTo>
                    <a:pt x="14" y="584"/>
                  </a:lnTo>
                  <a:lnTo>
                    <a:pt x="20" y="613"/>
                  </a:lnTo>
                  <a:lnTo>
                    <a:pt x="82" y="618"/>
                  </a:lnTo>
                  <a:lnTo>
                    <a:pt x="65" y="604"/>
                  </a:lnTo>
                  <a:lnTo>
                    <a:pt x="76" y="562"/>
                  </a:lnTo>
                  <a:lnTo>
                    <a:pt x="91" y="569"/>
                  </a:lnTo>
                  <a:lnTo>
                    <a:pt x="129" y="513"/>
                  </a:lnTo>
                  <a:lnTo>
                    <a:pt x="99" y="477"/>
                  </a:lnTo>
                  <a:lnTo>
                    <a:pt x="131" y="456"/>
                  </a:lnTo>
                  <a:lnTo>
                    <a:pt x="137" y="428"/>
                  </a:lnTo>
                  <a:lnTo>
                    <a:pt x="153" y="412"/>
                  </a:lnTo>
                  <a:lnTo>
                    <a:pt x="137" y="409"/>
                  </a:lnTo>
                  <a:lnTo>
                    <a:pt x="164" y="409"/>
                  </a:lnTo>
                  <a:lnTo>
                    <a:pt x="163" y="393"/>
                  </a:lnTo>
                  <a:lnTo>
                    <a:pt x="149" y="402"/>
                  </a:lnTo>
                  <a:lnTo>
                    <a:pt x="137" y="391"/>
                  </a:lnTo>
                  <a:lnTo>
                    <a:pt x="137" y="372"/>
                  </a:lnTo>
                  <a:lnTo>
                    <a:pt x="181" y="372"/>
                  </a:lnTo>
                  <a:lnTo>
                    <a:pt x="185" y="327"/>
                  </a:lnTo>
                  <a:lnTo>
                    <a:pt x="258" y="321"/>
                  </a:lnTo>
                  <a:lnTo>
                    <a:pt x="281" y="286"/>
                  </a:lnTo>
                  <a:lnTo>
                    <a:pt x="250" y="231"/>
                  </a:lnTo>
                  <a:lnTo>
                    <a:pt x="264" y="157"/>
                  </a:lnTo>
                  <a:lnTo>
                    <a:pt x="331" y="99"/>
                  </a:lnTo>
                  <a:lnTo>
                    <a:pt x="330" y="74"/>
                  </a:lnTo>
                  <a:lnTo>
                    <a:pt x="317" y="72"/>
                  </a:lnTo>
                  <a:lnTo>
                    <a:pt x="298" y="104"/>
                  </a:lnTo>
                  <a:lnTo>
                    <a:pt x="254" y="102"/>
                  </a:lnTo>
                  <a:lnTo>
                    <a:pt x="263" y="67"/>
                  </a:lnTo>
                  <a:lnTo>
                    <a:pt x="181" y="11"/>
                  </a:lnTo>
                  <a:lnTo>
                    <a:pt x="156" y="6"/>
                  </a:lnTo>
                  <a:lnTo>
                    <a:pt x="152" y="18"/>
                  </a:lnTo>
                  <a:lnTo>
                    <a:pt x="121" y="0"/>
                  </a:lnTo>
                  <a:lnTo>
                    <a:pt x="103" y="22"/>
                  </a:lnTo>
                  <a:lnTo>
                    <a:pt x="103" y="43"/>
                  </a:lnTo>
                  <a:lnTo>
                    <a:pt x="82" y="53"/>
                  </a:lnTo>
                  <a:lnTo>
                    <a:pt x="82" y="95"/>
                  </a:lnTo>
                  <a:lnTo>
                    <a:pt x="62" y="119"/>
                  </a:lnTo>
                  <a:lnTo>
                    <a:pt x="47" y="180"/>
                  </a:lnTo>
                  <a:lnTo>
                    <a:pt x="58" y="235"/>
                  </a:lnTo>
                  <a:lnTo>
                    <a:pt x="36" y="286"/>
                  </a:lnTo>
                  <a:lnTo>
                    <a:pt x="20" y="405"/>
                  </a:lnTo>
                  <a:lnTo>
                    <a:pt x="33" y="450"/>
                  </a:lnTo>
                  <a:lnTo>
                    <a:pt x="20" y="452"/>
                  </a:lnTo>
                  <a:lnTo>
                    <a:pt x="27" y="492"/>
                  </a:lnTo>
                  <a:lnTo>
                    <a:pt x="0" y="57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 284">
              <a:extLst>
                <a:ext uri="{FF2B5EF4-FFF2-40B4-BE49-F238E27FC236}">
                  <a16:creationId xmlns:a16="http://schemas.microsoft.com/office/drawing/2014/main" xmlns="" id="{4B9C92EA-F6B4-4450-A84B-EF1A2DC885F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71" y="3622"/>
              <a:ext cx="55" cy="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55"/>
                </a:cxn>
                <a:cxn ang="0">
                  <a:pos x="60" y="49"/>
                </a:cxn>
                <a:cxn ang="0">
                  <a:pos x="14" y="27"/>
                </a:cxn>
                <a:cxn ang="0">
                  <a:pos x="0" y="0"/>
                </a:cxn>
              </a:cxnLst>
              <a:rect l="0" t="0" r="r" b="b"/>
              <a:pathLst>
                <a:path w="61" h="56">
                  <a:moveTo>
                    <a:pt x="0" y="0"/>
                  </a:moveTo>
                  <a:lnTo>
                    <a:pt x="2" y="55"/>
                  </a:lnTo>
                  <a:lnTo>
                    <a:pt x="60" y="49"/>
                  </a:lnTo>
                  <a:lnTo>
                    <a:pt x="14" y="27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 285">
              <a:extLst>
                <a:ext uri="{FF2B5EF4-FFF2-40B4-BE49-F238E27FC236}">
                  <a16:creationId xmlns:a16="http://schemas.microsoft.com/office/drawing/2014/main" xmlns="" id="{69AD1D5F-B4A1-443F-8D4F-71F9A9C2948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58" y="2550"/>
              <a:ext cx="189" cy="302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13" y="51"/>
                </a:cxn>
                <a:cxn ang="0">
                  <a:pos x="3" y="106"/>
                </a:cxn>
                <a:cxn ang="0">
                  <a:pos x="13" y="111"/>
                </a:cxn>
                <a:cxn ang="0">
                  <a:pos x="10" y="118"/>
                </a:cxn>
                <a:cxn ang="0">
                  <a:pos x="0" y="141"/>
                </a:cxn>
                <a:cxn ang="0">
                  <a:pos x="17" y="171"/>
                </a:cxn>
                <a:cxn ang="0">
                  <a:pos x="29" y="238"/>
                </a:cxn>
                <a:cxn ang="0">
                  <a:pos x="41" y="238"/>
                </a:cxn>
                <a:cxn ang="0">
                  <a:pos x="59" y="216"/>
                </a:cxn>
                <a:cxn ang="0">
                  <a:pos x="90" y="234"/>
                </a:cxn>
                <a:cxn ang="0">
                  <a:pos x="93" y="223"/>
                </a:cxn>
                <a:cxn ang="0">
                  <a:pos x="119" y="228"/>
                </a:cxn>
                <a:cxn ang="0">
                  <a:pos x="131" y="180"/>
                </a:cxn>
                <a:cxn ang="0">
                  <a:pos x="180" y="171"/>
                </a:cxn>
                <a:cxn ang="0">
                  <a:pos x="195" y="185"/>
                </a:cxn>
                <a:cxn ang="0">
                  <a:pos x="203" y="152"/>
                </a:cxn>
                <a:cxn ang="0">
                  <a:pos x="191" y="122"/>
                </a:cxn>
                <a:cxn ang="0">
                  <a:pos x="163" y="119"/>
                </a:cxn>
                <a:cxn ang="0">
                  <a:pos x="150" y="72"/>
                </a:cxn>
                <a:cxn ang="0">
                  <a:pos x="75" y="42"/>
                </a:cxn>
                <a:cxn ang="0">
                  <a:pos x="70" y="0"/>
                </a:cxn>
                <a:cxn ang="0">
                  <a:pos x="20" y="25"/>
                </a:cxn>
                <a:cxn ang="0">
                  <a:pos x="0" y="25"/>
                </a:cxn>
              </a:cxnLst>
              <a:rect l="0" t="0" r="r" b="b"/>
              <a:pathLst>
                <a:path w="204" h="239">
                  <a:moveTo>
                    <a:pt x="0" y="25"/>
                  </a:moveTo>
                  <a:lnTo>
                    <a:pt x="13" y="51"/>
                  </a:lnTo>
                  <a:lnTo>
                    <a:pt x="3" y="106"/>
                  </a:lnTo>
                  <a:lnTo>
                    <a:pt x="13" y="111"/>
                  </a:lnTo>
                  <a:lnTo>
                    <a:pt x="10" y="118"/>
                  </a:lnTo>
                  <a:lnTo>
                    <a:pt x="0" y="141"/>
                  </a:lnTo>
                  <a:lnTo>
                    <a:pt x="17" y="171"/>
                  </a:lnTo>
                  <a:lnTo>
                    <a:pt x="29" y="238"/>
                  </a:lnTo>
                  <a:lnTo>
                    <a:pt x="41" y="238"/>
                  </a:lnTo>
                  <a:lnTo>
                    <a:pt x="59" y="216"/>
                  </a:lnTo>
                  <a:lnTo>
                    <a:pt x="90" y="234"/>
                  </a:lnTo>
                  <a:lnTo>
                    <a:pt x="93" y="223"/>
                  </a:lnTo>
                  <a:lnTo>
                    <a:pt x="119" y="228"/>
                  </a:lnTo>
                  <a:lnTo>
                    <a:pt x="131" y="180"/>
                  </a:lnTo>
                  <a:lnTo>
                    <a:pt x="180" y="171"/>
                  </a:lnTo>
                  <a:lnTo>
                    <a:pt x="195" y="185"/>
                  </a:lnTo>
                  <a:lnTo>
                    <a:pt x="203" y="152"/>
                  </a:lnTo>
                  <a:lnTo>
                    <a:pt x="191" y="122"/>
                  </a:lnTo>
                  <a:lnTo>
                    <a:pt x="163" y="119"/>
                  </a:lnTo>
                  <a:lnTo>
                    <a:pt x="150" y="72"/>
                  </a:lnTo>
                  <a:lnTo>
                    <a:pt x="75" y="42"/>
                  </a:lnTo>
                  <a:lnTo>
                    <a:pt x="70" y="0"/>
                  </a:lnTo>
                  <a:lnTo>
                    <a:pt x="20" y="25"/>
                  </a:lnTo>
                  <a:lnTo>
                    <a:pt x="0" y="2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 286">
              <a:extLst>
                <a:ext uri="{FF2B5EF4-FFF2-40B4-BE49-F238E27FC236}">
                  <a16:creationId xmlns:a16="http://schemas.microsoft.com/office/drawing/2014/main" xmlns="" id="{D903BCD3-9734-481E-A591-602A3F6D9BE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94" y="2222"/>
              <a:ext cx="608" cy="891"/>
            </a:xfrm>
            <a:custGeom>
              <a:avLst/>
              <a:gdLst/>
              <a:ahLst/>
              <a:cxnLst>
                <a:cxn ang="0">
                  <a:pos x="15" y="254"/>
                </a:cxn>
                <a:cxn ang="0">
                  <a:pos x="56" y="251"/>
                </a:cxn>
                <a:cxn ang="0">
                  <a:pos x="70" y="281"/>
                </a:cxn>
                <a:cxn ang="0">
                  <a:pos x="141" y="256"/>
                </a:cxn>
                <a:cxn ang="0">
                  <a:pos x="222" y="328"/>
                </a:cxn>
                <a:cxn ang="0">
                  <a:pos x="263" y="377"/>
                </a:cxn>
                <a:cxn ang="0">
                  <a:pos x="267" y="441"/>
                </a:cxn>
                <a:cxn ang="0">
                  <a:pos x="304" y="484"/>
                </a:cxn>
                <a:cxn ang="0">
                  <a:pos x="328" y="513"/>
                </a:cxn>
                <a:cxn ang="0">
                  <a:pos x="339" y="546"/>
                </a:cxn>
                <a:cxn ang="0">
                  <a:pos x="275" y="629"/>
                </a:cxn>
                <a:cxn ang="0">
                  <a:pos x="339" y="665"/>
                </a:cxn>
                <a:cxn ang="0">
                  <a:pos x="345" y="700"/>
                </a:cxn>
                <a:cxn ang="0">
                  <a:pos x="431" y="541"/>
                </a:cxn>
                <a:cxn ang="0">
                  <a:pos x="536" y="494"/>
                </a:cxn>
                <a:cxn ang="0">
                  <a:pos x="587" y="397"/>
                </a:cxn>
                <a:cxn ang="0">
                  <a:pos x="655" y="247"/>
                </a:cxn>
                <a:cxn ang="0">
                  <a:pos x="650" y="181"/>
                </a:cxn>
                <a:cxn ang="0">
                  <a:pos x="581" y="143"/>
                </a:cxn>
                <a:cxn ang="0">
                  <a:pos x="490" y="116"/>
                </a:cxn>
                <a:cxn ang="0">
                  <a:pos x="436" y="103"/>
                </a:cxn>
                <a:cxn ang="0">
                  <a:pos x="416" y="122"/>
                </a:cxn>
                <a:cxn ang="0">
                  <a:pos x="395" y="119"/>
                </a:cxn>
                <a:cxn ang="0">
                  <a:pos x="406" y="61"/>
                </a:cxn>
                <a:cxn ang="0">
                  <a:pos x="353" y="54"/>
                </a:cxn>
                <a:cxn ang="0">
                  <a:pos x="295" y="54"/>
                </a:cxn>
                <a:cxn ang="0">
                  <a:pos x="238" y="44"/>
                </a:cxn>
                <a:cxn ang="0">
                  <a:pos x="224" y="0"/>
                </a:cxn>
                <a:cxn ang="0">
                  <a:pos x="153" y="15"/>
                </a:cxn>
                <a:cxn ang="0">
                  <a:pos x="177" y="54"/>
                </a:cxn>
                <a:cxn ang="0">
                  <a:pos x="118" y="68"/>
                </a:cxn>
                <a:cxn ang="0">
                  <a:pos x="69" y="59"/>
                </a:cxn>
                <a:cxn ang="0">
                  <a:pos x="63" y="82"/>
                </a:cxn>
                <a:cxn ang="0">
                  <a:pos x="67" y="163"/>
                </a:cxn>
                <a:cxn ang="0">
                  <a:pos x="0" y="220"/>
                </a:cxn>
              </a:cxnLst>
              <a:rect l="0" t="0" r="r" b="b"/>
              <a:pathLst>
                <a:path w="660" h="701">
                  <a:moveTo>
                    <a:pt x="0" y="220"/>
                  </a:moveTo>
                  <a:lnTo>
                    <a:pt x="15" y="254"/>
                  </a:lnTo>
                  <a:lnTo>
                    <a:pt x="37" y="265"/>
                  </a:lnTo>
                  <a:lnTo>
                    <a:pt x="56" y="251"/>
                  </a:lnTo>
                  <a:lnTo>
                    <a:pt x="56" y="281"/>
                  </a:lnTo>
                  <a:lnTo>
                    <a:pt x="70" y="281"/>
                  </a:lnTo>
                  <a:lnTo>
                    <a:pt x="91" y="281"/>
                  </a:lnTo>
                  <a:lnTo>
                    <a:pt x="141" y="256"/>
                  </a:lnTo>
                  <a:lnTo>
                    <a:pt x="146" y="297"/>
                  </a:lnTo>
                  <a:lnTo>
                    <a:pt x="222" y="328"/>
                  </a:lnTo>
                  <a:lnTo>
                    <a:pt x="234" y="375"/>
                  </a:lnTo>
                  <a:lnTo>
                    <a:pt x="263" y="377"/>
                  </a:lnTo>
                  <a:lnTo>
                    <a:pt x="275" y="408"/>
                  </a:lnTo>
                  <a:lnTo>
                    <a:pt x="267" y="441"/>
                  </a:lnTo>
                  <a:lnTo>
                    <a:pt x="270" y="478"/>
                  </a:lnTo>
                  <a:lnTo>
                    <a:pt x="304" y="484"/>
                  </a:lnTo>
                  <a:lnTo>
                    <a:pt x="309" y="509"/>
                  </a:lnTo>
                  <a:lnTo>
                    <a:pt x="328" y="513"/>
                  </a:lnTo>
                  <a:lnTo>
                    <a:pt x="328" y="544"/>
                  </a:lnTo>
                  <a:lnTo>
                    <a:pt x="339" y="546"/>
                  </a:lnTo>
                  <a:lnTo>
                    <a:pt x="340" y="571"/>
                  </a:lnTo>
                  <a:lnTo>
                    <a:pt x="275" y="629"/>
                  </a:lnTo>
                  <a:lnTo>
                    <a:pt x="287" y="627"/>
                  </a:lnTo>
                  <a:lnTo>
                    <a:pt x="339" y="665"/>
                  </a:lnTo>
                  <a:lnTo>
                    <a:pt x="348" y="678"/>
                  </a:lnTo>
                  <a:lnTo>
                    <a:pt x="345" y="700"/>
                  </a:lnTo>
                  <a:lnTo>
                    <a:pt x="424" y="594"/>
                  </a:lnTo>
                  <a:lnTo>
                    <a:pt x="431" y="541"/>
                  </a:lnTo>
                  <a:lnTo>
                    <a:pt x="496" y="494"/>
                  </a:lnTo>
                  <a:lnTo>
                    <a:pt x="536" y="494"/>
                  </a:lnTo>
                  <a:lnTo>
                    <a:pt x="552" y="477"/>
                  </a:lnTo>
                  <a:lnTo>
                    <a:pt x="587" y="397"/>
                  </a:lnTo>
                  <a:lnTo>
                    <a:pt x="589" y="320"/>
                  </a:lnTo>
                  <a:lnTo>
                    <a:pt x="655" y="247"/>
                  </a:lnTo>
                  <a:lnTo>
                    <a:pt x="659" y="215"/>
                  </a:lnTo>
                  <a:lnTo>
                    <a:pt x="650" y="181"/>
                  </a:lnTo>
                  <a:lnTo>
                    <a:pt x="625" y="176"/>
                  </a:lnTo>
                  <a:lnTo>
                    <a:pt x="581" y="143"/>
                  </a:lnTo>
                  <a:lnTo>
                    <a:pt x="497" y="137"/>
                  </a:lnTo>
                  <a:lnTo>
                    <a:pt x="490" y="116"/>
                  </a:lnTo>
                  <a:lnTo>
                    <a:pt x="452" y="100"/>
                  </a:lnTo>
                  <a:lnTo>
                    <a:pt x="436" y="103"/>
                  </a:lnTo>
                  <a:lnTo>
                    <a:pt x="416" y="130"/>
                  </a:lnTo>
                  <a:lnTo>
                    <a:pt x="416" y="122"/>
                  </a:lnTo>
                  <a:lnTo>
                    <a:pt x="381" y="125"/>
                  </a:lnTo>
                  <a:lnTo>
                    <a:pt x="395" y="119"/>
                  </a:lnTo>
                  <a:lnTo>
                    <a:pt x="381" y="99"/>
                  </a:lnTo>
                  <a:lnTo>
                    <a:pt x="406" y="61"/>
                  </a:lnTo>
                  <a:lnTo>
                    <a:pt x="381" y="19"/>
                  </a:lnTo>
                  <a:lnTo>
                    <a:pt x="353" y="54"/>
                  </a:lnTo>
                  <a:lnTo>
                    <a:pt x="328" y="51"/>
                  </a:lnTo>
                  <a:lnTo>
                    <a:pt x="295" y="54"/>
                  </a:lnTo>
                  <a:lnTo>
                    <a:pt x="247" y="61"/>
                  </a:lnTo>
                  <a:lnTo>
                    <a:pt x="238" y="44"/>
                  </a:lnTo>
                  <a:lnTo>
                    <a:pt x="239" y="14"/>
                  </a:lnTo>
                  <a:lnTo>
                    <a:pt x="224" y="0"/>
                  </a:lnTo>
                  <a:lnTo>
                    <a:pt x="184" y="23"/>
                  </a:lnTo>
                  <a:lnTo>
                    <a:pt x="153" y="15"/>
                  </a:lnTo>
                  <a:lnTo>
                    <a:pt x="162" y="48"/>
                  </a:lnTo>
                  <a:lnTo>
                    <a:pt x="177" y="54"/>
                  </a:lnTo>
                  <a:lnTo>
                    <a:pt x="138" y="75"/>
                  </a:lnTo>
                  <a:lnTo>
                    <a:pt x="118" y="68"/>
                  </a:lnTo>
                  <a:lnTo>
                    <a:pt x="109" y="54"/>
                  </a:lnTo>
                  <a:lnTo>
                    <a:pt x="69" y="59"/>
                  </a:lnTo>
                  <a:lnTo>
                    <a:pt x="81" y="78"/>
                  </a:lnTo>
                  <a:lnTo>
                    <a:pt x="63" y="82"/>
                  </a:lnTo>
                  <a:lnTo>
                    <a:pt x="74" y="111"/>
                  </a:lnTo>
                  <a:lnTo>
                    <a:pt x="67" y="163"/>
                  </a:lnTo>
                  <a:lnTo>
                    <a:pt x="23" y="180"/>
                  </a:lnTo>
                  <a:lnTo>
                    <a:pt x="0" y="22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 287">
              <a:extLst>
                <a:ext uri="{FF2B5EF4-FFF2-40B4-BE49-F238E27FC236}">
                  <a16:creationId xmlns:a16="http://schemas.microsoft.com/office/drawing/2014/main" xmlns="" id="{67576635-CFE2-48DC-845E-1BC375B812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54" y="1920"/>
              <a:ext cx="16" cy="6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5" y="47"/>
                </a:cxn>
                <a:cxn ang="0">
                  <a:pos x="16" y="0"/>
                </a:cxn>
                <a:cxn ang="0">
                  <a:pos x="0" y="11"/>
                </a:cxn>
              </a:cxnLst>
              <a:rect l="0" t="0" r="r" b="b"/>
              <a:pathLst>
                <a:path w="17" h="48">
                  <a:moveTo>
                    <a:pt x="0" y="11"/>
                  </a:moveTo>
                  <a:lnTo>
                    <a:pt x="5" y="47"/>
                  </a:lnTo>
                  <a:lnTo>
                    <a:pt x="16" y="0"/>
                  </a:lnTo>
                  <a:lnTo>
                    <a:pt x="0" y="1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 288">
              <a:extLst>
                <a:ext uri="{FF2B5EF4-FFF2-40B4-BE49-F238E27FC236}">
                  <a16:creationId xmlns:a16="http://schemas.microsoft.com/office/drawing/2014/main" xmlns="" id="{06A039A1-B335-48C6-875F-F7FA359DFF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48" y="393"/>
              <a:ext cx="1332" cy="967"/>
            </a:xfrm>
            <a:custGeom>
              <a:avLst/>
              <a:gdLst/>
              <a:ahLst/>
              <a:cxnLst>
                <a:cxn ang="0">
                  <a:pos x="108" y="91"/>
                </a:cxn>
                <a:cxn ang="0">
                  <a:pos x="165" y="76"/>
                </a:cxn>
                <a:cxn ang="0">
                  <a:pos x="254" y="80"/>
                </a:cxn>
                <a:cxn ang="0">
                  <a:pos x="396" y="93"/>
                </a:cxn>
                <a:cxn ang="0">
                  <a:pos x="445" y="126"/>
                </a:cxn>
                <a:cxn ang="0">
                  <a:pos x="570" y="148"/>
                </a:cxn>
                <a:cxn ang="0">
                  <a:pos x="545" y="110"/>
                </a:cxn>
                <a:cxn ang="0">
                  <a:pos x="654" y="131"/>
                </a:cxn>
                <a:cxn ang="0">
                  <a:pos x="741" y="122"/>
                </a:cxn>
                <a:cxn ang="0">
                  <a:pos x="749" y="121"/>
                </a:cxn>
                <a:cxn ang="0">
                  <a:pos x="767" y="117"/>
                </a:cxn>
                <a:cxn ang="0">
                  <a:pos x="800" y="76"/>
                </a:cxn>
                <a:cxn ang="0">
                  <a:pos x="775" y="0"/>
                </a:cxn>
                <a:cxn ang="0">
                  <a:pos x="820" y="55"/>
                </a:cxn>
                <a:cxn ang="0">
                  <a:pos x="840" y="80"/>
                </a:cxn>
                <a:cxn ang="0">
                  <a:pos x="898" y="114"/>
                </a:cxn>
                <a:cxn ang="0">
                  <a:pos x="936" y="104"/>
                </a:cxn>
                <a:cxn ang="0">
                  <a:pos x="1009" y="90"/>
                </a:cxn>
                <a:cxn ang="0">
                  <a:pos x="1006" y="148"/>
                </a:cxn>
                <a:cxn ang="0">
                  <a:pos x="922" y="165"/>
                </a:cxn>
                <a:cxn ang="0">
                  <a:pos x="881" y="200"/>
                </a:cxn>
                <a:cxn ang="0">
                  <a:pos x="851" y="254"/>
                </a:cxn>
                <a:cxn ang="0">
                  <a:pos x="820" y="272"/>
                </a:cxn>
                <a:cxn ang="0">
                  <a:pos x="784" y="308"/>
                </a:cxn>
                <a:cxn ang="0">
                  <a:pos x="818" y="421"/>
                </a:cxn>
                <a:cxn ang="0">
                  <a:pos x="936" y="473"/>
                </a:cxn>
                <a:cxn ang="0">
                  <a:pos x="1006" y="537"/>
                </a:cxn>
                <a:cxn ang="0">
                  <a:pos x="1035" y="563"/>
                </a:cxn>
                <a:cxn ang="0">
                  <a:pos x="1099" y="439"/>
                </a:cxn>
                <a:cxn ang="0">
                  <a:pos x="1080" y="354"/>
                </a:cxn>
                <a:cxn ang="0">
                  <a:pos x="1076" y="302"/>
                </a:cxn>
                <a:cxn ang="0">
                  <a:pos x="1135" y="280"/>
                </a:cxn>
                <a:cxn ang="0">
                  <a:pos x="1210" y="340"/>
                </a:cxn>
                <a:cxn ang="0">
                  <a:pos x="1190" y="386"/>
                </a:cxn>
                <a:cxn ang="0">
                  <a:pos x="1237" y="379"/>
                </a:cxn>
                <a:cxn ang="0">
                  <a:pos x="1283" y="359"/>
                </a:cxn>
                <a:cxn ang="0">
                  <a:pos x="1300" y="372"/>
                </a:cxn>
                <a:cxn ang="0">
                  <a:pos x="1327" y="386"/>
                </a:cxn>
                <a:cxn ang="0">
                  <a:pos x="1333" y="410"/>
                </a:cxn>
                <a:cxn ang="0">
                  <a:pos x="1340" y="442"/>
                </a:cxn>
                <a:cxn ang="0">
                  <a:pos x="1416" y="481"/>
                </a:cxn>
                <a:cxn ang="0">
                  <a:pos x="1417" y="509"/>
                </a:cxn>
                <a:cxn ang="0">
                  <a:pos x="1445" y="537"/>
                </a:cxn>
                <a:cxn ang="0">
                  <a:pos x="1184" y="657"/>
                </a:cxn>
                <a:cxn ang="0">
                  <a:pos x="1260" y="633"/>
                </a:cxn>
                <a:cxn ang="0">
                  <a:pos x="1350" y="688"/>
                </a:cxn>
                <a:cxn ang="0">
                  <a:pos x="1353" y="693"/>
                </a:cxn>
                <a:cxn ang="0">
                  <a:pos x="1314" y="691"/>
                </a:cxn>
                <a:cxn ang="0">
                  <a:pos x="1239" y="684"/>
                </a:cxn>
                <a:cxn ang="0">
                  <a:pos x="1104" y="707"/>
                </a:cxn>
                <a:cxn ang="0">
                  <a:pos x="1052" y="746"/>
                </a:cxn>
                <a:cxn ang="0">
                  <a:pos x="991" y="740"/>
                </a:cxn>
                <a:cxn ang="0">
                  <a:pos x="1039" y="702"/>
                </a:cxn>
                <a:cxn ang="0">
                  <a:pos x="948" y="633"/>
                </a:cxn>
                <a:cxn ang="0">
                  <a:pos x="911" y="627"/>
                </a:cxn>
                <a:cxn ang="0">
                  <a:pos x="778" y="600"/>
                </a:cxn>
                <a:cxn ang="0">
                  <a:pos x="275" y="590"/>
                </a:cxn>
                <a:cxn ang="0">
                  <a:pos x="220" y="530"/>
                </a:cxn>
                <a:cxn ang="0">
                  <a:pos x="185" y="445"/>
                </a:cxn>
                <a:cxn ang="0">
                  <a:pos x="47" y="360"/>
                </a:cxn>
              </a:cxnLst>
              <a:rect l="0" t="0" r="r" b="b"/>
              <a:pathLst>
                <a:path w="1446" h="761">
                  <a:moveTo>
                    <a:pt x="0" y="337"/>
                  </a:moveTo>
                  <a:lnTo>
                    <a:pt x="0" y="70"/>
                  </a:lnTo>
                  <a:lnTo>
                    <a:pt x="111" y="107"/>
                  </a:lnTo>
                  <a:lnTo>
                    <a:pt x="108" y="91"/>
                  </a:lnTo>
                  <a:lnTo>
                    <a:pt x="119" y="82"/>
                  </a:lnTo>
                  <a:lnTo>
                    <a:pt x="189" y="53"/>
                  </a:lnTo>
                  <a:lnTo>
                    <a:pt x="136" y="90"/>
                  </a:lnTo>
                  <a:lnTo>
                    <a:pt x="165" y="76"/>
                  </a:lnTo>
                  <a:lnTo>
                    <a:pt x="165" y="85"/>
                  </a:lnTo>
                  <a:lnTo>
                    <a:pt x="224" y="55"/>
                  </a:lnTo>
                  <a:lnTo>
                    <a:pt x="218" y="43"/>
                  </a:lnTo>
                  <a:lnTo>
                    <a:pt x="254" y="80"/>
                  </a:lnTo>
                  <a:lnTo>
                    <a:pt x="280" y="58"/>
                  </a:lnTo>
                  <a:lnTo>
                    <a:pt x="277" y="80"/>
                  </a:lnTo>
                  <a:lnTo>
                    <a:pt x="310" y="65"/>
                  </a:lnTo>
                  <a:lnTo>
                    <a:pt x="396" y="93"/>
                  </a:lnTo>
                  <a:lnTo>
                    <a:pt x="436" y="91"/>
                  </a:lnTo>
                  <a:lnTo>
                    <a:pt x="454" y="109"/>
                  </a:lnTo>
                  <a:lnTo>
                    <a:pt x="431" y="122"/>
                  </a:lnTo>
                  <a:lnTo>
                    <a:pt x="445" y="126"/>
                  </a:lnTo>
                  <a:lnTo>
                    <a:pt x="520" y="121"/>
                  </a:lnTo>
                  <a:lnTo>
                    <a:pt x="555" y="142"/>
                  </a:lnTo>
                  <a:lnTo>
                    <a:pt x="561" y="157"/>
                  </a:lnTo>
                  <a:lnTo>
                    <a:pt x="570" y="148"/>
                  </a:lnTo>
                  <a:lnTo>
                    <a:pt x="554" y="126"/>
                  </a:lnTo>
                  <a:lnTo>
                    <a:pt x="593" y="103"/>
                  </a:lnTo>
                  <a:lnTo>
                    <a:pt x="555" y="117"/>
                  </a:lnTo>
                  <a:lnTo>
                    <a:pt x="545" y="110"/>
                  </a:lnTo>
                  <a:lnTo>
                    <a:pt x="587" y="91"/>
                  </a:lnTo>
                  <a:lnTo>
                    <a:pt x="613" y="117"/>
                  </a:lnTo>
                  <a:lnTo>
                    <a:pt x="636" y="117"/>
                  </a:lnTo>
                  <a:lnTo>
                    <a:pt x="654" y="131"/>
                  </a:lnTo>
                  <a:lnTo>
                    <a:pt x="721" y="126"/>
                  </a:lnTo>
                  <a:lnTo>
                    <a:pt x="717" y="117"/>
                  </a:lnTo>
                  <a:lnTo>
                    <a:pt x="737" y="137"/>
                  </a:lnTo>
                  <a:lnTo>
                    <a:pt x="741" y="122"/>
                  </a:lnTo>
                  <a:lnTo>
                    <a:pt x="727" y="126"/>
                  </a:lnTo>
                  <a:lnTo>
                    <a:pt x="714" y="109"/>
                  </a:lnTo>
                  <a:lnTo>
                    <a:pt x="737" y="109"/>
                  </a:lnTo>
                  <a:lnTo>
                    <a:pt x="749" y="121"/>
                  </a:lnTo>
                  <a:lnTo>
                    <a:pt x="761" y="114"/>
                  </a:lnTo>
                  <a:lnTo>
                    <a:pt x="754" y="137"/>
                  </a:lnTo>
                  <a:lnTo>
                    <a:pt x="773" y="146"/>
                  </a:lnTo>
                  <a:lnTo>
                    <a:pt x="767" y="117"/>
                  </a:lnTo>
                  <a:lnTo>
                    <a:pt x="802" y="104"/>
                  </a:lnTo>
                  <a:lnTo>
                    <a:pt x="794" y="91"/>
                  </a:lnTo>
                  <a:lnTo>
                    <a:pt x="783" y="100"/>
                  </a:lnTo>
                  <a:lnTo>
                    <a:pt x="800" y="76"/>
                  </a:lnTo>
                  <a:lnTo>
                    <a:pt x="751" y="60"/>
                  </a:lnTo>
                  <a:lnTo>
                    <a:pt x="757" y="22"/>
                  </a:lnTo>
                  <a:lnTo>
                    <a:pt x="767" y="22"/>
                  </a:lnTo>
                  <a:lnTo>
                    <a:pt x="775" y="0"/>
                  </a:lnTo>
                  <a:lnTo>
                    <a:pt x="813" y="22"/>
                  </a:lnTo>
                  <a:lnTo>
                    <a:pt x="813" y="34"/>
                  </a:lnTo>
                  <a:lnTo>
                    <a:pt x="837" y="55"/>
                  </a:lnTo>
                  <a:lnTo>
                    <a:pt x="820" y="55"/>
                  </a:lnTo>
                  <a:lnTo>
                    <a:pt x="828" y="62"/>
                  </a:lnTo>
                  <a:lnTo>
                    <a:pt x="818" y="71"/>
                  </a:lnTo>
                  <a:lnTo>
                    <a:pt x="846" y="76"/>
                  </a:lnTo>
                  <a:lnTo>
                    <a:pt x="840" y="80"/>
                  </a:lnTo>
                  <a:lnTo>
                    <a:pt x="858" y="113"/>
                  </a:lnTo>
                  <a:lnTo>
                    <a:pt x="871" y="84"/>
                  </a:lnTo>
                  <a:lnTo>
                    <a:pt x="893" y="95"/>
                  </a:lnTo>
                  <a:lnTo>
                    <a:pt x="898" y="114"/>
                  </a:lnTo>
                  <a:lnTo>
                    <a:pt x="890" y="122"/>
                  </a:lnTo>
                  <a:lnTo>
                    <a:pt x="908" y="146"/>
                  </a:lnTo>
                  <a:lnTo>
                    <a:pt x="922" y="141"/>
                  </a:lnTo>
                  <a:lnTo>
                    <a:pt x="936" y="104"/>
                  </a:lnTo>
                  <a:lnTo>
                    <a:pt x="953" y="98"/>
                  </a:lnTo>
                  <a:lnTo>
                    <a:pt x="943" y="67"/>
                  </a:lnTo>
                  <a:lnTo>
                    <a:pt x="987" y="70"/>
                  </a:lnTo>
                  <a:lnTo>
                    <a:pt x="1009" y="90"/>
                  </a:lnTo>
                  <a:lnTo>
                    <a:pt x="1000" y="98"/>
                  </a:lnTo>
                  <a:lnTo>
                    <a:pt x="1011" y="104"/>
                  </a:lnTo>
                  <a:lnTo>
                    <a:pt x="987" y="109"/>
                  </a:lnTo>
                  <a:lnTo>
                    <a:pt x="1006" y="148"/>
                  </a:lnTo>
                  <a:lnTo>
                    <a:pt x="976" y="170"/>
                  </a:lnTo>
                  <a:lnTo>
                    <a:pt x="967" y="161"/>
                  </a:lnTo>
                  <a:lnTo>
                    <a:pt x="972" y="173"/>
                  </a:lnTo>
                  <a:lnTo>
                    <a:pt x="922" y="165"/>
                  </a:lnTo>
                  <a:lnTo>
                    <a:pt x="931" y="178"/>
                  </a:lnTo>
                  <a:lnTo>
                    <a:pt x="911" y="199"/>
                  </a:lnTo>
                  <a:lnTo>
                    <a:pt x="861" y="184"/>
                  </a:lnTo>
                  <a:lnTo>
                    <a:pt x="881" y="200"/>
                  </a:lnTo>
                  <a:lnTo>
                    <a:pt x="917" y="203"/>
                  </a:lnTo>
                  <a:lnTo>
                    <a:pt x="891" y="235"/>
                  </a:lnTo>
                  <a:lnTo>
                    <a:pt x="865" y="235"/>
                  </a:lnTo>
                  <a:lnTo>
                    <a:pt x="851" y="254"/>
                  </a:lnTo>
                  <a:lnTo>
                    <a:pt x="805" y="235"/>
                  </a:lnTo>
                  <a:lnTo>
                    <a:pt x="846" y="254"/>
                  </a:lnTo>
                  <a:lnTo>
                    <a:pt x="852" y="266"/>
                  </a:lnTo>
                  <a:lnTo>
                    <a:pt x="820" y="272"/>
                  </a:lnTo>
                  <a:lnTo>
                    <a:pt x="828" y="278"/>
                  </a:lnTo>
                  <a:lnTo>
                    <a:pt x="819" y="278"/>
                  </a:lnTo>
                  <a:lnTo>
                    <a:pt x="819" y="292"/>
                  </a:lnTo>
                  <a:lnTo>
                    <a:pt x="784" y="308"/>
                  </a:lnTo>
                  <a:lnTo>
                    <a:pt x="779" y="369"/>
                  </a:lnTo>
                  <a:lnTo>
                    <a:pt x="792" y="383"/>
                  </a:lnTo>
                  <a:lnTo>
                    <a:pt x="807" y="377"/>
                  </a:lnTo>
                  <a:lnTo>
                    <a:pt x="818" y="421"/>
                  </a:lnTo>
                  <a:lnTo>
                    <a:pt x="842" y="414"/>
                  </a:lnTo>
                  <a:lnTo>
                    <a:pt x="876" y="426"/>
                  </a:lnTo>
                  <a:lnTo>
                    <a:pt x="943" y="461"/>
                  </a:lnTo>
                  <a:lnTo>
                    <a:pt x="936" y="473"/>
                  </a:lnTo>
                  <a:lnTo>
                    <a:pt x="946" y="464"/>
                  </a:lnTo>
                  <a:lnTo>
                    <a:pt x="992" y="468"/>
                  </a:lnTo>
                  <a:lnTo>
                    <a:pt x="992" y="516"/>
                  </a:lnTo>
                  <a:lnTo>
                    <a:pt x="1006" y="537"/>
                  </a:lnTo>
                  <a:lnTo>
                    <a:pt x="998" y="541"/>
                  </a:lnTo>
                  <a:lnTo>
                    <a:pt x="1019" y="549"/>
                  </a:lnTo>
                  <a:lnTo>
                    <a:pt x="1014" y="563"/>
                  </a:lnTo>
                  <a:lnTo>
                    <a:pt x="1035" y="563"/>
                  </a:lnTo>
                  <a:lnTo>
                    <a:pt x="1067" y="537"/>
                  </a:lnTo>
                  <a:lnTo>
                    <a:pt x="1053" y="530"/>
                  </a:lnTo>
                  <a:lnTo>
                    <a:pt x="1035" y="482"/>
                  </a:lnTo>
                  <a:lnTo>
                    <a:pt x="1099" y="439"/>
                  </a:lnTo>
                  <a:lnTo>
                    <a:pt x="1087" y="439"/>
                  </a:lnTo>
                  <a:lnTo>
                    <a:pt x="1076" y="387"/>
                  </a:lnTo>
                  <a:lnTo>
                    <a:pt x="1053" y="377"/>
                  </a:lnTo>
                  <a:lnTo>
                    <a:pt x="1080" y="354"/>
                  </a:lnTo>
                  <a:lnTo>
                    <a:pt x="1070" y="343"/>
                  </a:lnTo>
                  <a:lnTo>
                    <a:pt x="1076" y="327"/>
                  </a:lnTo>
                  <a:lnTo>
                    <a:pt x="1062" y="324"/>
                  </a:lnTo>
                  <a:lnTo>
                    <a:pt x="1076" y="302"/>
                  </a:lnTo>
                  <a:lnTo>
                    <a:pt x="1062" y="293"/>
                  </a:lnTo>
                  <a:lnTo>
                    <a:pt x="1067" y="278"/>
                  </a:lnTo>
                  <a:lnTo>
                    <a:pt x="1115" y="288"/>
                  </a:lnTo>
                  <a:lnTo>
                    <a:pt x="1135" y="280"/>
                  </a:lnTo>
                  <a:lnTo>
                    <a:pt x="1176" y="302"/>
                  </a:lnTo>
                  <a:lnTo>
                    <a:pt x="1176" y="313"/>
                  </a:lnTo>
                  <a:lnTo>
                    <a:pt x="1209" y="318"/>
                  </a:lnTo>
                  <a:lnTo>
                    <a:pt x="1210" y="340"/>
                  </a:lnTo>
                  <a:lnTo>
                    <a:pt x="1180" y="341"/>
                  </a:lnTo>
                  <a:lnTo>
                    <a:pt x="1207" y="349"/>
                  </a:lnTo>
                  <a:lnTo>
                    <a:pt x="1214" y="362"/>
                  </a:lnTo>
                  <a:lnTo>
                    <a:pt x="1190" y="386"/>
                  </a:lnTo>
                  <a:lnTo>
                    <a:pt x="1229" y="374"/>
                  </a:lnTo>
                  <a:lnTo>
                    <a:pt x="1231" y="391"/>
                  </a:lnTo>
                  <a:lnTo>
                    <a:pt x="1210" y="401"/>
                  </a:lnTo>
                  <a:lnTo>
                    <a:pt x="1237" y="379"/>
                  </a:lnTo>
                  <a:lnTo>
                    <a:pt x="1239" y="395"/>
                  </a:lnTo>
                  <a:lnTo>
                    <a:pt x="1263" y="374"/>
                  </a:lnTo>
                  <a:lnTo>
                    <a:pt x="1269" y="386"/>
                  </a:lnTo>
                  <a:lnTo>
                    <a:pt x="1283" y="359"/>
                  </a:lnTo>
                  <a:lnTo>
                    <a:pt x="1278" y="354"/>
                  </a:lnTo>
                  <a:lnTo>
                    <a:pt x="1296" y="337"/>
                  </a:lnTo>
                  <a:lnTo>
                    <a:pt x="1314" y="365"/>
                  </a:lnTo>
                  <a:lnTo>
                    <a:pt x="1300" y="372"/>
                  </a:lnTo>
                  <a:lnTo>
                    <a:pt x="1315" y="369"/>
                  </a:lnTo>
                  <a:lnTo>
                    <a:pt x="1324" y="379"/>
                  </a:lnTo>
                  <a:lnTo>
                    <a:pt x="1312" y="383"/>
                  </a:lnTo>
                  <a:lnTo>
                    <a:pt x="1327" y="386"/>
                  </a:lnTo>
                  <a:lnTo>
                    <a:pt x="1315" y="395"/>
                  </a:lnTo>
                  <a:lnTo>
                    <a:pt x="1327" y="391"/>
                  </a:lnTo>
                  <a:lnTo>
                    <a:pt x="1340" y="406"/>
                  </a:lnTo>
                  <a:lnTo>
                    <a:pt x="1333" y="410"/>
                  </a:lnTo>
                  <a:lnTo>
                    <a:pt x="1349" y="421"/>
                  </a:lnTo>
                  <a:lnTo>
                    <a:pt x="1322" y="430"/>
                  </a:lnTo>
                  <a:lnTo>
                    <a:pt x="1340" y="430"/>
                  </a:lnTo>
                  <a:lnTo>
                    <a:pt x="1340" y="442"/>
                  </a:lnTo>
                  <a:lnTo>
                    <a:pt x="1366" y="449"/>
                  </a:lnTo>
                  <a:lnTo>
                    <a:pt x="1377" y="473"/>
                  </a:lnTo>
                  <a:lnTo>
                    <a:pt x="1389" y="464"/>
                  </a:lnTo>
                  <a:lnTo>
                    <a:pt x="1416" y="481"/>
                  </a:lnTo>
                  <a:lnTo>
                    <a:pt x="1354" y="500"/>
                  </a:lnTo>
                  <a:lnTo>
                    <a:pt x="1366" y="511"/>
                  </a:lnTo>
                  <a:lnTo>
                    <a:pt x="1417" y="487"/>
                  </a:lnTo>
                  <a:lnTo>
                    <a:pt x="1417" y="509"/>
                  </a:lnTo>
                  <a:lnTo>
                    <a:pt x="1441" y="504"/>
                  </a:lnTo>
                  <a:lnTo>
                    <a:pt x="1445" y="513"/>
                  </a:lnTo>
                  <a:lnTo>
                    <a:pt x="1434" y="513"/>
                  </a:lnTo>
                  <a:lnTo>
                    <a:pt x="1445" y="537"/>
                  </a:lnTo>
                  <a:lnTo>
                    <a:pt x="1374" y="582"/>
                  </a:lnTo>
                  <a:lnTo>
                    <a:pt x="1266" y="582"/>
                  </a:lnTo>
                  <a:lnTo>
                    <a:pt x="1221" y="613"/>
                  </a:lnTo>
                  <a:lnTo>
                    <a:pt x="1184" y="657"/>
                  </a:lnTo>
                  <a:lnTo>
                    <a:pt x="1221" y="622"/>
                  </a:lnTo>
                  <a:lnTo>
                    <a:pt x="1278" y="601"/>
                  </a:lnTo>
                  <a:lnTo>
                    <a:pt x="1300" y="622"/>
                  </a:lnTo>
                  <a:lnTo>
                    <a:pt x="1260" y="633"/>
                  </a:lnTo>
                  <a:lnTo>
                    <a:pt x="1291" y="638"/>
                  </a:lnTo>
                  <a:lnTo>
                    <a:pt x="1283" y="651"/>
                  </a:lnTo>
                  <a:lnTo>
                    <a:pt x="1306" y="676"/>
                  </a:lnTo>
                  <a:lnTo>
                    <a:pt x="1350" y="688"/>
                  </a:lnTo>
                  <a:lnTo>
                    <a:pt x="1362" y="656"/>
                  </a:lnTo>
                  <a:lnTo>
                    <a:pt x="1362" y="674"/>
                  </a:lnTo>
                  <a:lnTo>
                    <a:pt x="1375" y="671"/>
                  </a:lnTo>
                  <a:lnTo>
                    <a:pt x="1353" y="693"/>
                  </a:lnTo>
                  <a:lnTo>
                    <a:pt x="1301" y="705"/>
                  </a:lnTo>
                  <a:lnTo>
                    <a:pt x="1283" y="730"/>
                  </a:lnTo>
                  <a:lnTo>
                    <a:pt x="1269" y="707"/>
                  </a:lnTo>
                  <a:lnTo>
                    <a:pt x="1314" y="691"/>
                  </a:lnTo>
                  <a:lnTo>
                    <a:pt x="1291" y="691"/>
                  </a:lnTo>
                  <a:lnTo>
                    <a:pt x="1296" y="676"/>
                  </a:lnTo>
                  <a:lnTo>
                    <a:pt x="1254" y="693"/>
                  </a:lnTo>
                  <a:lnTo>
                    <a:pt x="1239" y="684"/>
                  </a:lnTo>
                  <a:lnTo>
                    <a:pt x="1239" y="656"/>
                  </a:lnTo>
                  <a:lnTo>
                    <a:pt x="1210" y="646"/>
                  </a:lnTo>
                  <a:lnTo>
                    <a:pt x="1192" y="691"/>
                  </a:lnTo>
                  <a:lnTo>
                    <a:pt x="1104" y="707"/>
                  </a:lnTo>
                  <a:lnTo>
                    <a:pt x="1047" y="727"/>
                  </a:lnTo>
                  <a:lnTo>
                    <a:pt x="1035" y="735"/>
                  </a:lnTo>
                  <a:lnTo>
                    <a:pt x="1049" y="735"/>
                  </a:lnTo>
                  <a:lnTo>
                    <a:pt x="1052" y="746"/>
                  </a:lnTo>
                  <a:lnTo>
                    <a:pt x="979" y="760"/>
                  </a:lnTo>
                  <a:lnTo>
                    <a:pt x="984" y="754"/>
                  </a:lnTo>
                  <a:lnTo>
                    <a:pt x="987" y="749"/>
                  </a:lnTo>
                  <a:lnTo>
                    <a:pt x="991" y="740"/>
                  </a:lnTo>
                  <a:lnTo>
                    <a:pt x="1004" y="731"/>
                  </a:lnTo>
                  <a:lnTo>
                    <a:pt x="1004" y="693"/>
                  </a:lnTo>
                  <a:lnTo>
                    <a:pt x="1017" y="705"/>
                  </a:lnTo>
                  <a:lnTo>
                    <a:pt x="1039" y="702"/>
                  </a:lnTo>
                  <a:lnTo>
                    <a:pt x="1019" y="676"/>
                  </a:lnTo>
                  <a:lnTo>
                    <a:pt x="958" y="666"/>
                  </a:lnTo>
                  <a:lnTo>
                    <a:pt x="955" y="666"/>
                  </a:lnTo>
                  <a:lnTo>
                    <a:pt x="948" y="633"/>
                  </a:lnTo>
                  <a:lnTo>
                    <a:pt x="936" y="634"/>
                  </a:lnTo>
                  <a:lnTo>
                    <a:pt x="926" y="618"/>
                  </a:lnTo>
                  <a:lnTo>
                    <a:pt x="911" y="617"/>
                  </a:lnTo>
                  <a:lnTo>
                    <a:pt x="911" y="627"/>
                  </a:lnTo>
                  <a:lnTo>
                    <a:pt x="896" y="610"/>
                  </a:lnTo>
                  <a:lnTo>
                    <a:pt x="867" y="633"/>
                  </a:lnTo>
                  <a:lnTo>
                    <a:pt x="788" y="618"/>
                  </a:lnTo>
                  <a:lnTo>
                    <a:pt x="778" y="600"/>
                  </a:lnTo>
                  <a:lnTo>
                    <a:pt x="775" y="610"/>
                  </a:lnTo>
                  <a:lnTo>
                    <a:pt x="307" y="610"/>
                  </a:lnTo>
                  <a:lnTo>
                    <a:pt x="298" y="594"/>
                  </a:lnTo>
                  <a:lnTo>
                    <a:pt x="275" y="590"/>
                  </a:lnTo>
                  <a:lnTo>
                    <a:pt x="275" y="576"/>
                  </a:lnTo>
                  <a:lnTo>
                    <a:pt x="224" y="562"/>
                  </a:lnTo>
                  <a:lnTo>
                    <a:pt x="233" y="553"/>
                  </a:lnTo>
                  <a:lnTo>
                    <a:pt x="220" y="530"/>
                  </a:lnTo>
                  <a:lnTo>
                    <a:pt x="206" y="530"/>
                  </a:lnTo>
                  <a:lnTo>
                    <a:pt x="177" y="483"/>
                  </a:lnTo>
                  <a:lnTo>
                    <a:pt x="184" y="471"/>
                  </a:lnTo>
                  <a:lnTo>
                    <a:pt x="185" y="445"/>
                  </a:lnTo>
                  <a:lnTo>
                    <a:pt x="152" y="430"/>
                  </a:lnTo>
                  <a:lnTo>
                    <a:pt x="89" y="349"/>
                  </a:lnTo>
                  <a:lnTo>
                    <a:pt x="58" y="374"/>
                  </a:lnTo>
                  <a:lnTo>
                    <a:pt x="47" y="360"/>
                  </a:lnTo>
                  <a:lnTo>
                    <a:pt x="45" y="359"/>
                  </a:lnTo>
                  <a:lnTo>
                    <a:pt x="31" y="337"/>
                  </a:lnTo>
                  <a:lnTo>
                    <a:pt x="0" y="33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 289">
              <a:extLst>
                <a:ext uri="{FF2B5EF4-FFF2-40B4-BE49-F238E27FC236}">
                  <a16:creationId xmlns:a16="http://schemas.microsoft.com/office/drawing/2014/main" xmlns="" id="{2828BEF7-53BE-4981-89C7-2F577E7027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45" y="1105"/>
              <a:ext cx="78" cy="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5" y="10"/>
                </a:cxn>
                <a:cxn ang="0">
                  <a:pos x="83" y="50"/>
                </a:cxn>
                <a:cxn ang="0">
                  <a:pos x="59" y="41"/>
                </a:cxn>
                <a:cxn ang="0">
                  <a:pos x="0" y="0"/>
                </a:cxn>
              </a:cxnLst>
              <a:rect l="0" t="0" r="r" b="b"/>
              <a:pathLst>
                <a:path w="84" h="51">
                  <a:moveTo>
                    <a:pt x="0" y="0"/>
                  </a:moveTo>
                  <a:lnTo>
                    <a:pt x="45" y="10"/>
                  </a:lnTo>
                  <a:lnTo>
                    <a:pt x="83" y="50"/>
                  </a:lnTo>
                  <a:lnTo>
                    <a:pt x="59" y="4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 290">
              <a:extLst>
                <a:ext uri="{FF2B5EF4-FFF2-40B4-BE49-F238E27FC236}">
                  <a16:creationId xmlns:a16="http://schemas.microsoft.com/office/drawing/2014/main" xmlns="" id="{CD248AFD-223C-4566-BC1A-7016105B72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85" y="616"/>
              <a:ext cx="104" cy="98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16" y="48"/>
                </a:cxn>
                <a:cxn ang="0">
                  <a:pos x="27" y="0"/>
                </a:cxn>
                <a:cxn ang="0">
                  <a:pos x="37" y="16"/>
                </a:cxn>
                <a:cxn ang="0">
                  <a:pos x="61" y="19"/>
                </a:cxn>
                <a:cxn ang="0">
                  <a:pos x="112" y="56"/>
                </a:cxn>
                <a:cxn ang="0">
                  <a:pos x="106" y="70"/>
                </a:cxn>
                <a:cxn ang="0">
                  <a:pos x="61" y="51"/>
                </a:cxn>
                <a:cxn ang="0">
                  <a:pos x="35" y="76"/>
                </a:cxn>
                <a:cxn ang="0">
                  <a:pos x="26" y="56"/>
                </a:cxn>
                <a:cxn ang="0">
                  <a:pos x="0" y="62"/>
                </a:cxn>
              </a:cxnLst>
              <a:rect l="0" t="0" r="r" b="b"/>
              <a:pathLst>
                <a:path w="113" h="77">
                  <a:moveTo>
                    <a:pt x="0" y="62"/>
                  </a:moveTo>
                  <a:lnTo>
                    <a:pt x="16" y="48"/>
                  </a:lnTo>
                  <a:lnTo>
                    <a:pt x="27" y="0"/>
                  </a:lnTo>
                  <a:lnTo>
                    <a:pt x="37" y="16"/>
                  </a:lnTo>
                  <a:lnTo>
                    <a:pt x="61" y="19"/>
                  </a:lnTo>
                  <a:lnTo>
                    <a:pt x="112" y="56"/>
                  </a:lnTo>
                  <a:lnTo>
                    <a:pt x="106" y="70"/>
                  </a:lnTo>
                  <a:lnTo>
                    <a:pt x="61" y="51"/>
                  </a:lnTo>
                  <a:lnTo>
                    <a:pt x="35" y="76"/>
                  </a:lnTo>
                  <a:lnTo>
                    <a:pt x="26" y="56"/>
                  </a:lnTo>
                  <a:lnTo>
                    <a:pt x="0" y="6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 291">
              <a:extLst>
                <a:ext uri="{FF2B5EF4-FFF2-40B4-BE49-F238E27FC236}">
                  <a16:creationId xmlns:a16="http://schemas.microsoft.com/office/drawing/2014/main" xmlns="" id="{15031CDF-CE30-4299-A574-99DDD4DD34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22" y="1081"/>
              <a:ext cx="104" cy="146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44" y="8"/>
                </a:cxn>
                <a:cxn ang="0">
                  <a:pos x="62" y="0"/>
                </a:cxn>
                <a:cxn ang="0">
                  <a:pos x="43" y="45"/>
                </a:cxn>
                <a:cxn ang="0">
                  <a:pos x="55" y="35"/>
                </a:cxn>
                <a:cxn ang="0">
                  <a:pos x="66" y="52"/>
                </a:cxn>
                <a:cxn ang="0">
                  <a:pos x="96" y="52"/>
                </a:cxn>
                <a:cxn ang="0">
                  <a:pos x="87" y="72"/>
                </a:cxn>
                <a:cxn ang="0">
                  <a:pos x="104" y="72"/>
                </a:cxn>
                <a:cxn ang="0">
                  <a:pos x="94" y="87"/>
                </a:cxn>
                <a:cxn ang="0">
                  <a:pos x="109" y="78"/>
                </a:cxn>
                <a:cxn ang="0">
                  <a:pos x="113" y="96"/>
                </a:cxn>
                <a:cxn ang="0">
                  <a:pos x="99" y="115"/>
                </a:cxn>
                <a:cxn ang="0">
                  <a:pos x="96" y="100"/>
                </a:cxn>
                <a:cxn ang="0">
                  <a:pos x="87" y="107"/>
                </a:cxn>
                <a:cxn ang="0">
                  <a:pos x="87" y="85"/>
                </a:cxn>
                <a:cxn ang="0">
                  <a:pos x="60" y="107"/>
                </a:cxn>
                <a:cxn ang="0">
                  <a:pos x="77" y="92"/>
                </a:cxn>
                <a:cxn ang="0">
                  <a:pos x="52" y="94"/>
                </a:cxn>
                <a:cxn ang="0">
                  <a:pos x="58" y="85"/>
                </a:cxn>
                <a:cxn ang="0">
                  <a:pos x="0" y="88"/>
                </a:cxn>
              </a:cxnLst>
              <a:rect l="0" t="0" r="r" b="b"/>
              <a:pathLst>
                <a:path w="114" h="116">
                  <a:moveTo>
                    <a:pt x="0" y="88"/>
                  </a:moveTo>
                  <a:lnTo>
                    <a:pt x="44" y="8"/>
                  </a:lnTo>
                  <a:lnTo>
                    <a:pt x="62" y="0"/>
                  </a:lnTo>
                  <a:lnTo>
                    <a:pt x="43" y="45"/>
                  </a:lnTo>
                  <a:lnTo>
                    <a:pt x="55" y="35"/>
                  </a:lnTo>
                  <a:lnTo>
                    <a:pt x="66" y="52"/>
                  </a:lnTo>
                  <a:lnTo>
                    <a:pt x="96" y="52"/>
                  </a:lnTo>
                  <a:lnTo>
                    <a:pt x="87" y="72"/>
                  </a:lnTo>
                  <a:lnTo>
                    <a:pt x="104" y="72"/>
                  </a:lnTo>
                  <a:lnTo>
                    <a:pt x="94" y="87"/>
                  </a:lnTo>
                  <a:lnTo>
                    <a:pt x="109" y="78"/>
                  </a:lnTo>
                  <a:lnTo>
                    <a:pt x="113" y="96"/>
                  </a:lnTo>
                  <a:lnTo>
                    <a:pt x="99" y="115"/>
                  </a:lnTo>
                  <a:lnTo>
                    <a:pt x="96" y="100"/>
                  </a:lnTo>
                  <a:lnTo>
                    <a:pt x="87" y="107"/>
                  </a:lnTo>
                  <a:lnTo>
                    <a:pt x="87" y="85"/>
                  </a:lnTo>
                  <a:lnTo>
                    <a:pt x="60" y="107"/>
                  </a:lnTo>
                  <a:lnTo>
                    <a:pt x="77" y="92"/>
                  </a:lnTo>
                  <a:lnTo>
                    <a:pt x="52" y="94"/>
                  </a:lnTo>
                  <a:lnTo>
                    <a:pt x="58" y="85"/>
                  </a:lnTo>
                  <a:lnTo>
                    <a:pt x="0" y="88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 292">
              <a:extLst>
                <a:ext uri="{FF2B5EF4-FFF2-40B4-BE49-F238E27FC236}">
                  <a16:creationId xmlns:a16="http://schemas.microsoft.com/office/drawing/2014/main" xmlns="" id="{D35DA860-22D5-40DD-8CA6-A860BFEB85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68" y="2726"/>
              <a:ext cx="132" cy="932"/>
            </a:xfrm>
            <a:custGeom>
              <a:avLst/>
              <a:gdLst/>
              <a:ahLst/>
              <a:cxnLst>
                <a:cxn ang="0">
                  <a:pos x="0" y="572"/>
                </a:cxn>
                <a:cxn ang="0">
                  <a:pos x="11" y="552"/>
                </a:cxn>
                <a:cxn ang="0">
                  <a:pos x="28" y="567"/>
                </a:cxn>
                <a:cxn ang="0">
                  <a:pos x="47" y="528"/>
                </a:cxn>
                <a:cxn ang="0">
                  <a:pos x="39" y="514"/>
                </a:cxn>
                <a:cxn ang="0">
                  <a:pos x="54" y="463"/>
                </a:cxn>
                <a:cxn ang="0">
                  <a:pos x="28" y="458"/>
                </a:cxn>
                <a:cxn ang="0">
                  <a:pos x="33" y="375"/>
                </a:cxn>
                <a:cxn ang="0">
                  <a:pos x="68" y="288"/>
                </a:cxn>
                <a:cxn ang="0">
                  <a:pos x="67" y="213"/>
                </a:cxn>
                <a:cxn ang="0">
                  <a:pos x="91" y="74"/>
                </a:cxn>
                <a:cxn ang="0">
                  <a:pos x="85" y="11"/>
                </a:cxn>
                <a:cxn ang="0">
                  <a:pos x="100" y="0"/>
                </a:cxn>
                <a:cxn ang="0">
                  <a:pos x="115" y="30"/>
                </a:cxn>
                <a:cxn ang="0">
                  <a:pos x="128" y="98"/>
                </a:cxn>
                <a:cxn ang="0">
                  <a:pos x="140" y="98"/>
                </a:cxn>
                <a:cxn ang="0">
                  <a:pos x="140" y="119"/>
                </a:cxn>
                <a:cxn ang="0">
                  <a:pos x="120" y="129"/>
                </a:cxn>
                <a:cxn ang="0">
                  <a:pos x="120" y="171"/>
                </a:cxn>
                <a:cxn ang="0">
                  <a:pos x="100" y="195"/>
                </a:cxn>
                <a:cxn ang="0">
                  <a:pos x="85" y="256"/>
                </a:cxn>
                <a:cxn ang="0">
                  <a:pos x="96" y="311"/>
                </a:cxn>
                <a:cxn ang="0">
                  <a:pos x="73" y="361"/>
                </a:cxn>
                <a:cxn ang="0">
                  <a:pos x="58" y="481"/>
                </a:cxn>
                <a:cxn ang="0">
                  <a:pos x="71" y="526"/>
                </a:cxn>
                <a:cxn ang="0">
                  <a:pos x="58" y="528"/>
                </a:cxn>
                <a:cxn ang="0">
                  <a:pos x="63" y="568"/>
                </a:cxn>
                <a:cxn ang="0">
                  <a:pos x="37" y="649"/>
                </a:cxn>
                <a:cxn ang="0">
                  <a:pos x="39" y="665"/>
                </a:cxn>
                <a:cxn ang="0">
                  <a:pos x="52" y="659"/>
                </a:cxn>
                <a:cxn ang="0">
                  <a:pos x="58" y="689"/>
                </a:cxn>
                <a:cxn ang="0">
                  <a:pos x="120" y="694"/>
                </a:cxn>
                <a:cxn ang="0">
                  <a:pos x="80" y="709"/>
                </a:cxn>
                <a:cxn ang="0">
                  <a:pos x="73" y="733"/>
                </a:cxn>
                <a:cxn ang="0">
                  <a:pos x="56" y="724"/>
                </a:cxn>
                <a:cxn ang="0">
                  <a:pos x="75" y="710"/>
                </a:cxn>
                <a:cxn ang="0">
                  <a:pos x="47" y="704"/>
                </a:cxn>
                <a:cxn ang="0">
                  <a:pos x="44" y="678"/>
                </a:cxn>
                <a:cxn ang="0">
                  <a:pos x="33" y="689"/>
                </a:cxn>
                <a:cxn ang="0">
                  <a:pos x="23" y="665"/>
                </a:cxn>
                <a:cxn ang="0">
                  <a:pos x="28" y="661"/>
                </a:cxn>
                <a:cxn ang="0">
                  <a:pos x="15" y="647"/>
                </a:cxn>
                <a:cxn ang="0">
                  <a:pos x="28" y="634"/>
                </a:cxn>
                <a:cxn ang="0">
                  <a:pos x="15" y="599"/>
                </a:cxn>
                <a:cxn ang="0">
                  <a:pos x="39" y="601"/>
                </a:cxn>
                <a:cxn ang="0">
                  <a:pos x="15" y="585"/>
                </a:cxn>
                <a:cxn ang="0">
                  <a:pos x="22" y="572"/>
                </a:cxn>
                <a:cxn ang="0">
                  <a:pos x="0" y="572"/>
                </a:cxn>
              </a:cxnLst>
              <a:rect l="0" t="0" r="r" b="b"/>
              <a:pathLst>
                <a:path w="141" h="734">
                  <a:moveTo>
                    <a:pt x="0" y="572"/>
                  </a:moveTo>
                  <a:lnTo>
                    <a:pt x="11" y="552"/>
                  </a:lnTo>
                  <a:lnTo>
                    <a:pt x="28" y="567"/>
                  </a:lnTo>
                  <a:lnTo>
                    <a:pt x="47" y="528"/>
                  </a:lnTo>
                  <a:lnTo>
                    <a:pt x="39" y="514"/>
                  </a:lnTo>
                  <a:lnTo>
                    <a:pt x="54" y="463"/>
                  </a:lnTo>
                  <a:lnTo>
                    <a:pt x="28" y="458"/>
                  </a:lnTo>
                  <a:lnTo>
                    <a:pt x="33" y="375"/>
                  </a:lnTo>
                  <a:lnTo>
                    <a:pt x="68" y="288"/>
                  </a:lnTo>
                  <a:lnTo>
                    <a:pt x="67" y="213"/>
                  </a:lnTo>
                  <a:lnTo>
                    <a:pt x="91" y="74"/>
                  </a:lnTo>
                  <a:lnTo>
                    <a:pt x="85" y="11"/>
                  </a:lnTo>
                  <a:lnTo>
                    <a:pt x="100" y="0"/>
                  </a:lnTo>
                  <a:lnTo>
                    <a:pt x="115" y="30"/>
                  </a:lnTo>
                  <a:lnTo>
                    <a:pt x="128" y="98"/>
                  </a:lnTo>
                  <a:lnTo>
                    <a:pt x="140" y="98"/>
                  </a:lnTo>
                  <a:lnTo>
                    <a:pt x="140" y="119"/>
                  </a:lnTo>
                  <a:lnTo>
                    <a:pt x="120" y="129"/>
                  </a:lnTo>
                  <a:lnTo>
                    <a:pt x="120" y="171"/>
                  </a:lnTo>
                  <a:lnTo>
                    <a:pt x="100" y="195"/>
                  </a:lnTo>
                  <a:lnTo>
                    <a:pt x="85" y="256"/>
                  </a:lnTo>
                  <a:lnTo>
                    <a:pt x="96" y="311"/>
                  </a:lnTo>
                  <a:lnTo>
                    <a:pt x="73" y="361"/>
                  </a:lnTo>
                  <a:lnTo>
                    <a:pt x="58" y="481"/>
                  </a:lnTo>
                  <a:lnTo>
                    <a:pt x="71" y="526"/>
                  </a:lnTo>
                  <a:lnTo>
                    <a:pt x="58" y="528"/>
                  </a:lnTo>
                  <a:lnTo>
                    <a:pt x="63" y="568"/>
                  </a:lnTo>
                  <a:lnTo>
                    <a:pt x="37" y="649"/>
                  </a:lnTo>
                  <a:lnTo>
                    <a:pt x="39" y="665"/>
                  </a:lnTo>
                  <a:lnTo>
                    <a:pt x="52" y="659"/>
                  </a:lnTo>
                  <a:lnTo>
                    <a:pt x="58" y="689"/>
                  </a:lnTo>
                  <a:lnTo>
                    <a:pt x="120" y="694"/>
                  </a:lnTo>
                  <a:lnTo>
                    <a:pt x="80" y="709"/>
                  </a:lnTo>
                  <a:lnTo>
                    <a:pt x="73" y="733"/>
                  </a:lnTo>
                  <a:lnTo>
                    <a:pt x="56" y="724"/>
                  </a:lnTo>
                  <a:lnTo>
                    <a:pt x="75" y="710"/>
                  </a:lnTo>
                  <a:lnTo>
                    <a:pt x="47" y="704"/>
                  </a:lnTo>
                  <a:lnTo>
                    <a:pt x="44" y="678"/>
                  </a:lnTo>
                  <a:lnTo>
                    <a:pt x="33" y="689"/>
                  </a:lnTo>
                  <a:lnTo>
                    <a:pt x="23" y="665"/>
                  </a:lnTo>
                  <a:lnTo>
                    <a:pt x="28" y="661"/>
                  </a:lnTo>
                  <a:lnTo>
                    <a:pt x="15" y="647"/>
                  </a:lnTo>
                  <a:lnTo>
                    <a:pt x="28" y="634"/>
                  </a:lnTo>
                  <a:lnTo>
                    <a:pt x="15" y="599"/>
                  </a:lnTo>
                  <a:lnTo>
                    <a:pt x="39" y="601"/>
                  </a:lnTo>
                  <a:lnTo>
                    <a:pt x="15" y="585"/>
                  </a:lnTo>
                  <a:lnTo>
                    <a:pt x="22" y="572"/>
                  </a:lnTo>
                  <a:lnTo>
                    <a:pt x="0" y="57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 293">
              <a:extLst>
                <a:ext uri="{FF2B5EF4-FFF2-40B4-BE49-F238E27FC236}">
                  <a16:creationId xmlns:a16="http://schemas.microsoft.com/office/drawing/2014/main" xmlns="" id="{3C2E02DB-3548-4D25-B51B-84B3C3B79E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75" y="3507"/>
              <a:ext cx="16" cy="37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8" y="0"/>
                </a:cxn>
                <a:cxn ang="0">
                  <a:pos x="17" y="27"/>
                </a:cxn>
                <a:cxn ang="0">
                  <a:pos x="0" y="13"/>
                </a:cxn>
              </a:cxnLst>
              <a:rect l="0" t="0" r="r" b="b"/>
              <a:pathLst>
                <a:path w="18" h="28">
                  <a:moveTo>
                    <a:pt x="0" y="13"/>
                  </a:moveTo>
                  <a:lnTo>
                    <a:pt x="8" y="0"/>
                  </a:lnTo>
                  <a:lnTo>
                    <a:pt x="17" y="27"/>
                  </a:lnTo>
                  <a:lnTo>
                    <a:pt x="0" y="1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 294">
              <a:extLst>
                <a:ext uri="{FF2B5EF4-FFF2-40B4-BE49-F238E27FC236}">
                  <a16:creationId xmlns:a16="http://schemas.microsoft.com/office/drawing/2014/main" xmlns="" id="{27CDE44B-7B88-4E44-AF66-05055032536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86" y="3317"/>
              <a:ext cx="16" cy="43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7" y="0"/>
                </a:cxn>
                <a:cxn ang="0">
                  <a:pos x="17" y="34"/>
                </a:cxn>
                <a:cxn ang="0">
                  <a:pos x="0" y="30"/>
                </a:cxn>
              </a:cxnLst>
              <a:rect l="0" t="0" r="r" b="b"/>
              <a:pathLst>
                <a:path w="18" h="35">
                  <a:moveTo>
                    <a:pt x="0" y="30"/>
                  </a:moveTo>
                  <a:lnTo>
                    <a:pt x="17" y="0"/>
                  </a:lnTo>
                  <a:lnTo>
                    <a:pt x="17" y="34"/>
                  </a:lnTo>
                  <a:lnTo>
                    <a:pt x="0" y="3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 295">
              <a:extLst>
                <a:ext uri="{FF2B5EF4-FFF2-40B4-BE49-F238E27FC236}">
                  <a16:creationId xmlns:a16="http://schemas.microsoft.com/office/drawing/2014/main" xmlns="" id="{4E49E635-19CF-4AD7-AE1A-00E01B57EE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97" y="3646"/>
              <a:ext cx="20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5"/>
                </a:cxn>
                <a:cxn ang="0">
                  <a:pos x="20" y="17"/>
                </a:cxn>
                <a:cxn ang="0">
                  <a:pos x="0" y="0"/>
                </a:cxn>
              </a:cxnLst>
              <a:rect l="0" t="0" r="r" b="b"/>
              <a:pathLst>
                <a:path w="21" h="18">
                  <a:moveTo>
                    <a:pt x="0" y="0"/>
                  </a:moveTo>
                  <a:lnTo>
                    <a:pt x="20" y="5"/>
                  </a:lnTo>
                  <a:lnTo>
                    <a:pt x="20" y="17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 296">
              <a:extLst>
                <a:ext uri="{FF2B5EF4-FFF2-40B4-BE49-F238E27FC236}">
                  <a16:creationId xmlns:a16="http://schemas.microsoft.com/office/drawing/2014/main" xmlns="" id="{A885858E-9DF8-45E6-8ECB-EA1C29D93B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97" y="3604"/>
              <a:ext cx="34" cy="4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11" y="0"/>
                </a:cxn>
                <a:cxn ang="0">
                  <a:pos x="11" y="16"/>
                </a:cxn>
                <a:cxn ang="0">
                  <a:pos x="36" y="21"/>
                </a:cxn>
                <a:cxn ang="0">
                  <a:pos x="19" y="35"/>
                </a:cxn>
                <a:cxn ang="0">
                  <a:pos x="0" y="5"/>
                </a:cxn>
              </a:cxnLst>
              <a:rect l="0" t="0" r="r" b="b"/>
              <a:pathLst>
                <a:path w="37" h="36">
                  <a:moveTo>
                    <a:pt x="0" y="5"/>
                  </a:moveTo>
                  <a:lnTo>
                    <a:pt x="11" y="0"/>
                  </a:lnTo>
                  <a:lnTo>
                    <a:pt x="11" y="16"/>
                  </a:lnTo>
                  <a:lnTo>
                    <a:pt x="36" y="21"/>
                  </a:lnTo>
                  <a:lnTo>
                    <a:pt x="19" y="35"/>
                  </a:lnTo>
                  <a:lnTo>
                    <a:pt x="0" y="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 297">
              <a:extLst>
                <a:ext uri="{FF2B5EF4-FFF2-40B4-BE49-F238E27FC236}">
                  <a16:creationId xmlns:a16="http://schemas.microsoft.com/office/drawing/2014/main" xmlns="" id="{FCBD68F5-7EB4-4FAD-8868-20464C04E99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23" y="3661"/>
              <a:ext cx="16" cy="2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6" y="0"/>
                </a:cxn>
                <a:cxn ang="0">
                  <a:pos x="18" y="16"/>
                </a:cxn>
                <a:cxn ang="0">
                  <a:pos x="0" y="10"/>
                </a:cxn>
              </a:cxnLst>
              <a:rect l="0" t="0" r="r" b="b"/>
              <a:pathLst>
                <a:path w="19" h="17">
                  <a:moveTo>
                    <a:pt x="0" y="10"/>
                  </a:moveTo>
                  <a:lnTo>
                    <a:pt x="6" y="0"/>
                  </a:lnTo>
                  <a:lnTo>
                    <a:pt x="18" y="16"/>
                  </a:lnTo>
                  <a:lnTo>
                    <a:pt x="0" y="1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 298">
              <a:extLst>
                <a:ext uri="{FF2B5EF4-FFF2-40B4-BE49-F238E27FC236}">
                  <a16:creationId xmlns:a16="http://schemas.microsoft.com/office/drawing/2014/main" xmlns="" id="{6DAF9D20-B8E2-437D-9201-FE1280F8DCF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34" y="3622"/>
              <a:ext cx="44" cy="7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8" y="36"/>
                </a:cxn>
                <a:cxn ang="0">
                  <a:pos x="30" y="42"/>
                </a:cxn>
                <a:cxn ang="0">
                  <a:pos x="20" y="28"/>
                </a:cxn>
                <a:cxn ang="0">
                  <a:pos x="30" y="18"/>
                </a:cxn>
                <a:cxn ang="0">
                  <a:pos x="14" y="17"/>
                </a:cxn>
                <a:cxn ang="0">
                  <a:pos x="14" y="4"/>
                </a:cxn>
                <a:cxn ang="0">
                  <a:pos x="42" y="0"/>
                </a:cxn>
                <a:cxn ang="0">
                  <a:pos x="44" y="55"/>
                </a:cxn>
                <a:cxn ang="0">
                  <a:pos x="0" y="43"/>
                </a:cxn>
              </a:cxnLst>
              <a:rect l="0" t="0" r="r" b="b"/>
              <a:pathLst>
                <a:path w="45" h="56">
                  <a:moveTo>
                    <a:pt x="0" y="43"/>
                  </a:moveTo>
                  <a:lnTo>
                    <a:pt x="8" y="36"/>
                  </a:lnTo>
                  <a:lnTo>
                    <a:pt x="30" y="42"/>
                  </a:lnTo>
                  <a:lnTo>
                    <a:pt x="20" y="28"/>
                  </a:lnTo>
                  <a:lnTo>
                    <a:pt x="30" y="18"/>
                  </a:lnTo>
                  <a:lnTo>
                    <a:pt x="14" y="17"/>
                  </a:lnTo>
                  <a:lnTo>
                    <a:pt x="14" y="4"/>
                  </a:lnTo>
                  <a:lnTo>
                    <a:pt x="42" y="0"/>
                  </a:lnTo>
                  <a:lnTo>
                    <a:pt x="44" y="55"/>
                  </a:lnTo>
                  <a:lnTo>
                    <a:pt x="0" y="4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Freeform 299">
              <a:extLst>
                <a:ext uri="{FF2B5EF4-FFF2-40B4-BE49-F238E27FC236}">
                  <a16:creationId xmlns:a16="http://schemas.microsoft.com/office/drawing/2014/main" xmlns="" id="{26CE60F9-8A52-4134-A618-FA6CCD08DC6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58" y="3702"/>
              <a:ext cx="31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4"/>
                </a:cxn>
                <a:cxn ang="0">
                  <a:pos x="33" y="16"/>
                </a:cxn>
                <a:cxn ang="0">
                  <a:pos x="0" y="0"/>
                </a:cxn>
              </a:cxnLst>
              <a:rect l="0" t="0" r="r" b="b"/>
              <a:pathLst>
                <a:path w="34" h="17">
                  <a:moveTo>
                    <a:pt x="0" y="0"/>
                  </a:moveTo>
                  <a:lnTo>
                    <a:pt x="30" y="4"/>
                  </a:lnTo>
                  <a:lnTo>
                    <a:pt x="33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 300">
              <a:extLst>
                <a:ext uri="{FF2B5EF4-FFF2-40B4-BE49-F238E27FC236}">
                  <a16:creationId xmlns:a16="http://schemas.microsoft.com/office/drawing/2014/main" xmlns="" id="{0CF3FB6D-599B-4E7D-AA35-B3D5EB34181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89" y="3693"/>
              <a:ext cx="16" cy="22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" y="0"/>
                </a:cxn>
                <a:cxn ang="0">
                  <a:pos x="16" y="16"/>
                </a:cxn>
                <a:cxn ang="0">
                  <a:pos x="0" y="16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lnTo>
                    <a:pt x="1" y="0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 301">
              <a:extLst>
                <a:ext uri="{FF2B5EF4-FFF2-40B4-BE49-F238E27FC236}">
                  <a16:creationId xmlns:a16="http://schemas.microsoft.com/office/drawing/2014/main" xmlns="" id="{A3EAD1BF-BBFF-43F2-B268-D7BDAB682E0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14" y="2061"/>
              <a:ext cx="189" cy="369"/>
            </a:xfrm>
            <a:custGeom>
              <a:avLst/>
              <a:gdLst/>
              <a:ahLst/>
              <a:cxnLst>
                <a:cxn ang="0">
                  <a:pos x="0" y="194"/>
                </a:cxn>
                <a:cxn ang="0">
                  <a:pos x="23" y="214"/>
                </a:cxn>
                <a:cxn ang="0">
                  <a:pos x="59" y="219"/>
                </a:cxn>
                <a:cxn ang="0">
                  <a:pos x="98" y="256"/>
                </a:cxn>
                <a:cxn ang="0">
                  <a:pos x="145" y="261"/>
                </a:cxn>
                <a:cxn ang="0">
                  <a:pos x="139" y="281"/>
                </a:cxn>
                <a:cxn ang="0">
                  <a:pos x="152" y="290"/>
                </a:cxn>
                <a:cxn ang="0">
                  <a:pos x="159" y="238"/>
                </a:cxn>
                <a:cxn ang="0">
                  <a:pos x="149" y="209"/>
                </a:cxn>
                <a:cxn ang="0">
                  <a:pos x="165" y="205"/>
                </a:cxn>
                <a:cxn ang="0">
                  <a:pos x="154" y="186"/>
                </a:cxn>
                <a:cxn ang="0">
                  <a:pos x="194" y="181"/>
                </a:cxn>
                <a:cxn ang="0">
                  <a:pos x="203" y="195"/>
                </a:cxn>
                <a:cxn ang="0">
                  <a:pos x="187" y="167"/>
                </a:cxn>
                <a:cxn ang="0">
                  <a:pos x="193" y="106"/>
                </a:cxn>
                <a:cxn ang="0">
                  <a:pos x="159" y="111"/>
                </a:cxn>
                <a:cxn ang="0">
                  <a:pos x="149" y="96"/>
                </a:cxn>
                <a:cxn ang="0">
                  <a:pos x="113" y="91"/>
                </a:cxn>
                <a:cxn ang="0">
                  <a:pos x="95" y="57"/>
                </a:cxn>
                <a:cxn ang="0">
                  <a:pos x="126" y="10"/>
                </a:cxn>
                <a:cxn ang="0">
                  <a:pos x="123" y="0"/>
                </a:cxn>
                <a:cxn ang="0">
                  <a:pos x="66" y="28"/>
                </a:cxn>
                <a:cxn ang="0">
                  <a:pos x="34" y="77"/>
                </a:cxn>
                <a:cxn ang="0">
                  <a:pos x="23" y="67"/>
                </a:cxn>
                <a:cxn ang="0">
                  <a:pos x="15" y="91"/>
                </a:cxn>
                <a:cxn ang="0">
                  <a:pos x="23" y="149"/>
                </a:cxn>
                <a:cxn ang="0">
                  <a:pos x="32" y="149"/>
                </a:cxn>
                <a:cxn ang="0">
                  <a:pos x="0" y="194"/>
                </a:cxn>
              </a:cxnLst>
              <a:rect l="0" t="0" r="r" b="b"/>
              <a:pathLst>
                <a:path w="204" h="291">
                  <a:moveTo>
                    <a:pt x="0" y="194"/>
                  </a:moveTo>
                  <a:lnTo>
                    <a:pt x="23" y="214"/>
                  </a:lnTo>
                  <a:lnTo>
                    <a:pt x="59" y="219"/>
                  </a:lnTo>
                  <a:lnTo>
                    <a:pt x="98" y="256"/>
                  </a:lnTo>
                  <a:lnTo>
                    <a:pt x="145" y="261"/>
                  </a:lnTo>
                  <a:lnTo>
                    <a:pt x="139" y="281"/>
                  </a:lnTo>
                  <a:lnTo>
                    <a:pt x="152" y="290"/>
                  </a:lnTo>
                  <a:lnTo>
                    <a:pt x="159" y="238"/>
                  </a:lnTo>
                  <a:lnTo>
                    <a:pt x="149" y="209"/>
                  </a:lnTo>
                  <a:lnTo>
                    <a:pt x="165" y="205"/>
                  </a:lnTo>
                  <a:lnTo>
                    <a:pt x="154" y="186"/>
                  </a:lnTo>
                  <a:lnTo>
                    <a:pt x="194" y="181"/>
                  </a:lnTo>
                  <a:lnTo>
                    <a:pt x="203" y="195"/>
                  </a:lnTo>
                  <a:lnTo>
                    <a:pt x="187" y="167"/>
                  </a:lnTo>
                  <a:lnTo>
                    <a:pt x="193" y="106"/>
                  </a:lnTo>
                  <a:lnTo>
                    <a:pt x="159" y="111"/>
                  </a:lnTo>
                  <a:lnTo>
                    <a:pt x="149" y="96"/>
                  </a:lnTo>
                  <a:lnTo>
                    <a:pt x="113" y="91"/>
                  </a:lnTo>
                  <a:lnTo>
                    <a:pt x="95" y="57"/>
                  </a:lnTo>
                  <a:lnTo>
                    <a:pt x="126" y="10"/>
                  </a:lnTo>
                  <a:lnTo>
                    <a:pt x="123" y="0"/>
                  </a:lnTo>
                  <a:lnTo>
                    <a:pt x="66" y="28"/>
                  </a:lnTo>
                  <a:lnTo>
                    <a:pt x="34" y="77"/>
                  </a:lnTo>
                  <a:lnTo>
                    <a:pt x="23" y="67"/>
                  </a:lnTo>
                  <a:lnTo>
                    <a:pt x="15" y="91"/>
                  </a:lnTo>
                  <a:lnTo>
                    <a:pt x="23" y="149"/>
                  </a:lnTo>
                  <a:lnTo>
                    <a:pt x="32" y="149"/>
                  </a:lnTo>
                  <a:lnTo>
                    <a:pt x="0" y="19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Freeform 302">
              <a:extLst>
                <a:ext uri="{FF2B5EF4-FFF2-40B4-BE49-F238E27FC236}">
                  <a16:creationId xmlns:a16="http://schemas.microsoft.com/office/drawing/2014/main" xmlns="" id="{3594E25C-7040-4087-924A-7EF5CDB4B2F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10" y="2094"/>
              <a:ext cx="48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"/>
                </a:cxn>
                <a:cxn ang="0">
                  <a:pos x="10" y="15"/>
                </a:cxn>
                <a:cxn ang="0">
                  <a:pos x="45" y="47"/>
                </a:cxn>
                <a:cxn ang="0">
                  <a:pos x="50" y="23"/>
                </a:cxn>
                <a:cxn ang="0">
                  <a:pos x="35" y="4"/>
                </a:cxn>
                <a:cxn ang="0">
                  <a:pos x="0" y="0"/>
                </a:cxn>
              </a:cxnLst>
              <a:rect l="0" t="0" r="r" b="b"/>
              <a:pathLst>
                <a:path w="51" h="48">
                  <a:moveTo>
                    <a:pt x="0" y="0"/>
                  </a:moveTo>
                  <a:lnTo>
                    <a:pt x="0" y="19"/>
                  </a:lnTo>
                  <a:lnTo>
                    <a:pt x="10" y="15"/>
                  </a:lnTo>
                  <a:lnTo>
                    <a:pt x="45" y="47"/>
                  </a:lnTo>
                  <a:lnTo>
                    <a:pt x="50" y="23"/>
                  </a:lnTo>
                  <a:lnTo>
                    <a:pt x="35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Freeform 303">
              <a:extLst>
                <a:ext uri="{FF2B5EF4-FFF2-40B4-BE49-F238E27FC236}">
                  <a16:creationId xmlns:a16="http://schemas.microsoft.com/office/drawing/2014/main" xmlns="" id="{B34379CF-57A6-441F-8E8A-DB95D036FC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21" y="1818"/>
              <a:ext cx="169" cy="76"/>
            </a:xfrm>
            <a:custGeom>
              <a:avLst/>
              <a:gdLst/>
              <a:ahLst/>
              <a:cxnLst>
                <a:cxn ang="0">
                  <a:pos x="0" y="23"/>
                </a:cxn>
                <a:cxn ang="0">
                  <a:pos x="23" y="3"/>
                </a:cxn>
                <a:cxn ang="0">
                  <a:pos x="70" y="0"/>
                </a:cxn>
                <a:cxn ang="0">
                  <a:pos x="181" y="49"/>
                </a:cxn>
                <a:cxn ang="0">
                  <a:pos x="120" y="59"/>
                </a:cxn>
                <a:cxn ang="0">
                  <a:pos x="129" y="46"/>
                </a:cxn>
                <a:cxn ang="0">
                  <a:pos x="103" y="28"/>
                </a:cxn>
                <a:cxn ang="0">
                  <a:pos x="48" y="18"/>
                </a:cxn>
                <a:cxn ang="0">
                  <a:pos x="51" y="9"/>
                </a:cxn>
                <a:cxn ang="0">
                  <a:pos x="0" y="23"/>
                </a:cxn>
              </a:cxnLst>
              <a:rect l="0" t="0" r="r" b="b"/>
              <a:pathLst>
                <a:path w="182" h="60">
                  <a:moveTo>
                    <a:pt x="0" y="23"/>
                  </a:moveTo>
                  <a:lnTo>
                    <a:pt x="23" y="3"/>
                  </a:lnTo>
                  <a:lnTo>
                    <a:pt x="70" y="0"/>
                  </a:lnTo>
                  <a:lnTo>
                    <a:pt x="181" y="49"/>
                  </a:lnTo>
                  <a:lnTo>
                    <a:pt x="120" y="59"/>
                  </a:lnTo>
                  <a:lnTo>
                    <a:pt x="129" y="46"/>
                  </a:lnTo>
                  <a:lnTo>
                    <a:pt x="103" y="28"/>
                  </a:lnTo>
                  <a:lnTo>
                    <a:pt x="48" y="18"/>
                  </a:lnTo>
                  <a:lnTo>
                    <a:pt x="51" y="9"/>
                  </a:lnTo>
                  <a:lnTo>
                    <a:pt x="0" y="2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Freeform 304">
              <a:extLst>
                <a:ext uri="{FF2B5EF4-FFF2-40B4-BE49-F238E27FC236}">
                  <a16:creationId xmlns:a16="http://schemas.microsoft.com/office/drawing/2014/main" xmlns="" id="{AD074D19-AD3F-4D7E-A164-F30E276239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23" y="1892"/>
              <a:ext cx="55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2"/>
                </a:cxn>
                <a:cxn ang="0">
                  <a:pos x="57" y="21"/>
                </a:cxn>
                <a:cxn ang="0">
                  <a:pos x="34" y="2"/>
                </a:cxn>
                <a:cxn ang="0">
                  <a:pos x="0" y="0"/>
                </a:cxn>
              </a:cxnLst>
              <a:rect l="0" t="0" r="r" b="b"/>
              <a:pathLst>
                <a:path w="58" h="33">
                  <a:moveTo>
                    <a:pt x="0" y="0"/>
                  </a:moveTo>
                  <a:lnTo>
                    <a:pt x="0" y="32"/>
                  </a:lnTo>
                  <a:lnTo>
                    <a:pt x="57" y="21"/>
                  </a:lnTo>
                  <a:lnTo>
                    <a:pt x="34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Freeform 305">
              <a:extLst>
                <a:ext uri="{FF2B5EF4-FFF2-40B4-BE49-F238E27FC236}">
                  <a16:creationId xmlns:a16="http://schemas.microsoft.com/office/drawing/2014/main" xmlns="" id="{2E2FCF0A-955D-4A57-9B6C-04C1B3E78B2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84" y="2309"/>
              <a:ext cx="86" cy="137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0" y="62"/>
                </a:cxn>
                <a:cxn ang="0">
                  <a:pos x="17" y="67"/>
                </a:cxn>
                <a:cxn ang="0">
                  <a:pos x="8" y="83"/>
                </a:cxn>
                <a:cxn ang="0">
                  <a:pos x="5" y="100"/>
                </a:cxn>
                <a:cxn ang="0">
                  <a:pos x="28" y="108"/>
                </a:cxn>
                <a:cxn ang="0">
                  <a:pos x="47" y="75"/>
                </a:cxn>
                <a:cxn ang="0">
                  <a:pos x="84" y="51"/>
                </a:cxn>
                <a:cxn ang="0">
                  <a:pos x="92" y="25"/>
                </a:cxn>
                <a:cxn ang="0">
                  <a:pos x="57" y="20"/>
                </a:cxn>
                <a:cxn ang="0">
                  <a:pos x="33" y="0"/>
                </a:cxn>
                <a:cxn ang="0">
                  <a:pos x="10" y="10"/>
                </a:cxn>
                <a:cxn ang="0">
                  <a:pos x="0" y="40"/>
                </a:cxn>
              </a:cxnLst>
              <a:rect l="0" t="0" r="r" b="b"/>
              <a:pathLst>
                <a:path w="93" h="109">
                  <a:moveTo>
                    <a:pt x="0" y="40"/>
                  </a:moveTo>
                  <a:lnTo>
                    <a:pt x="0" y="62"/>
                  </a:lnTo>
                  <a:lnTo>
                    <a:pt x="17" y="67"/>
                  </a:lnTo>
                  <a:lnTo>
                    <a:pt x="8" y="83"/>
                  </a:lnTo>
                  <a:lnTo>
                    <a:pt x="5" y="100"/>
                  </a:lnTo>
                  <a:lnTo>
                    <a:pt x="28" y="108"/>
                  </a:lnTo>
                  <a:lnTo>
                    <a:pt x="47" y="75"/>
                  </a:lnTo>
                  <a:lnTo>
                    <a:pt x="84" y="51"/>
                  </a:lnTo>
                  <a:lnTo>
                    <a:pt x="92" y="25"/>
                  </a:lnTo>
                  <a:lnTo>
                    <a:pt x="57" y="20"/>
                  </a:lnTo>
                  <a:lnTo>
                    <a:pt x="33" y="0"/>
                  </a:lnTo>
                  <a:lnTo>
                    <a:pt x="10" y="10"/>
                  </a:lnTo>
                  <a:lnTo>
                    <a:pt x="0" y="4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Freeform 306">
              <a:extLst>
                <a:ext uri="{FF2B5EF4-FFF2-40B4-BE49-F238E27FC236}">
                  <a16:creationId xmlns:a16="http://schemas.microsoft.com/office/drawing/2014/main" xmlns="" id="{E4291F85-6A21-46AF-A58D-549240FB01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41" y="2016"/>
              <a:ext cx="33" cy="2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2" y="0"/>
                </a:cxn>
                <a:cxn ang="0">
                  <a:pos x="39" y="18"/>
                </a:cxn>
                <a:cxn ang="0">
                  <a:pos x="0" y="13"/>
                </a:cxn>
              </a:cxnLst>
              <a:rect l="0" t="0" r="r" b="b"/>
              <a:pathLst>
                <a:path w="40" h="19">
                  <a:moveTo>
                    <a:pt x="0" y="13"/>
                  </a:moveTo>
                  <a:lnTo>
                    <a:pt x="12" y="0"/>
                  </a:lnTo>
                  <a:lnTo>
                    <a:pt x="39" y="18"/>
                  </a:lnTo>
                  <a:lnTo>
                    <a:pt x="0" y="13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Freeform 307">
              <a:extLst>
                <a:ext uri="{FF2B5EF4-FFF2-40B4-BE49-F238E27FC236}">
                  <a16:creationId xmlns:a16="http://schemas.microsoft.com/office/drawing/2014/main" xmlns="" id="{34A9BD28-309E-4FB3-87F7-B94B0F5001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96" y="2218"/>
              <a:ext cx="50" cy="76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" y="0"/>
                </a:cxn>
                <a:cxn ang="0">
                  <a:pos x="52" y="23"/>
                </a:cxn>
                <a:cxn ang="0">
                  <a:pos x="24" y="58"/>
                </a:cxn>
                <a:cxn ang="0">
                  <a:pos x="0" y="54"/>
                </a:cxn>
              </a:cxnLst>
              <a:rect l="0" t="0" r="r" b="b"/>
              <a:pathLst>
                <a:path w="53" h="59">
                  <a:moveTo>
                    <a:pt x="0" y="54"/>
                  </a:moveTo>
                  <a:lnTo>
                    <a:pt x="5" y="0"/>
                  </a:lnTo>
                  <a:lnTo>
                    <a:pt x="52" y="23"/>
                  </a:lnTo>
                  <a:lnTo>
                    <a:pt x="24" y="58"/>
                  </a:lnTo>
                  <a:lnTo>
                    <a:pt x="0" y="5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Freeform 308">
              <a:extLst>
                <a:ext uri="{FF2B5EF4-FFF2-40B4-BE49-F238E27FC236}">
                  <a16:creationId xmlns:a16="http://schemas.microsoft.com/office/drawing/2014/main" xmlns="" id="{015C1DB4-A416-430C-947F-4300117EC4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06" y="1935"/>
              <a:ext cx="62" cy="98"/>
            </a:xfrm>
            <a:custGeom>
              <a:avLst/>
              <a:gdLst/>
              <a:ahLst/>
              <a:cxnLst>
                <a:cxn ang="0">
                  <a:pos x="0" y="62"/>
                </a:cxn>
                <a:cxn ang="0">
                  <a:pos x="14" y="33"/>
                </a:cxn>
                <a:cxn ang="0">
                  <a:pos x="29" y="33"/>
                </a:cxn>
                <a:cxn ang="0">
                  <a:pos x="12" y="9"/>
                </a:cxn>
                <a:cxn ang="0">
                  <a:pos x="51" y="0"/>
                </a:cxn>
                <a:cxn ang="0">
                  <a:pos x="56" y="36"/>
                </a:cxn>
                <a:cxn ang="0">
                  <a:pos x="66" y="37"/>
                </a:cxn>
                <a:cxn ang="0">
                  <a:pos x="48" y="62"/>
                </a:cxn>
                <a:cxn ang="0">
                  <a:pos x="36" y="75"/>
                </a:cxn>
                <a:cxn ang="0">
                  <a:pos x="0" y="62"/>
                </a:cxn>
              </a:cxnLst>
              <a:rect l="0" t="0" r="r" b="b"/>
              <a:pathLst>
                <a:path w="67" h="76">
                  <a:moveTo>
                    <a:pt x="0" y="62"/>
                  </a:moveTo>
                  <a:lnTo>
                    <a:pt x="14" y="33"/>
                  </a:lnTo>
                  <a:lnTo>
                    <a:pt x="29" y="33"/>
                  </a:lnTo>
                  <a:lnTo>
                    <a:pt x="12" y="9"/>
                  </a:lnTo>
                  <a:lnTo>
                    <a:pt x="51" y="0"/>
                  </a:lnTo>
                  <a:lnTo>
                    <a:pt x="56" y="36"/>
                  </a:lnTo>
                  <a:lnTo>
                    <a:pt x="66" y="37"/>
                  </a:lnTo>
                  <a:lnTo>
                    <a:pt x="48" y="62"/>
                  </a:lnTo>
                  <a:lnTo>
                    <a:pt x="36" y="75"/>
                  </a:lnTo>
                  <a:lnTo>
                    <a:pt x="0" y="6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Freeform 309">
              <a:extLst>
                <a:ext uri="{FF2B5EF4-FFF2-40B4-BE49-F238E27FC236}">
                  <a16:creationId xmlns:a16="http://schemas.microsoft.com/office/drawing/2014/main" xmlns="" id="{036428B4-464F-419F-A4B0-09D9CD813F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90" y="2153"/>
              <a:ext cx="77" cy="148"/>
            </a:xfrm>
            <a:custGeom>
              <a:avLst/>
              <a:gdLst/>
              <a:ahLst/>
              <a:cxnLst>
                <a:cxn ang="0">
                  <a:pos x="0" y="40"/>
                </a:cxn>
                <a:cxn ang="0">
                  <a:pos x="10" y="55"/>
                </a:cxn>
                <a:cxn ang="0">
                  <a:pos x="25" y="69"/>
                </a:cxn>
                <a:cxn ang="0">
                  <a:pos x="24" y="100"/>
                </a:cxn>
                <a:cxn ang="0">
                  <a:pos x="33" y="116"/>
                </a:cxn>
                <a:cxn ang="0">
                  <a:pos x="81" y="110"/>
                </a:cxn>
                <a:cxn ang="0">
                  <a:pos x="53" y="74"/>
                </a:cxn>
                <a:cxn ang="0">
                  <a:pos x="69" y="44"/>
                </a:cxn>
                <a:cxn ang="0">
                  <a:pos x="24" y="0"/>
                </a:cxn>
                <a:cxn ang="0">
                  <a:pos x="8" y="14"/>
                </a:cxn>
                <a:cxn ang="0">
                  <a:pos x="14" y="24"/>
                </a:cxn>
                <a:cxn ang="0">
                  <a:pos x="0" y="40"/>
                </a:cxn>
              </a:cxnLst>
              <a:rect l="0" t="0" r="r" b="b"/>
              <a:pathLst>
                <a:path w="82" h="117">
                  <a:moveTo>
                    <a:pt x="0" y="40"/>
                  </a:moveTo>
                  <a:lnTo>
                    <a:pt x="10" y="55"/>
                  </a:lnTo>
                  <a:lnTo>
                    <a:pt x="25" y="69"/>
                  </a:lnTo>
                  <a:lnTo>
                    <a:pt x="24" y="100"/>
                  </a:lnTo>
                  <a:lnTo>
                    <a:pt x="33" y="116"/>
                  </a:lnTo>
                  <a:lnTo>
                    <a:pt x="81" y="110"/>
                  </a:lnTo>
                  <a:lnTo>
                    <a:pt x="53" y="74"/>
                  </a:lnTo>
                  <a:lnTo>
                    <a:pt x="69" y="44"/>
                  </a:lnTo>
                  <a:lnTo>
                    <a:pt x="24" y="0"/>
                  </a:lnTo>
                  <a:lnTo>
                    <a:pt x="8" y="14"/>
                  </a:lnTo>
                  <a:lnTo>
                    <a:pt x="14" y="24"/>
                  </a:lnTo>
                  <a:lnTo>
                    <a:pt x="0" y="4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Freeform 310">
              <a:extLst>
                <a:ext uri="{FF2B5EF4-FFF2-40B4-BE49-F238E27FC236}">
                  <a16:creationId xmlns:a16="http://schemas.microsoft.com/office/drawing/2014/main" xmlns="" id="{CFA6357B-BE8F-4F00-9C2F-18DC5F1A62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86" y="1892"/>
              <a:ext cx="37" cy="43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31" y="22"/>
                </a:cxn>
                <a:cxn ang="0">
                  <a:pos x="17" y="0"/>
                </a:cxn>
                <a:cxn ang="0">
                  <a:pos x="41" y="0"/>
                </a:cxn>
                <a:cxn ang="0">
                  <a:pos x="41" y="32"/>
                </a:cxn>
                <a:cxn ang="0">
                  <a:pos x="0" y="22"/>
                </a:cxn>
              </a:cxnLst>
              <a:rect l="0" t="0" r="r" b="b"/>
              <a:pathLst>
                <a:path w="42" h="33">
                  <a:moveTo>
                    <a:pt x="0" y="22"/>
                  </a:moveTo>
                  <a:lnTo>
                    <a:pt x="31" y="22"/>
                  </a:lnTo>
                  <a:lnTo>
                    <a:pt x="17" y="0"/>
                  </a:lnTo>
                  <a:lnTo>
                    <a:pt x="41" y="0"/>
                  </a:lnTo>
                  <a:lnTo>
                    <a:pt x="41" y="32"/>
                  </a:lnTo>
                  <a:lnTo>
                    <a:pt x="0" y="2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Freeform 311">
              <a:extLst>
                <a:ext uri="{FF2B5EF4-FFF2-40B4-BE49-F238E27FC236}">
                  <a16:creationId xmlns:a16="http://schemas.microsoft.com/office/drawing/2014/main" xmlns="" id="{980E5DC6-DF0D-4F20-B380-F4A860068C3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51" y="1981"/>
              <a:ext cx="95" cy="72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7" y="1"/>
                </a:cxn>
                <a:cxn ang="0">
                  <a:pos x="74" y="0"/>
                </a:cxn>
                <a:cxn ang="0">
                  <a:pos x="103" y="14"/>
                </a:cxn>
                <a:cxn ang="0">
                  <a:pos x="76" y="18"/>
                </a:cxn>
                <a:cxn ang="0">
                  <a:pos x="33" y="54"/>
                </a:cxn>
                <a:cxn ang="0">
                  <a:pos x="27" y="45"/>
                </a:cxn>
                <a:cxn ang="0">
                  <a:pos x="0" y="27"/>
                </a:cxn>
              </a:cxnLst>
              <a:rect l="0" t="0" r="r" b="b"/>
              <a:pathLst>
                <a:path w="104" h="55">
                  <a:moveTo>
                    <a:pt x="0" y="27"/>
                  </a:moveTo>
                  <a:lnTo>
                    <a:pt x="17" y="1"/>
                  </a:lnTo>
                  <a:lnTo>
                    <a:pt x="74" y="0"/>
                  </a:lnTo>
                  <a:lnTo>
                    <a:pt x="103" y="14"/>
                  </a:lnTo>
                  <a:lnTo>
                    <a:pt x="76" y="18"/>
                  </a:lnTo>
                  <a:lnTo>
                    <a:pt x="33" y="54"/>
                  </a:lnTo>
                  <a:lnTo>
                    <a:pt x="27" y="45"/>
                  </a:lnTo>
                  <a:lnTo>
                    <a:pt x="0" y="2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Freeform 312">
              <a:extLst>
                <a:ext uri="{FF2B5EF4-FFF2-40B4-BE49-F238E27FC236}">
                  <a16:creationId xmlns:a16="http://schemas.microsoft.com/office/drawing/2014/main" xmlns="" id="{547FE601-18E7-4E47-BC80-5345F0F7E6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19" y="1586"/>
              <a:ext cx="473" cy="430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7" y="56"/>
                </a:cxn>
                <a:cxn ang="0">
                  <a:pos x="55" y="81"/>
                </a:cxn>
                <a:cxn ang="0">
                  <a:pos x="51" y="94"/>
                </a:cxn>
                <a:cxn ang="0">
                  <a:pos x="36" y="98"/>
                </a:cxn>
                <a:cxn ang="0">
                  <a:pos x="70" y="109"/>
                </a:cxn>
                <a:cxn ang="0">
                  <a:pos x="86" y="135"/>
                </a:cxn>
                <a:cxn ang="0">
                  <a:pos x="85" y="155"/>
                </a:cxn>
                <a:cxn ang="0">
                  <a:pos x="121" y="186"/>
                </a:cxn>
                <a:cxn ang="0">
                  <a:pos x="129" y="177"/>
                </a:cxn>
                <a:cxn ang="0">
                  <a:pos x="43" y="48"/>
                </a:cxn>
                <a:cxn ang="0">
                  <a:pos x="38" y="15"/>
                </a:cxn>
                <a:cxn ang="0">
                  <a:pos x="57" y="23"/>
                </a:cxn>
                <a:cxn ang="0">
                  <a:pos x="89" y="78"/>
                </a:cxn>
                <a:cxn ang="0">
                  <a:pos x="134" y="122"/>
                </a:cxn>
                <a:cxn ang="0">
                  <a:pos x="131" y="137"/>
                </a:cxn>
                <a:cxn ang="0">
                  <a:pos x="197" y="191"/>
                </a:cxn>
                <a:cxn ang="0">
                  <a:pos x="205" y="216"/>
                </a:cxn>
                <a:cxn ang="0">
                  <a:pos x="197" y="231"/>
                </a:cxn>
                <a:cxn ang="0">
                  <a:pos x="212" y="253"/>
                </a:cxn>
                <a:cxn ang="0">
                  <a:pos x="331" y="311"/>
                </a:cxn>
                <a:cxn ang="0">
                  <a:pos x="388" y="309"/>
                </a:cxn>
                <a:cxn ang="0">
                  <a:pos x="420" y="338"/>
                </a:cxn>
                <a:cxn ang="0">
                  <a:pos x="436" y="309"/>
                </a:cxn>
                <a:cxn ang="0">
                  <a:pos x="451" y="309"/>
                </a:cxn>
                <a:cxn ang="0">
                  <a:pos x="433" y="285"/>
                </a:cxn>
                <a:cxn ang="0">
                  <a:pos x="472" y="276"/>
                </a:cxn>
                <a:cxn ang="0">
                  <a:pos x="487" y="264"/>
                </a:cxn>
                <a:cxn ang="0">
                  <a:pos x="493" y="259"/>
                </a:cxn>
                <a:cxn ang="0">
                  <a:pos x="495" y="274"/>
                </a:cxn>
                <a:cxn ang="0">
                  <a:pos x="513" y="217"/>
                </a:cxn>
                <a:cxn ang="0">
                  <a:pos x="490" y="207"/>
                </a:cxn>
                <a:cxn ang="0">
                  <a:pos x="452" y="217"/>
                </a:cxn>
                <a:cxn ang="0">
                  <a:pos x="432" y="264"/>
                </a:cxn>
                <a:cxn ang="0">
                  <a:pos x="384" y="271"/>
                </a:cxn>
                <a:cxn ang="0">
                  <a:pos x="364" y="259"/>
                </a:cxn>
                <a:cxn ang="0">
                  <a:pos x="328" y="198"/>
                </a:cxn>
                <a:cxn ang="0">
                  <a:pos x="328" y="155"/>
                </a:cxn>
                <a:cxn ang="0">
                  <a:pos x="340" y="131"/>
                </a:cxn>
                <a:cxn ang="0">
                  <a:pos x="307" y="119"/>
                </a:cxn>
                <a:cxn ang="0">
                  <a:pos x="262" y="56"/>
                </a:cxn>
                <a:cxn ang="0">
                  <a:pos x="227" y="72"/>
                </a:cxn>
                <a:cxn ang="0">
                  <a:pos x="181" y="19"/>
                </a:cxn>
                <a:cxn ang="0">
                  <a:pos x="103" y="28"/>
                </a:cxn>
                <a:cxn ang="0">
                  <a:pos x="41" y="0"/>
                </a:cxn>
                <a:cxn ang="0">
                  <a:pos x="0" y="5"/>
                </a:cxn>
              </a:cxnLst>
              <a:rect l="0" t="0" r="r" b="b"/>
              <a:pathLst>
                <a:path w="514" h="339">
                  <a:moveTo>
                    <a:pt x="0" y="5"/>
                  </a:moveTo>
                  <a:lnTo>
                    <a:pt x="27" y="56"/>
                  </a:lnTo>
                  <a:lnTo>
                    <a:pt x="55" y="81"/>
                  </a:lnTo>
                  <a:lnTo>
                    <a:pt x="51" y="94"/>
                  </a:lnTo>
                  <a:lnTo>
                    <a:pt x="36" y="98"/>
                  </a:lnTo>
                  <a:lnTo>
                    <a:pt x="70" y="109"/>
                  </a:lnTo>
                  <a:lnTo>
                    <a:pt x="86" y="135"/>
                  </a:lnTo>
                  <a:lnTo>
                    <a:pt x="85" y="155"/>
                  </a:lnTo>
                  <a:lnTo>
                    <a:pt x="121" y="186"/>
                  </a:lnTo>
                  <a:lnTo>
                    <a:pt x="129" y="177"/>
                  </a:lnTo>
                  <a:lnTo>
                    <a:pt x="43" y="48"/>
                  </a:lnTo>
                  <a:lnTo>
                    <a:pt x="38" y="15"/>
                  </a:lnTo>
                  <a:lnTo>
                    <a:pt x="57" y="23"/>
                  </a:lnTo>
                  <a:lnTo>
                    <a:pt x="89" y="78"/>
                  </a:lnTo>
                  <a:lnTo>
                    <a:pt x="134" y="122"/>
                  </a:lnTo>
                  <a:lnTo>
                    <a:pt x="131" y="137"/>
                  </a:lnTo>
                  <a:lnTo>
                    <a:pt x="197" y="191"/>
                  </a:lnTo>
                  <a:lnTo>
                    <a:pt x="205" y="216"/>
                  </a:lnTo>
                  <a:lnTo>
                    <a:pt x="197" y="231"/>
                  </a:lnTo>
                  <a:lnTo>
                    <a:pt x="212" y="253"/>
                  </a:lnTo>
                  <a:lnTo>
                    <a:pt x="331" y="311"/>
                  </a:lnTo>
                  <a:lnTo>
                    <a:pt x="388" y="309"/>
                  </a:lnTo>
                  <a:lnTo>
                    <a:pt x="420" y="338"/>
                  </a:lnTo>
                  <a:lnTo>
                    <a:pt x="436" y="309"/>
                  </a:lnTo>
                  <a:lnTo>
                    <a:pt x="451" y="309"/>
                  </a:lnTo>
                  <a:lnTo>
                    <a:pt x="433" y="285"/>
                  </a:lnTo>
                  <a:lnTo>
                    <a:pt x="472" y="276"/>
                  </a:lnTo>
                  <a:lnTo>
                    <a:pt x="487" y="264"/>
                  </a:lnTo>
                  <a:lnTo>
                    <a:pt x="493" y="259"/>
                  </a:lnTo>
                  <a:lnTo>
                    <a:pt x="495" y="274"/>
                  </a:lnTo>
                  <a:lnTo>
                    <a:pt x="513" y="217"/>
                  </a:lnTo>
                  <a:lnTo>
                    <a:pt x="490" y="207"/>
                  </a:lnTo>
                  <a:lnTo>
                    <a:pt x="452" y="217"/>
                  </a:lnTo>
                  <a:lnTo>
                    <a:pt x="432" y="264"/>
                  </a:lnTo>
                  <a:lnTo>
                    <a:pt x="384" y="271"/>
                  </a:lnTo>
                  <a:lnTo>
                    <a:pt x="364" y="259"/>
                  </a:lnTo>
                  <a:lnTo>
                    <a:pt x="328" y="198"/>
                  </a:lnTo>
                  <a:lnTo>
                    <a:pt x="328" y="155"/>
                  </a:lnTo>
                  <a:lnTo>
                    <a:pt x="340" y="131"/>
                  </a:lnTo>
                  <a:lnTo>
                    <a:pt x="307" y="119"/>
                  </a:lnTo>
                  <a:lnTo>
                    <a:pt x="262" y="56"/>
                  </a:lnTo>
                  <a:lnTo>
                    <a:pt x="227" y="72"/>
                  </a:lnTo>
                  <a:lnTo>
                    <a:pt x="181" y="19"/>
                  </a:lnTo>
                  <a:lnTo>
                    <a:pt x="103" y="28"/>
                  </a:lnTo>
                  <a:lnTo>
                    <a:pt x="41" y="0"/>
                  </a:lnTo>
                  <a:lnTo>
                    <a:pt x="0" y="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Freeform 313">
              <a:extLst>
                <a:ext uri="{FF2B5EF4-FFF2-40B4-BE49-F238E27FC236}">
                  <a16:creationId xmlns:a16="http://schemas.microsoft.com/office/drawing/2014/main" xmlns="" id="{BF478BA1-F5D2-4772-9C59-8AC8A994BC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82" y="2001"/>
              <a:ext cx="65" cy="100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29" y="73"/>
                </a:cxn>
                <a:cxn ang="0">
                  <a:pos x="65" y="77"/>
                </a:cxn>
                <a:cxn ang="0">
                  <a:pos x="70" y="0"/>
                </a:cxn>
                <a:cxn ang="0">
                  <a:pos x="43" y="4"/>
                </a:cxn>
                <a:cxn ang="0">
                  <a:pos x="0" y="39"/>
                </a:cxn>
              </a:cxnLst>
              <a:rect l="0" t="0" r="r" b="b"/>
              <a:pathLst>
                <a:path w="71" h="78">
                  <a:moveTo>
                    <a:pt x="0" y="39"/>
                  </a:moveTo>
                  <a:lnTo>
                    <a:pt x="29" y="73"/>
                  </a:lnTo>
                  <a:lnTo>
                    <a:pt x="65" y="77"/>
                  </a:lnTo>
                  <a:lnTo>
                    <a:pt x="70" y="0"/>
                  </a:lnTo>
                  <a:lnTo>
                    <a:pt x="43" y="4"/>
                  </a:lnTo>
                  <a:lnTo>
                    <a:pt x="0" y="3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Freeform 314">
              <a:extLst>
                <a:ext uri="{FF2B5EF4-FFF2-40B4-BE49-F238E27FC236}">
                  <a16:creationId xmlns:a16="http://schemas.microsoft.com/office/drawing/2014/main" xmlns="" id="{C9481167-773C-4BAD-95E9-9F599D590CC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51" y="2122"/>
              <a:ext cx="88" cy="56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4" y="0"/>
                </a:cxn>
                <a:cxn ang="0">
                  <a:pos x="27" y="15"/>
                </a:cxn>
                <a:cxn ang="0">
                  <a:pos x="65" y="1"/>
                </a:cxn>
                <a:cxn ang="0">
                  <a:pos x="95" y="20"/>
                </a:cxn>
                <a:cxn ang="0">
                  <a:pos x="87" y="44"/>
                </a:cxn>
                <a:cxn ang="0">
                  <a:pos x="85" y="24"/>
                </a:cxn>
                <a:cxn ang="0">
                  <a:pos x="65" y="14"/>
                </a:cxn>
                <a:cxn ang="0">
                  <a:pos x="43" y="29"/>
                </a:cxn>
                <a:cxn ang="0">
                  <a:pos x="47" y="39"/>
                </a:cxn>
                <a:cxn ang="0">
                  <a:pos x="40" y="44"/>
                </a:cxn>
                <a:cxn ang="0">
                  <a:pos x="0" y="24"/>
                </a:cxn>
              </a:cxnLst>
              <a:rect l="0" t="0" r="r" b="b"/>
              <a:pathLst>
                <a:path w="96" h="45">
                  <a:moveTo>
                    <a:pt x="0" y="24"/>
                  </a:moveTo>
                  <a:lnTo>
                    <a:pt x="4" y="0"/>
                  </a:lnTo>
                  <a:lnTo>
                    <a:pt x="27" y="15"/>
                  </a:lnTo>
                  <a:lnTo>
                    <a:pt x="65" y="1"/>
                  </a:lnTo>
                  <a:lnTo>
                    <a:pt x="95" y="20"/>
                  </a:lnTo>
                  <a:lnTo>
                    <a:pt x="87" y="44"/>
                  </a:lnTo>
                  <a:lnTo>
                    <a:pt x="85" y="24"/>
                  </a:lnTo>
                  <a:lnTo>
                    <a:pt x="65" y="14"/>
                  </a:lnTo>
                  <a:lnTo>
                    <a:pt x="43" y="29"/>
                  </a:lnTo>
                  <a:lnTo>
                    <a:pt x="47" y="39"/>
                  </a:lnTo>
                  <a:lnTo>
                    <a:pt x="40" y="44"/>
                  </a:lnTo>
                  <a:lnTo>
                    <a:pt x="0" y="24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Freeform 315">
              <a:extLst>
                <a:ext uri="{FF2B5EF4-FFF2-40B4-BE49-F238E27FC236}">
                  <a16:creationId xmlns:a16="http://schemas.microsoft.com/office/drawing/2014/main" xmlns="" id="{8B86E6E8-450A-43D9-A547-8AEF5F1F26A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71" y="2766"/>
              <a:ext cx="126" cy="191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12" y="9"/>
                </a:cxn>
                <a:cxn ang="0">
                  <a:pos x="61" y="0"/>
                </a:cxn>
                <a:cxn ang="0">
                  <a:pos x="76" y="14"/>
                </a:cxn>
                <a:cxn ang="0">
                  <a:pos x="79" y="52"/>
                </a:cxn>
                <a:cxn ang="0">
                  <a:pos x="112" y="57"/>
                </a:cxn>
                <a:cxn ang="0">
                  <a:pos x="118" y="82"/>
                </a:cxn>
                <a:cxn ang="0">
                  <a:pos x="136" y="86"/>
                </a:cxn>
                <a:cxn ang="0">
                  <a:pos x="136" y="117"/>
                </a:cxn>
                <a:cxn ang="0">
                  <a:pos x="116" y="149"/>
                </a:cxn>
                <a:cxn ang="0">
                  <a:pos x="72" y="146"/>
                </a:cxn>
                <a:cxn ang="0">
                  <a:pos x="81" y="112"/>
                </a:cxn>
                <a:cxn ang="0">
                  <a:pos x="0" y="57"/>
                </a:cxn>
              </a:cxnLst>
              <a:rect l="0" t="0" r="r" b="b"/>
              <a:pathLst>
                <a:path w="137" h="150">
                  <a:moveTo>
                    <a:pt x="0" y="57"/>
                  </a:moveTo>
                  <a:lnTo>
                    <a:pt x="12" y="9"/>
                  </a:lnTo>
                  <a:lnTo>
                    <a:pt x="61" y="0"/>
                  </a:lnTo>
                  <a:lnTo>
                    <a:pt x="76" y="14"/>
                  </a:lnTo>
                  <a:lnTo>
                    <a:pt x="79" y="52"/>
                  </a:lnTo>
                  <a:lnTo>
                    <a:pt x="112" y="57"/>
                  </a:lnTo>
                  <a:lnTo>
                    <a:pt x="118" y="82"/>
                  </a:lnTo>
                  <a:lnTo>
                    <a:pt x="136" y="86"/>
                  </a:lnTo>
                  <a:lnTo>
                    <a:pt x="136" y="117"/>
                  </a:lnTo>
                  <a:lnTo>
                    <a:pt x="116" y="149"/>
                  </a:lnTo>
                  <a:lnTo>
                    <a:pt x="72" y="146"/>
                  </a:lnTo>
                  <a:lnTo>
                    <a:pt x="81" y="112"/>
                  </a:lnTo>
                  <a:lnTo>
                    <a:pt x="0" y="5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Freeform 316">
              <a:extLst>
                <a:ext uri="{FF2B5EF4-FFF2-40B4-BE49-F238E27FC236}">
                  <a16:creationId xmlns:a16="http://schemas.microsoft.com/office/drawing/2014/main" xmlns="" id="{1F33636D-BA6C-4EB5-8080-C5981B83675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78" y="2340"/>
              <a:ext cx="193" cy="402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3" y="100"/>
                </a:cxn>
                <a:cxn ang="0">
                  <a:pos x="40" y="142"/>
                </a:cxn>
                <a:cxn ang="0">
                  <a:pos x="84" y="247"/>
                </a:cxn>
                <a:cxn ang="0">
                  <a:pos x="182" y="316"/>
                </a:cxn>
                <a:cxn ang="0">
                  <a:pos x="197" y="305"/>
                </a:cxn>
                <a:cxn ang="0">
                  <a:pos x="207" y="282"/>
                </a:cxn>
                <a:cxn ang="0">
                  <a:pos x="193" y="275"/>
                </a:cxn>
                <a:cxn ang="0">
                  <a:pos x="200" y="270"/>
                </a:cxn>
                <a:cxn ang="0">
                  <a:pos x="210" y="214"/>
                </a:cxn>
                <a:cxn ang="0">
                  <a:pos x="196" y="189"/>
                </a:cxn>
                <a:cxn ang="0">
                  <a:pos x="182" y="189"/>
                </a:cxn>
                <a:cxn ang="0">
                  <a:pos x="182" y="159"/>
                </a:cxn>
                <a:cxn ang="0">
                  <a:pos x="164" y="173"/>
                </a:cxn>
                <a:cxn ang="0">
                  <a:pos x="141" y="162"/>
                </a:cxn>
                <a:cxn ang="0">
                  <a:pos x="125" y="128"/>
                </a:cxn>
                <a:cxn ang="0">
                  <a:pos x="148" y="88"/>
                </a:cxn>
                <a:cxn ang="0">
                  <a:pos x="193" y="71"/>
                </a:cxn>
                <a:cxn ang="0">
                  <a:pos x="181" y="62"/>
                </a:cxn>
                <a:cxn ang="0">
                  <a:pos x="185" y="42"/>
                </a:cxn>
                <a:cxn ang="0">
                  <a:pos x="139" y="37"/>
                </a:cxn>
                <a:cxn ang="0">
                  <a:pos x="98" y="0"/>
                </a:cxn>
                <a:cxn ang="0">
                  <a:pos x="92" y="27"/>
                </a:cxn>
                <a:cxn ang="0">
                  <a:pos x="54" y="51"/>
                </a:cxn>
                <a:cxn ang="0">
                  <a:pos x="35" y="84"/>
                </a:cxn>
                <a:cxn ang="0">
                  <a:pos x="11" y="76"/>
                </a:cxn>
                <a:cxn ang="0">
                  <a:pos x="14" y="58"/>
                </a:cxn>
                <a:cxn ang="0">
                  <a:pos x="0" y="75"/>
                </a:cxn>
              </a:cxnLst>
              <a:rect l="0" t="0" r="r" b="b"/>
              <a:pathLst>
                <a:path w="211" h="317">
                  <a:moveTo>
                    <a:pt x="0" y="75"/>
                  </a:moveTo>
                  <a:lnTo>
                    <a:pt x="3" y="100"/>
                  </a:lnTo>
                  <a:lnTo>
                    <a:pt x="40" y="142"/>
                  </a:lnTo>
                  <a:lnTo>
                    <a:pt x="84" y="247"/>
                  </a:lnTo>
                  <a:lnTo>
                    <a:pt x="182" y="316"/>
                  </a:lnTo>
                  <a:lnTo>
                    <a:pt x="197" y="305"/>
                  </a:lnTo>
                  <a:lnTo>
                    <a:pt x="207" y="282"/>
                  </a:lnTo>
                  <a:lnTo>
                    <a:pt x="193" y="275"/>
                  </a:lnTo>
                  <a:lnTo>
                    <a:pt x="200" y="270"/>
                  </a:lnTo>
                  <a:lnTo>
                    <a:pt x="210" y="214"/>
                  </a:lnTo>
                  <a:lnTo>
                    <a:pt x="196" y="189"/>
                  </a:lnTo>
                  <a:lnTo>
                    <a:pt x="182" y="189"/>
                  </a:lnTo>
                  <a:lnTo>
                    <a:pt x="182" y="159"/>
                  </a:lnTo>
                  <a:lnTo>
                    <a:pt x="164" y="173"/>
                  </a:lnTo>
                  <a:lnTo>
                    <a:pt x="141" y="162"/>
                  </a:lnTo>
                  <a:lnTo>
                    <a:pt x="125" y="128"/>
                  </a:lnTo>
                  <a:lnTo>
                    <a:pt x="148" y="88"/>
                  </a:lnTo>
                  <a:lnTo>
                    <a:pt x="193" y="71"/>
                  </a:lnTo>
                  <a:lnTo>
                    <a:pt x="181" y="62"/>
                  </a:lnTo>
                  <a:lnTo>
                    <a:pt x="185" y="42"/>
                  </a:lnTo>
                  <a:lnTo>
                    <a:pt x="139" y="37"/>
                  </a:lnTo>
                  <a:lnTo>
                    <a:pt x="98" y="0"/>
                  </a:lnTo>
                  <a:lnTo>
                    <a:pt x="92" y="27"/>
                  </a:lnTo>
                  <a:lnTo>
                    <a:pt x="54" y="51"/>
                  </a:lnTo>
                  <a:lnTo>
                    <a:pt x="35" y="84"/>
                  </a:lnTo>
                  <a:lnTo>
                    <a:pt x="11" y="76"/>
                  </a:lnTo>
                  <a:lnTo>
                    <a:pt x="14" y="58"/>
                  </a:lnTo>
                  <a:lnTo>
                    <a:pt x="0" y="7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Freeform 317">
              <a:extLst>
                <a:ext uri="{FF2B5EF4-FFF2-40B4-BE49-F238E27FC236}">
                  <a16:creationId xmlns:a16="http://schemas.microsoft.com/office/drawing/2014/main" xmlns="" id="{7BAEBD5F-1CFF-4D98-901C-AFD5C7EA0E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41" y="2207"/>
              <a:ext cx="61" cy="87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5" y="0"/>
                </a:cxn>
                <a:cxn ang="0">
                  <a:pos x="66" y="8"/>
                </a:cxn>
                <a:cxn ang="0">
                  <a:pos x="60" y="62"/>
                </a:cxn>
                <a:cxn ang="0">
                  <a:pos x="26" y="66"/>
                </a:cxn>
                <a:cxn ang="0">
                  <a:pos x="0" y="30"/>
                </a:cxn>
              </a:cxnLst>
              <a:rect l="0" t="0" r="r" b="b"/>
              <a:pathLst>
                <a:path w="67" h="67">
                  <a:moveTo>
                    <a:pt x="0" y="30"/>
                  </a:moveTo>
                  <a:lnTo>
                    <a:pt x="15" y="0"/>
                  </a:lnTo>
                  <a:lnTo>
                    <a:pt x="66" y="8"/>
                  </a:lnTo>
                  <a:lnTo>
                    <a:pt x="60" y="62"/>
                  </a:lnTo>
                  <a:lnTo>
                    <a:pt x="26" y="66"/>
                  </a:lnTo>
                  <a:lnTo>
                    <a:pt x="0" y="3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Freeform 318">
              <a:extLst>
                <a:ext uri="{FF2B5EF4-FFF2-40B4-BE49-F238E27FC236}">
                  <a16:creationId xmlns:a16="http://schemas.microsoft.com/office/drawing/2014/main" xmlns="" id="{4BEAAE16-F0BA-4563-B800-EDD6CD6ED6C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82" y="2101"/>
              <a:ext cx="16" cy="20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11"/>
                </a:cxn>
                <a:cxn ang="0">
                  <a:pos x="16" y="0"/>
                </a:cxn>
                <a:cxn ang="0">
                  <a:pos x="0" y="16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lnTo>
                    <a:pt x="16" y="11"/>
                  </a:lnTo>
                  <a:lnTo>
                    <a:pt x="16" y="0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Freeform 319">
              <a:extLst>
                <a:ext uri="{FF2B5EF4-FFF2-40B4-BE49-F238E27FC236}">
                  <a16:creationId xmlns:a16="http://schemas.microsoft.com/office/drawing/2014/main" xmlns="" id="{2C7C194E-A530-4ABD-A665-94219781A9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92" y="825"/>
              <a:ext cx="125" cy="16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8" y="30"/>
                </a:cxn>
                <a:cxn ang="0">
                  <a:pos x="24" y="38"/>
                </a:cxn>
                <a:cxn ang="0">
                  <a:pos x="32" y="34"/>
                </a:cxn>
                <a:cxn ang="0">
                  <a:pos x="17" y="25"/>
                </a:cxn>
                <a:cxn ang="0">
                  <a:pos x="32" y="25"/>
                </a:cxn>
                <a:cxn ang="0">
                  <a:pos x="47" y="38"/>
                </a:cxn>
                <a:cxn ang="0">
                  <a:pos x="41" y="11"/>
                </a:cxn>
                <a:cxn ang="0">
                  <a:pos x="53" y="37"/>
                </a:cxn>
                <a:cxn ang="0">
                  <a:pos x="83" y="50"/>
                </a:cxn>
                <a:cxn ang="0">
                  <a:pos x="77" y="67"/>
                </a:cxn>
                <a:cxn ang="0">
                  <a:pos x="110" y="90"/>
                </a:cxn>
                <a:cxn ang="0">
                  <a:pos x="102" y="107"/>
                </a:cxn>
                <a:cxn ang="0">
                  <a:pos x="117" y="93"/>
                </a:cxn>
                <a:cxn ang="0">
                  <a:pos x="122" y="127"/>
                </a:cxn>
                <a:cxn ang="0">
                  <a:pos x="136" y="122"/>
                </a:cxn>
                <a:cxn ang="0">
                  <a:pos x="137" y="97"/>
                </a:cxn>
                <a:cxn ang="0">
                  <a:pos x="104" y="81"/>
                </a:cxn>
                <a:cxn ang="0">
                  <a:pos x="41" y="0"/>
                </a:cxn>
                <a:cxn ang="0">
                  <a:pos x="10" y="25"/>
                </a:cxn>
                <a:cxn ang="0">
                  <a:pos x="0" y="11"/>
                </a:cxn>
              </a:cxnLst>
              <a:rect l="0" t="0" r="r" b="b"/>
              <a:pathLst>
                <a:path w="138" h="128">
                  <a:moveTo>
                    <a:pt x="0" y="11"/>
                  </a:moveTo>
                  <a:lnTo>
                    <a:pt x="8" y="30"/>
                  </a:lnTo>
                  <a:lnTo>
                    <a:pt x="24" y="38"/>
                  </a:lnTo>
                  <a:lnTo>
                    <a:pt x="32" y="34"/>
                  </a:lnTo>
                  <a:lnTo>
                    <a:pt x="17" y="25"/>
                  </a:lnTo>
                  <a:lnTo>
                    <a:pt x="32" y="25"/>
                  </a:lnTo>
                  <a:lnTo>
                    <a:pt x="47" y="38"/>
                  </a:lnTo>
                  <a:lnTo>
                    <a:pt x="41" y="11"/>
                  </a:lnTo>
                  <a:lnTo>
                    <a:pt x="53" y="37"/>
                  </a:lnTo>
                  <a:lnTo>
                    <a:pt x="83" y="50"/>
                  </a:lnTo>
                  <a:lnTo>
                    <a:pt x="77" y="67"/>
                  </a:lnTo>
                  <a:lnTo>
                    <a:pt x="110" y="90"/>
                  </a:lnTo>
                  <a:lnTo>
                    <a:pt x="102" y="107"/>
                  </a:lnTo>
                  <a:lnTo>
                    <a:pt x="117" y="93"/>
                  </a:lnTo>
                  <a:lnTo>
                    <a:pt x="122" y="127"/>
                  </a:lnTo>
                  <a:lnTo>
                    <a:pt x="136" y="122"/>
                  </a:lnTo>
                  <a:lnTo>
                    <a:pt x="137" y="97"/>
                  </a:lnTo>
                  <a:lnTo>
                    <a:pt x="104" y="81"/>
                  </a:lnTo>
                  <a:lnTo>
                    <a:pt x="41" y="0"/>
                  </a:lnTo>
                  <a:lnTo>
                    <a:pt x="10" y="25"/>
                  </a:lnTo>
                  <a:lnTo>
                    <a:pt x="0" y="1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Freeform 320">
              <a:extLst>
                <a:ext uri="{FF2B5EF4-FFF2-40B4-BE49-F238E27FC236}">
                  <a16:creationId xmlns:a16="http://schemas.microsoft.com/office/drawing/2014/main" xmlns="" id="{202E04DB-0677-4A06-83EF-4C4EB625988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8" y="877"/>
              <a:ext cx="23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0"/>
                </a:cxn>
                <a:cxn ang="0">
                  <a:pos x="9" y="11"/>
                </a:cxn>
                <a:cxn ang="0">
                  <a:pos x="25" y="18"/>
                </a:cxn>
                <a:cxn ang="0">
                  <a:pos x="12" y="11"/>
                </a:cxn>
                <a:cxn ang="0">
                  <a:pos x="25" y="5"/>
                </a:cxn>
                <a:cxn ang="0">
                  <a:pos x="0" y="0"/>
                </a:cxn>
              </a:cxnLst>
              <a:rect l="0" t="0" r="r" b="b"/>
              <a:pathLst>
                <a:path w="26" h="21">
                  <a:moveTo>
                    <a:pt x="0" y="0"/>
                  </a:moveTo>
                  <a:lnTo>
                    <a:pt x="8" y="20"/>
                  </a:lnTo>
                  <a:lnTo>
                    <a:pt x="9" y="11"/>
                  </a:lnTo>
                  <a:lnTo>
                    <a:pt x="25" y="18"/>
                  </a:lnTo>
                  <a:lnTo>
                    <a:pt x="12" y="11"/>
                  </a:lnTo>
                  <a:lnTo>
                    <a:pt x="25" y="5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Freeform 321">
              <a:extLst>
                <a:ext uri="{FF2B5EF4-FFF2-40B4-BE49-F238E27FC236}">
                  <a16:creationId xmlns:a16="http://schemas.microsoft.com/office/drawing/2014/main" xmlns="" id="{A7FEC252-6BDB-47DE-91D2-8C2E16E9A4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28" y="899"/>
              <a:ext cx="18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" y="8"/>
                </a:cxn>
                <a:cxn ang="0">
                  <a:pos x="17" y="33"/>
                </a:cxn>
                <a:cxn ang="0">
                  <a:pos x="0" y="0"/>
                </a:cxn>
              </a:cxnLst>
              <a:rect l="0" t="0" r="r" b="b"/>
              <a:pathLst>
                <a:path w="18" h="34">
                  <a:moveTo>
                    <a:pt x="0" y="0"/>
                  </a:moveTo>
                  <a:lnTo>
                    <a:pt x="17" y="8"/>
                  </a:lnTo>
                  <a:lnTo>
                    <a:pt x="17" y="3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Freeform 322">
              <a:extLst>
                <a:ext uri="{FF2B5EF4-FFF2-40B4-BE49-F238E27FC236}">
                  <a16:creationId xmlns:a16="http://schemas.microsoft.com/office/drawing/2014/main" xmlns="" id="{28299CFA-DDD6-44C0-8857-C900C8F459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43" y="879"/>
              <a:ext cx="16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9"/>
                </a:cxn>
                <a:cxn ang="0">
                  <a:pos x="13" y="19"/>
                </a:cxn>
                <a:cxn ang="0">
                  <a:pos x="8" y="4"/>
                </a:cxn>
                <a:cxn ang="0">
                  <a:pos x="16" y="15"/>
                </a:cxn>
                <a:cxn ang="0">
                  <a:pos x="8" y="0"/>
                </a:cxn>
                <a:cxn ang="0">
                  <a:pos x="0" y="0"/>
                </a:cxn>
              </a:cxnLst>
              <a:rect l="0" t="0" r="r" b="b"/>
              <a:pathLst>
                <a:path w="17" h="20">
                  <a:moveTo>
                    <a:pt x="0" y="0"/>
                  </a:moveTo>
                  <a:lnTo>
                    <a:pt x="4" y="19"/>
                  </a:lnTo>
                  <a:lnTo>
                    <a:pt x="13" y="19"/>
                  </a:lnTo>
                  <a:lnTo>
                    <a:pt x="8" y="4"/>
                  </a:lnTo>
                  <a:lnTo>
                    <a:pt x="16" y="15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Freeform 323">
              <a:extLst>
                <a:ext uri="{FF2B5EF4-FFF2-40B4-BE49-F238E27FC236}">
                  <a16:creationId xmlns:a16="http://schemas.microsoft.com/office/drawing/2014/main" xmlns="" id="{CE411713-7AE3-465E-99B0-98E627FE51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54" y="916"/>
              <a:ext cx="16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16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18" h="17">
                  <a:moveTo>
                    <a:pt x="0" y="0"/>
                  </a:moveTo>
                  <a:lnTo>
                    <a:pt x="16" y="16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Freeform 324">
              <a:extLst>
                <a:ext uri="{FF2B5EF4-FFF2-40B4-BE49-F238E27FC236}">
                  <a16:creationId xmlns:a16="http://schemas.microsoft.com/office/drawing/2014/main" xmlns="" id="{F41B4D5A-5E27-48D0-8C5E-06942893430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62" y="940"/>
              <a:ext cx="18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10"/>
                </a:cxn>
                <a:cxn ang="0">
                  <a:pos x="20" y="32"/>
                </a:cxn>
                <a:cxn ang="0">
                  <a:pos x="0" y="0"/>
                </a:cxn>
              </a:cxnLst>
              <a:rect l="0" t="0" r="r" b="b"/>
              <a:pathLst>
                <a:path w="21" h="33">
                  <a:moveTo>
                    <a:pt x="0" y="0"/>
                  </a:moveTo>
                  <a:lnTo>
                    <a:pt x="16" y="10"/>
                  </a:lnTo>
                  <a:lnTo>
                    <a:pt x="20" y="3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Freeform 325">
              <a:extLst>
                <a:ext uri="{FF2B5EF4-FFF2-40B4-BE49-F238E27FC236}">
                  <a16:creationId xmlns:a16="http://schemas.microsoft.com/office/drawing/2014/main" xmlns="" id="{09CFDAE8-AA1B-42BA-87D9-2C29740F17F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94" y="949"/>
              <a:ext cx="16" cy="2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7" y="0"/>
                </a:cxn>
                <a:cxn ang="0">
                  <a:pos x="16" y="22"/>
                </a:cxn>
                <a:cxn ang="0">
                  <a:pos x="0" y="12"/>
                </a:cxn>
              </a:cxnLst>
              <a:rect l="0" t="0" r="r" b="b"/>
              <a:pathLst>
                <a:path w="17" h="23">
                  <a:moveTo>
                    <a:pt x="0" y="12"/>
                  </a:moveTo>
                  <a:lnTo>
                    <a:pt x="7" y="0"/>
                  </a:lnTo>
                  <a:lnTo>
                    <a:pt x="16" y="22"/>
                  </a:lnTo>
                  <a:lnTo>
                    <a:pt x="0" y="12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Freeform 326">
              <a:extLst>
                <a:ext uri="{FF2B5EF4-FFF2-40B4-BE49-F238E27FC236}">
                  <a16:creationId xmlns:a16="http://schemas.microsoft.com/office/drawing/2014/main" xmlns="" id="{259EAC6D-0C70-452F-83AE-F81C354454C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24" y="406"/>
              <a:ext cx="465" cy="580"/>
            </a:xfrm>
            <a:custGeom>
              <a:avLst/>
              <a:gdLst/>
              <a:ahLst/>
              <a:cxnLst>
                <a:cxn ang="0">
                  <a:pos x="32" y="183"/>
                </a:cxn>
                <a:cxn ang="0">
                  <a:pos x="33" y="201"/>
                </a:cxn>
                <a:cxn ang="0">
                  <a:pos x="91" y="212"/>
                </a:cxn>
                <a:cxn ang="0">
                  <a:pos x="112" y="202"/>
                </a:cxn>
                <a:cxn ang="0">
                  <a:pos x="50" y="260"/>
                </a:cxn>
                <a:cxn ang="0">
                  <a:pos x="45" y="285"/>
                </a:cxn>
                <a:cxn ang="0">
                  <a:pos x="45" y="301"/>
                </a:cxn>
                <a:cxn ang="0">
                  <a:pos x="58" y="320"/>
                </a:cxn>
                <a:cxn ang="0">
                  <a:pos x="83" y="337"/>
                </a:cxn>
                <a:cxn ang="0">
                  <a:pos x="96" y="320"/>
                </a:cxn>
                <a:cxn ang="0">
                  <a:pos x="100" y="362"/>
                </a:cxn>
                <a:cxn ang="0">
                  <a:pos x="153" y="368"/>
                </a:cxn>
                <a:cxn ang="0">
                  <a:pos x="169" y="362"/>
                </a:cxn>
                <a:cxn ang="0">
                  <a:pos x="158" y="408"/>
                </a:cxn>
                <a:cxn ang="0">
                  <a:pos x="128" y="432"/>
                </a:cxn>
                <a:cxn ang="0">
                  <a:pos x="76" y="456"/>
                </a:cxn>
                <a:cxn ang="0">
                  <a:pos x="139" y="438"/>
                </a:cxn>
                <a:cxn ang="0">
                  <a:pos x="151" y="415"/>
                </a:cxn>
                <a:cxn ang="0">
                  <a:pos x="234" y="372"/>
                </a:cxn>
                <a:cxn ang="0">
                  <a:pos x="234" y="343"/>
                </a:cxn>
                <a:cxn ang="0">
                  <a:pos x="301" y="267"/>
                </a:cxn>
                <a:cxn ang="0">
                  <a:pos x="315" y="287"/>
                </a:cxn>
                <a:cxn ang="0">
                  <a:pos x="319" y="306"/>
                </a:cxn>
                <a:cxn ang="0">
                  <a:pos x="274" y="332"/>
                </a:cxn>
                <a:cxn ang="0">
                  <a:pos x="275" y="348"/>
                </a:cxn>
                <a:cxn ang="0">
                  <a:pos x="334" y="312"/>
                </a:cxn>
                <a:cxn ang="0">
                  <a:pos x="341" y="296"/>
                </a:cxn>
                <a:cxn ang="0">
                  <a:pos x="365" y="296"/>
                </a:cxn>
                <a:cxn ang="0">
                  <a:pos x="403" y="325"/>
                </a:cxn>
                <a:cxn ang="0">
                  <a:pos x="479" y="323"/>
                </a:cxn>
                <a:cxn ang="0">
                  <a:pos x="477" y="342"/>
                </a:cxn>
                <a:cxn ang="0">
                  <a:pos x="504" y="342"/>
                </a:cxn>
                <a:cxn ang="0">
                  <a:pos x="458" y="320"/>
                </a:cxn>
                <a:cxn ang="0">
                  <a:pos x="279" y="29"/>
                </a:cxn>
                <a:cxn ang="0">
                  <a:pos x="219" y="10"/>
                </a:cxn>
                <a:cxn ang="0">
                  <a:pos x="199" y="15"/>
                </a:cxn>
                <a:cxn ang="0">
                  <a:pos x="191" y="0"/>
                </a:cxn>
                <a:cxn ang="0">
                  <a:pos x="138" y="18"/>
                </a:cxn>
                <a:cxn ang="0">
                  <a:pos x="133" y="25"/>
                </a:cxn>
                <a:cxn ang="0">
                  <a:pos x="107" y="47"/>
                </a:cxn>
                <a:cxn ang="0">
                  <a:pos x="74" y="67"/>
                </a:cxn>
                <a:cxn ang="0">
                  <a:pos x="33" y="91"/>
                </a:cxn>
                <a:cxn ang="0">
                  <a:pos x="72" y="131"/>
                </a:cxn>
                <a:cxn ang="0">
                  <a:pos x="100" y="144"/>
                </a:cxn>
                <a:cxn ang="0">
                  <a:pos x="118" y="155"/>
                </a:cxn>
                <a:cxn ang="0">
                  <a:pos x="72" y="160"/>
                </a:cxn>
                <a:cxn ang="0">
                  <a:pos x="58" y="147"/>
                </a:cxn>
              </a:cxnLst>
              <a:rect l="0" t="0" r="r" b="b"/>
              <a:pathLst>
                <a:path w="505" h="457">
                  <a:moveTo>
                    <a:pt x="0" y="171"/>
                  </a:moveTo>
                  <a:lnTo>
                    <a:pt x="32" y="183"/>
                  </a:lnTo>
                  <a:lnTo>
                    <a:pt x="17" y="185"/>
                  </a:lnTo>
                  <a:lnTo>
                    <a:pt x="33" y="201"/>
                  </a:lnTo>
                  <a:lnTo>
                    <a:pt x="83" y="201"/>
                  </a:lnTo>
                  <a:lnTo>
                    <a:pt x="91" y="212"/>
                  </a:lnTo>
                  <a:lnTo>
                    <a:pt x="124" y="198"/>
                  </a:lnTo>
                  <a:lnTo>
                    <a:pt x="112" y="202"/>
                  </a:lnTo>
                  <a:lnTo>
                    <a:pt x="118" y="234"/>
                  </a:lnTo>
                  <a:lnTo>
                    <a:pt x="50" y="260"/>
                  </a:lnTo>
                  <a:lnTo>
                    <a:pt x="28" y="288"/>
                  </a:lnTo>
                  <a:lnTo>
                    <a:pt x="45" y="285"/>
                  </a:lnTo>
                  <a:lnTo>
                    <a:pt x="33" y="291"/>
                  </a:lnTo>
                  <a:lnTo>
                    <a:pt x="45" y="301"/>
                  </a:lnTo>
                  <a:lnTo>
                    <a:pt x="72" y="306"/>
                  </a:lnTo>
                  <a:lnTo>
                    <a:pt x="58" y="320"/>
                  </a:lnTo>
                  <a:lnTo>
                    <a:pt x="69" y="337"/>
                  </a:lnTo>
                  <a:lnTo>
                    <a:pt x="83" y="337"/>
                  </a:lnTo>
                  <a:lnTo>
                    <a:pt x="112" y="306"/>
                  </a:lnTo>
                  <a:lnTo>
                    <a:pt x="96" y="320"/>
                  </a:lnTo>
                  <a:lnTo>
                    <a:pt x="107" y="351"/>
                  </a:lnTo>
                  <a:lnTo>
                    <a:pt x="100" y="362"/>
                  </a:lnTo>
                  <a:lnTo>
                    <a:pt x="128" y="344"/>
                  </a:lnTo>
                  <a:lnTo>
                    <a:pt x="153" y="368"/>
                  </a:lnTo>
                  <a:lnTo>
                    <a:pt x="160" y="354"/>
                  </a:lnTo>
                  <a:lnTo>
                    <a:pt x="169" y="362"/>
                  </a:lnTo>
                  <a:lnTo>
                    <a:pt x="190" y="352"/>
                  </a:lnTo>
                  <a:lnTo>
                    <a:pt x="158" y="408"/>
                  </a:lnTo>
                  <a:lnTo>
                    <a:pt x="132" y="419"/>
                  </a:lnTo>
                  <a:lnTo>
                    <a:pt x="128" y="432"/>
                  </a:lnTo>
                  <a:lnTo>
                    <a:pt x="100" y="432"/>
                  </a:lnTo>
                  <a:lnTo>
                    <a:pt x="76" y="456"/>
                  </a:lnTo>
                  <a:lnTo>
                    <a:pt x="107" y="438"/>
                  </a:lnTo>
                  <a:lnTo>
                    <a:pt x="139" y="438"/>
                  </a:lnTo>
                  <a:lnTo>
                    <a:pt x="158" y="424"/>
                  </a:lnTo>
                  <a:lnTo>
                    <a:pt x="151" y="415"/>
                  </a:lnTo>
                  <a:lnTo>
                    <a:pt x="170" y="417"/>
                  </a:lnTo>
                  <a:lnTo>
                    <a:pt x="234" y="372"/>
                  </a:lnTo>
                  <a:lnTo>
                    <a:pt x="248" y="357"/>
                  </a:lnTo>
                  <a:lnTo>
                    <a:pt x="234" y="343"/>
                  </a:lnTo>
                  <a:lnTo>
                    <a:pt x="290" y="293"/>
                  </a:lnTo>
                  <a:lnTo>
                    <a:pt x="301" y="267"/>
                  </a:lnTo>
                  <a:lnTo>
                    <a:pt x="294" y="293"/>
                  </a:lnTo>
                  <a:lnTo>
                    <a:pt x="315" y="287"/>
                  </a:lnTo>
                  <a:lnTo>
                    <a:pt x="304" y="301"/>
                  </a:lnTo>
                  <a:lnTo>
                    <a:pt x="319" y="306"/>
                  </a:lnTo>
                  <a:lnTo>
                    <a:pt x="281" y="310"/>
                  </a:lnTo>
                  <a:lnTo>
                    <a:pt x="274" y="332"/>
                  </a:lnTo>
                  <a:lnTo>
                    <a:pt x="288" y="332"/>
                  </a:lnTo>
                  <a:lnTo>
                    <a:pt x="275" y="348"/>
                  </a:lnTo>
                  <a:lnTo>
                    <a:pt x="327" y="324"/>
                  </a:lnTo>
                  <a:lnTo>
                    <a:pt x="334" y="312"/>
                  </a:lnTo>
                  <a:lnTo>
                    <a:pt x="327" y="306"/>
                  </a:lnTo>
                  <a:lnTo>
                    <a:pt x="341" y="296"/>
                  </a:lnTo>
                  <a:lnTo>
                    <a:pt x="338" y="306"/>
                  </a:lnTo>
                  <a:lnTo>
                    <a:pt x="365" y="296"/>
                  </a:lnTo>
                  <a:lnTo>
                    <a:pt x="360" y="310"/>
                  </a:lnTo>
                  <a:lnTo>
                    <a:pt x="403" y="325"/>
                  </a:lnTo>
                  <a:lnTo>
                    <a:pt x="466" y="337"/>
                  </a:lnTo>
                  <a:lnTo>
                    <a:pt x="479" y="323"/>
                  </a:lnTo>
                  <a:lnTo>
                    <a:pt x="490" y="332"/>
                  </a:lnTo>
                  <a:lnTo>
                    <a:pt x="477" y="342"/>
                  </a:lnTo>
                  <a:lnTo>
                    <a:pt x="496" y="351"/>
                  </a:lnTo>
                  <a:lnTo>
                    <a:pt x="504" y="342"/>
                  </a:lnTo>
                  <a:lnTo>
                    <a:pt x="490" y="320"/>
                  </a:lnTo>
                  <a:lnTo>
                    <a:pt x="458" y="320"/>
                  </a:lnTo>
                  <a:lnTo>
                    <a:pt x="458" y="52"/>
                  </a:lnTo>
                  <a:lnTo>
                    <a:pt x="279" y="29"/>
                  </a:lnTo>
                  <a:lnTo>
                    <a:pt x="267" y="15"/>
                  </a:lnTo>
                  <a:lnTo>
                    <a:pt x="219" y="10"/>
                  </a:lnTo>
                  <a:lnTo>
                    <a:pt x="212" y="18"/>
                  </a:lnTo>
                  <a:lnTo>
                    <a:pt x="199" y="15"/>
                  </a:lnTo>
                  <a:lnTo>
                    <a:pt x="212" y="6"/>
                  </a:lnTo>
                  <a:lnTo>
                    <a:pt x="191" y="0"/>
                  </a:lnTo>
                  <a:lnTo>
                    <a:pt x="171" y="15"/>
                  </a:lnTo>
                  <a:lnTo>
                    <a:pt x="138" y="18"/>
                  </a:lnTo>
                  <a:lnTo>
                    <a:pt x="137" y="36"/>
                  </a:lnTo>
                  <a:lnTo>
                    <a:pt x="133" y="25"/>
                  </a:lnTo>
                  <a:lnTo>
                    <a:pt x="102" y="33"/>
                  </a:lnTo>
                  <a:lnTo>
                    <a:pt x="107" y="47"/>
                  </a:lnTo>
                  <a:lnTo>
                    <a:pt x="96" y="42"/>
                  </a:lnTo>
                  <a:lnTo>
                    <a:pt x="74" y="67"/>
                  </a:lnTo>
                  <a:lnTo>
                    <a:pt x="28" y="77"/>
                  </a:lnTo>
                  <a:lnTo>
                    <a:pt x="33" y="91"/>
                  </a:lnTo>
                  <a:lnTo>
                    <a:pt x="21" y="93"/>
                  </a:lnTo>
                  <a:lnTo>
                    <a:pt x="72" y="131"/>
                  </a:lnTo>
                  <a:lnTo>
                    <a:pt x="145" y="149"/>
                  </a:lnTo>
                  <a:lnTo>
                    <a:pt x="100" y="144"/>
                  </a:lnTo>
                  <a:lnTo>
                    <a:pt x="102" y="155"/>
                  </a:lnTo>
                  <a:lnTo>
                    <a:pt x="118" y="155"/>
                  </a:lnTo>
                  <a:lnTo>
                    <a:pt x="104" y="164"/>
                  </a:lnTo>
                  <a:lnTo>
                    <a:pt x="72" y="160"/>
                  </a:lnTo>
                  <a:lnTo>
                    <a:pt x="72" y="147"/>
                  </a:lnTo>
                  <a:lnTo>
                    <a:pt x="58" y="147"/>
                  </a:lnTo>
                  <a:lnTo>
                    <a:pt x="0" y="171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Freeform 327">
              <a:extLst>
                <a:ext uri="{FF2B5EF4-FFF2-40B4-BE49-F238E27FC236}">
                  <a16:creationId xmlns:a16="http://schemas.microsoft.com/office/drawing/2014/main" xmlns="" id="{235BFB22-8AD9-4590-B4B0-C8D9AB691F7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29" y="890"/>
              <a:ext cx="42" cy="3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2" y="26"/>
                </a:cxn>
                <a:cxn ang="0">
                  <a:pos x="44" y="5"/>
                </a:cxn>
                <a:cxn ang="0">
                  <a:pos x="17" y="0"/>
                </a:cxn>
                <a:cxn ang="0">
                  <a:pos x="20" y="9"/>
                </a:cxn>
                <a:cxn ang="0">
                  <a:pos x="0" y="9"/>
                </a:cxn>
              </a:cxnLst>
              <a:rect l="0" t="0" r="r" b="b"/>
              <a:pathLst>
                <a:path w="45" h="27">
                  <a:moveTo>
                    <a:pt x="0" y="9"/>
                  </a:moveTo>
                  <a:lnTo>
                    <a:pt x="12" y="26"/>
                  </a:lnTo>
                  <a:lnTo>
                    <a:pt x="44" y="5"/>
                  </a:lnTo>
                  <a:lnTo>
                    <a:pt x="17" y="0"/>
                  </a:lnTo>
                  <a:lnTo>
                    <a:pt x="20" y="9"/>
                  </a:lnTo>
                  <a:lnTo>
                    <a:pt x="0" y="9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Freeform 328">
              <a:extLst>
                <a:ext uri="{FF2B5EF4-FFF2-40B4-BE49-F238E27FC236}">
                  <a16:creationId xmlns:a16="http://schemas.microsoft.com/office/drawing/2014/main" xmlns="" id="{984F2060-800C-428E-8796-B9216B6E084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00" y="1142"/>
              <a:ext cx="901" cy="626"/>
            </a:xfrm>
            <a:custGeom>
              <a:avLst/>
              <a:gdLst/>
              <a:ahLst/>
              <a:cxnLst>
                <a:cxn ang="0">
                  <a:pos x="12" y="67"/>
                </a:cxn>
                <a:cxn ang="0">
                  <a:pos x="12" y="73"/>
                </a:cxn>
                <a:cxn ang="0">
                  <a:pos x="31" y="243"/>
                </a:cxn>
                <a:cxn ang="0">
                  <a:pos x="41" y="261"/>
                </a:cxn>
                <a:cxn ang="0">
                  <a:pos x="103" y="322"/>
                </a:cxn>
                <a:cxn ang="0">
                  <a:pos x="170" y="347"/>
                </a:cxn>
                <a:cxn ang="0">
                  <a:pos x="310" y="366"/>
                </a:cxn>
                <a:cxn ang="0">
                  <a:pos x="390" y="403"/>
                </a:cxn>
                <a:cxn ang="0">
                  <a:pos x="468" y="477"/>
                </a:cxn>
                <a:cxn ang="0">
                  <a:pos x="499" y="420"/>
                </a:cxn>
                <a:cxn ang="0">
                  <a:pos x="554" y="403"/>
                </a:cxn>
                <a:cxn ang="0">
                  <a:pos x="598" y="395"/>
                </a:cxn>
                <a:cxn ang="0">
                  <a:pos x="617" y="394"/>
                </a:cxn>
                <a:cxn ang="0">
                  <a:pos x="623" y="395"/>
                </a:cxn>
                <a:cxn ang="0">
                  <a:pos x="710" y="417"/>
                </a:cxn>
                <a:cxn ang="0">
                  <a:pos x="735" y="490"/>
                </a:cxn>
                <a:cxn ang="0">
                  <a:pos x="753" y="456"/>
                </a:cxn>
                <a:cxn ang="0">
                  <a:pos x="743" y="351"/>
                </a:cxn>
                <a:cxn ang="0">
                  <a:pos x="813" y="285"/>
                </a:cxn>
                <a:cxn ang="0">
                  <a:pos x="816" y="261"/>
                </a:cxn>
                <a:cxn ang="0">
                  <a:pos x="801" y="230"/>
                </a:cxn>
                <a:cxn ang="0">
                  <a:pos x="813" y="219"/>
                </a:cxn>
                <a:cxn ang="0">
                  <a:pos x="828" y="261"/>
                </a:cxn>
                <a:cxn ang="0">
                  <a:pos x="833" y="211"/>
                </a:cxn>
                <a:cxn ang="0">
                  <a:pos x="859" y="185"/>
                </a:cxn>
                <a:cxn ang="0">
                  <a:pos x="912" y="154"/>
                </a:cxn>
                <a:cxn ang="0">
                  <a:pos x="975" y="105"/>
                </a:cxn>
                <a:cxn ang="0">
                  <a:pos x="963" y="84"/>
                </a:cxn>
                <a:cxn ang="0">
                  <a:pos x="935" y="46"/>
                </a:cxn>
                <a:cxn ang="0">
                  <a:pos x="828" y="106"/>
                </a:cxn>
                <a:cxn ang="0">
                  <a:pos x="773" y="134"/>
                </a:cxn>
                <a:cxn ang="0">
                  <a:pos x="728" y="171"/>
                </a:cxn>
                <a:cxn ang="0">
                  <a:pos x="703" y="160"/>
                </a:cxn>
                <a:cxn ang="0">
                  <a:pos x="711" y="148"/>
                </a:cxn>
                <a:cxn ang="0">
                  <a:pos x="708" y="115"/>
                </a:cxn>
                <a:cxn ang="0">
                  <a:pos x="696" y="92"/>
                </a:cxn>
                <a:cxn ang="0">
                  <a:pos x="651" y="105"/>
                </a:cxn>
                <a:cxn ang="0">
                  <a:pos x="628" y="163"/>
                </a:cxn>
                <a:cxn ang="0">
                  <a:pos x="636" y="92"/>
                </a:cxn>
                <a:cxn ang="0">
                  <a:pos x="646" y="79"/>
                </a:cxn>
                <a:cxn ang="0">
                  <a:pos x="682" y="66"/>
                </a:cxn>
                <a:cxn ang="0">
                  <a:pos x="613" y="58"/>
                </a:cxn>
                <a:cxn ang="0">
                  <a:pos x="583" y="65"/>
                </a:cxn>
                <a:cxn ang="0">
                  <a:pos x="591" y="33"/>
                </a:cxn>
                <a:cxn ang="0">
                  <a:pos x="502" y="0"/>
                </a:cxn>
                <a:cxn ang="0">
                  <a:pos x="32" y="10"/>
                </a:cxn>
                <a:cxn ang="0">
                  <a:pos x="31" y="46"/>
                </a:cxn>
                <a:cxn ang="0">
                  <a:pos x="0" y="28"/>
                </a:cxn>
              </a:cxnLst>
              <a:rect l="0" t="0" r="r" b="b"/>
              <a:pathLst>
                <a:path w="979" h="491">
                  <a:moveTo>
                    <a:pt x="0" y="28"/>
                  </a:moveTo>
                  <a:lnTo>
                    <a:pt x="12" y="67"/>
                  </a:lnTo>
                  <a:lnTo>
                    <a:pt x="23" y="71"/>
                  </a:lnTo>
                  <a:lnTo>
                    <a:pt x="12" y="73"/>
                  </a:lnTo>
                  <a:lnTo>
                    <a:pt x="5" y="192"/>
                  </a:lnTo>
                  <a:lnTo>
                    <a:pt x="31" y="243"/>
                  </a:lnTo>
                  <a:lnTo>
                    <a:pt x="46" y="243"/>
                  </a:lnTo>
                  <a:lnTo>
                    <a:pt x="41" y="261"/>
                  </a:lnTo>
                  <a:lnTo>
                    <a:pt x="70" y="311"/>
                  </a:lnTo>
                  <a:lnTo>
                    <a:pt x="103" y="322"/>
                  </a:lnTo>
                  <a:lnTo>
                    <a:pt x="128" y="352"/>
                  </a:lnTo>
                  <a:lnTo>
                    <a:pt x="170" y="347"/>
                  </a:lnTo>
                  <a:lnTo>
                    <a:pt x="231" y="375"/>
                  </a:lnTo>
                  <a:lnTo>
                    <a:pt x="310" y="366"/>
                  </a:lnTo>
                  <a:lnTo>
                    <a:pt x="355" y="419"/>
                  </a:lnTo>
                  <a:lnTo>
                    <a:pt x="390" y="403"/>
                  </a:lnTo>
                  <a:lnTo>
                    <a:pt x="435" y="466"/>
                  </a:lnTo>
                  <a:lnTo>
                    <a:pt x="468" y="477"/>
                  </a:lnTo>
                  <a:lnTo>
                    <a:pt x="461" y="441"/>
                  </a:lnTo>
                  <a:lnTo>
                    <a:pt x="499" y="420"/>
                  </a:lnTo>
                  <a:lnTo>
                    <a:pt x="503" y="403"/>
                  </a:lnTo>
                  <a:lnTo>
                    <a:pt x="554" y="403"/>
                  </a:lnTo>
                  <a:lnTo>
                    <a:pt x="598" y="419"/>
                  </a:lnTo>
                  <a:lnTo>
                    <a:pt x="598" y="395"/>
                  </a:lnTo>
                  <a:lnTo>
                    <a:pt x="580" y="394"/>
                  </a:lnTo>
                  <a:lnTo>
                    <a:pt x="617" y="394"/>
                  </a:lnTo>
                  <a:lnTo>
                    <a:pt x="621" y="381"/>
                  </a:lnTo>
                  <a:lnTo>
                    <a:pt x="623" y="395"/>
                  </a:lnTo>
                  <a:lnTo>
                    <a:pt x="690" y="399"/>
                  </a:lnTo>
                  <a:lnTo>
                    <a:pt x="710" y="417"/>
                  </a:lnTo>
                  <a:lnTo>
                    <a:pt x="711" y="447"/>
                  </a:lnTo>
                  <a:lnTo>
                    <a:pt x="735" y="490"/>
                  </a:lnTo>
                  <a:lnTo>
                    <a:pt x="748" y="489"/>
                  </a:lnTo>
                  <a:lnTo>
                    <a:pt x="753" y="456"/>
                  </a:lnTo>
                  <a:lnTo>
                    <a:pt x="729" y="381"/>
                  </a:lnTo>
                  <a:lnTo>
                    <a:pt x="743" y="351"/>
                  </a:lnTo>
                  <a:lnTo>
                    <a:pt x="831" y="291"/>
                  </a:lnTo>
                  <a:lnTo>
                    <a:pt x="813" y="285"/>
                  </a:lnTo>
                  <a:lnTo>
                    <a:pt x="828" y="282"/>
                  </a:lnTo>
                  <a:lnTo>
                    <a:pt x="816" y="261"/>
                  </a:lnTo>
                  <a:lnTo>
                    <a:pt x="820" y="246"/>
                  </a:lnTo>
                  <a:lnTo>
                    <a:pt x="801" y="230"/>
                  </a:lnTo>
                  <a:lnTo>
                    <a:pt x="820" y="239"/>
                  </a:lnTo>
                  <a:lnTo>
                    <a:pt x="813" y="219"/>
                  </a:lnTo>
                  <a:lnTo>
                    <a:pt x="828" y="211"/>
                  </a:lnTo>
                  <a:lnTo>
                    <a:pt x="828" y="261"/>
                  </a:lnTo>
                  <a:lnTo>
                    <a:pt x="843" y="230"/>
                  </a:lnTo>
                  <a:lnTo>
                    <a:pt x="833" y="211"/>
                  </a:lnTo>
                  <a:lnTo>
                    <a:pt x="844" y="223"/>
                  </a:lnTo>
                  <a:lnTo>
                    <a:pt x="859" y="185"/>
                  </a:lnTo>
                  <a:lnTo>
                    <a:pt x="929" y="166"/>
                  </a:lnTo>
                  <a:lnTo>
                    <a:pt x="912" y="154"/>
                  </a:lnTo>
                  <a:lnTo>
                    <a:pt x="924" y="127"/>
                  </a:lnTo>
                  <a:lnTo>
                    <a:pt x="975" y="105"/>
                  </a:lnTo>
                  <a:lnTo>
                    <a:pt x="978" y="92"/>
                  </a:lnTo>
                  <a:lnTo>
                    <a:pt x="963" y="84"/>
                  </a:lnTo>
                  <a:lnTo>
                    <a:pt x="963" y="56"/>
                  </a:lnTo>
                  <a:lnTo>
                    <a:pt x="935" y="46"/>
                  </a:lnTo>
                  <a:lnTo>
                    <a:pt x="916" y="91"/>
                  </a:lnTo>
                  <a:lnTo>
                    <a:pt x="828" y="106"/>
                  </a:lnTo>
                  <a:lnTo>
                    <a:pt x="822" y="129"/>
                  </a:lnTo>
                  <a:lnTo>
                    <a:pt x="773" y="134"/>
                  </a:lnTo>
                  <a:lnTo>
                    <a:pt x="776" y="146"/>
                  </a:lnTo>
                  <a:lnTo>
                    <a:pt x="728" y="171"/>
                  </a:lnTo>
                  <a:lnTo>
                    <a:pt x="706" y="171"/>
                  </a:lnTo>
                  <a:lnTo>
                    <a:pt x="703" y="160"/>
                  </a:lnTo>
                  <a:lnTo>
                    <a:pt x="708" y="153"/>
                  </a:lnTo>
                  <a:lnTo>
                    <a:pt x="711" y="148"/>
                  </a:lnTo>
                  <a:lnTo>
                    <a:pt x="715" y="139"/>
                  </a:lnTo>
                  <a:lnTo>
                    <a:pt x="708" y="115"/>
                  </a:lnTo>
                  <a:lnTo>
                    <a:pt x="690" y="127"/>
                  </a:lnTo>
                  <a:lnTo>
                    <a:pt x="696" y="92"/>
                  </a:lnTo>
                  <a:lnTo>
                    <a:pt x="672" y="84"/>
                  </a:lnTo>
                  <a:lnTo>
                    <a:pt x="651" y="105"/>
                  </a:lnTo>
                  <a:lnTo>
                    <a:pt x="643" y="162"/>
                  </a:lnTo>
                  <a:lnTo>
                    <a:pt x="628" y="163"/>
                  </a:lnTo>
                  <a:lnTo>
                    <a:pt x="623" y="134"/>
                  </a:lnTo>
                  <a:lnTo>
                    <a:pt x="636" y="92"/>
                  </a:lnTo>
                  <a:lnTo>
                    <a:pt x="623" y="101"/>
                  </a:lnTo>
                  <a:lnTo>
                    <a:pt x="646" y="79"/>
                  </a:lnTo>
                  <a:lnTo>
                    <a:pt x="690" y="76"/>
                  </a:lnTo>
                  <a:lnTo>
                    <a:pt x="682" y="66"/>
                  </a:lnTo>
                  <a:lnTo>
                    <a:pt x="678" y="66"/>
                  </a:lnTo>
                  <a:lnTo>
                    <a:pt x="613" y="58"/>
                  </a:lnTo>
                  <a:lnTo>
                    <a:pt x="623" y="43"/>
                  </a:lnTo>
                  <a:lnTo>
                    <a:pt x="583" y="65"/>
                  </a:lnTo>
                  <a:lnTo>
                    <a:pt x="552" y="65"/>
                  </a:lnTo>
                  <a:lnTo>
                    <a:pt x="591" y="33"/>
                  </a:lnTo>
                  <a:lnTo>
                    <a:pt x="512" y="18"/>
                  </a:lnTo>
                  <a:lnTo>
                    <a:pt x="502" y="0"/>
                  </a:lnTo>
                  <a:lnTo>
                    <a:pt x="499" y="10"/>
                  </a:lnTo>
                  <a:lnTo>
                    <a:pt x="32" y="10"/>
                  </a:lnTo>
                  <a:lnTo>
                    <a:pt x="42" y="29"/>
                  </a:lnTo>
                  <a:lnTo>
                    <a:pt x="31" y="46"/>
                  </a:lnTo>
                  <a:lnTo>
                    <a:pt x="34" y="29"/>
                  </a:lnTo>
                  <a:lnTo>
                    <a:pt x="0" y="28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Freeform 329">
              <a:extLst>
                <a:ext uri="{FF2B5EF4-FFF2-40B4-BE49-F238E27FC236}">
                  <a16:creationId xmlns:a16="http://schemas.microsoft.com/office/drawing/2014/main" xmlns="" id="{EAB6B441-3C48-4DC5-82ED-D28551594C1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35" y="3022"/>
              <a:ext cx="81" cy="117"/>
            </a:xfrm>
            <a:custGeom>
              <a:avLst/>
              <a:gdLst/>
              <a:ahLst/>
              <a:cxnLst>
                <a:cxn ang="0">
                  <a:pos x="0" y="75"/>
                </a:cxn>
                <a:cxn ang="0">
                  <a:pos x="14" y="2"/>
                </a:cxn>
                <a:cxn ang="0">
                  <a:pos x="27" y="0"/>
                </a:cxn>
                <a:cxn ang="0">
                  <a:pos x="78" y="37"/>
                </a:cxn>
                <a:cxn ang="0">
                  <a:pos x="88" y="51"/>
                </a:cxn>
                <a:cxn ang="0">
                  <a:pos x="84" y="72"/>
                </a:cxn>
                <a:cxn ang="0">
                  <a:pos x="59" y="91"/>
                </a:cxn>
                <a:cxn ang="0">
                  <a:pos x="0" y="75"/>
                </a:cxn>
              </a:cxnLst>
              <a:rect l="0" t="0" r="r" b="b"/>
              <a:pathLst>
                <a:path w="89" h="92">
                  <a:moveTo>
                    <a:pt x="0" y="75"/>
                  </a:moveTo>
                  <a:lnTo>
                    <a:pt x="14" y="2"/>
                  </a:lnTo>
                  <a:lnTo>
                    <a:pt x="27" y="0"/>
                  </a:lnTo>
                  <a:lnTo>
                    <a:pt x="78" y="37"/>
                  </a:lnTo>
                  <a:lnTo>
                    <a:pt x="88" y="51"/>
                  </a:lnTo>
                  <a:lnTo>
                    <a:pt x="84" y="72"/>
                  </a:lnTo>
                  <a:lnTo>
                    <a:pt x="59" y="91"/>
                  </a:lnTo>
                  <a:lnTo>
                    <a:pt x="0" y="75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Freeform 330">
              <a:extLst>
                <a:ext uri="{FF2B5EF4-FFF2-40B4-BE49-F238E27FC236}">
                  <a16:creationId xmlns:a16="http://schemas.microsoft.com/office/drawing/2014/main" xmlns="" id="{14A8D610-B406-4368-8B86-CE6A48EDF9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04" y="2061"/>
              <a:ext cx="210" cy="259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18" y="91"/>
                </a:cxn>
                <a:cxn ang="0">
                  <a:pos x="53" y="97"/>
                </a:cxn>
                <a:cxn ang="0">
                  <a:pos x="62" y="112"/>
                </a:cxn>
                <a:cxn ang="0">
                  <a:pos x="97" y="107"/>
                </a:cxn>
                <a:cxn ang="0">
                  <a:pos x="91" y="168"/>
                </a:cxn>
                <a:cxn ang="0">
                  <a:pos x="107" y="196"/>
                </a:cxn>
                <a:cxn ang="0">
                  <a:pos x="128" y="202"/>
                </a:cxn>
                <a:cxn ang="0">
                  <a:pos x="167" y="182"/>
                </a:cxn>
                <a:cxn ang="0">
                  <a:pos x="151" y="175"/>
                </a:cxn>
                <a:cxn ang="0">
                  <a:pos x="143" y="142"/>
                </a:cxn>
                <a:cxn ang="0">
                  <a:pos x="174" y="150"/>
                </a:cxn>
                <a:cxn ang="0">
                  <a:pos x="214" y="127"/>
                </a:cxn>
                <a:cxn ang="0">
                  <a:pos x="202" y="112"/>
                </a:cxn>
                <a:cxn ang="0">
                  <a:pos x="218" y="95"/>
                </a:cxn>
                <a:cxn ang="0">
                  <a:pos x="212" y="85"/>
                </a:cxn>
                <a:cxn ang="0">
                  <a:pos x="228" y="71"/>
                </a:cxn>
                <a:cxn ang="0">
                  <a:pos x="208" y="71"/>
                </a:cxn>
                <a:cxn ang="0">
                  <a:pos x="208" y="55"/>
                </a:cxn>
                <a:cxn ang="0">
                  <a:pos x="174" y="36"/>
                </a:cxn>
                <a:cxn ang="0">
                  <a:pos x="189" y="29"/>
                </a:cxn>
                <a:cxn ang="0">
                  <a:pos x="90" y="34"/>
                </a:cxn>
                <a:cxn ang="0">
                  <a:pos x="56" y="0"/>
                </a:cxn>
                <a:cxn ang="0">
                  <a:pos x="57" y="18"/>
                </a:cxn>
                <a:cxn ang="0">
                  <a:pos x="28" y="29"/>
                </a:cxn>
                <a:cxn ang="0">
                  <a:pos x="36" y="55"/>
                </a:cxn>
                <a:cxn ang="0">
                  <a:pos x="27" y="61"/>
                </a:cxn>
                <a:cxn ang="0">
                  <a:pos x="18" y="39"/>
                </a:cxn>
                <a:cxn ang="0">
                  <a:pos x="31" y="10"/>
                </a:cxn>
                <a:cxn ang="0">
                  <a:pos x="0" y="57"/>
                </a:cxn>
              </a:cxnLst>
              <a:rect l="0" t="0" r="r" b="b"/>
              <a:pathLst>
                <a:path w="229" h="203">
                  <a:moveTo>
                    <a:pt x="0" y="57"/>
                  </a:moveTo>
                  <a:lnTo>
                    <a:pt x="18" y="91"/>
                  </a:lnTo>
                  <a:lnTo>
                    <a:pt x="53" y="97"/>
                  </a:lnTo>
                  <a:lnTo>
                    <a:pt x="62" y="112"/>
                  </a:lnTo>
                  <a:lnTo>
                    <a:pt x="97" y="107"/>
                  </a:lnTo>
                  <a:lnTo>
                    <a:pt x="91" y="168"/>
                  </a:lnTo>
                  <a:lnTo>
                    <a:pt x="107" y="196"/>
                  </a:lnTo>
                  <a:lnTo>
                    <a:pt x="128" y="202"/>
                  </a:lnTo>
                  <a:lnTo>
                    <a:pt x="167" y="182"/>
                  </a:lnTo>
                  <a:lnTo>
                    <a:pt x="151" y="175"/>
                  </a:lnTo>
                  <a:lnTo>
                    <a:pt x="143" y="142"/>
                  </a:lnTo>
                  <a:lnTo>
                    <a:pt x="174" y="150"/>
                  </a:lnTo>
                  <a:lnTo>
                    <a:pt x="214" y="127"/>
                  </a:lnTo>
                  <a:lnTo>
                    <a:pt x="202" y="112"/>
                  </a:lnTo>
                  <a:lnTo>
                    <a:pt x="218" y="95"/>
                  </a:lnTo>
                  <a:lnTo>
                    <a:pt x="212" y="85"/>
                  </a:lnTo>
                  <a:lnTo>
                    <a:pt x="228" y="71"/>
                  </a:lnTo>
                  <a:lnTo>
                    <a:pt x="208" y="71"/>
                  </a:lnTo>
                  <a:lnTo>
                    <a:pt x="208" y="55"/>
                  </a:lnTo>
                  <a:lnTo>
                    <a:pt x="174" y="36"/>
                  </a:lnTo>
                  <a:lnTo>
                    <a:pt x="189" y="29"/>
                  </a:lnTo>
                  <a:lnTo>
                    <a:pt x="90" y="34"/>
                  </a:lnTo>
                  <a:lnTo>
                    <a:pt x="56" y="0"/>
                  </a:lnTo>
                  <a:lnTo>
                    <a:pt x="57" y="18"/>
                  </a:lnTo>
                  <a:lnTo>
                    <a:pt x="28" y="29"/>
                  </a:lnTo>
                  <a:lnTo>
                    <a:pt x="36" y="55"/>
                  </a:lnTo>
                  <a:lnTo>
                    <a:pt x="27" y="61"/>
                  </a:lnTo>
                  <a:lnTo>
                    <a:pt x="18" y="39"/>
                  </a:lnTo>
                  <a:lnTo>
                    <a:pt x="31" y="10"/>
                  </a:lnTo>
                  <a:lnTo>
                    <a:pt x="0" y="57"/>
                  </a:lnTo>
                </a:path>
              </a:pathLst>
            </a:custGeom>
            <a:noFill/>
            <a:ln w="12700" cap="rnd" cmpd="sng">
              <a:solidFill>
                <a:srgbClr val="969696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Freeform 331">
              <a:extLst>
                <a:ext uri="{FF2B5EF4-FFF2-40B4-BE49-F238E27FC236}">
                  <a16:creationId xmlns:a16="http://schemas.microsoft.com/office/drawing/2014/main" xmlns="" id="{3C80A93E-A1FA-42C3-A434-F0A39B9AF17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31" y="1590"/>
              <a:ext cx="460" cy="652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14" y="221"/>
                </a:cxn>
                <a:cxn ang="0">
                  <a:pos x="53" y="221"/>
                </a:cxn>
                <a:cxn ang="0">
                  <a:pos x="27" y="170"/>
                </a:cxn>
                <a:cxn ang="0">
                  <a:pos x="43" y="155"/>
                </a:cxn>
                <a:cxn ang="0">
                  <a:pos x="64" y="155"/>
                </a:cxn>
                <a:cxn ang="0">
                  <a:pos x="114" y="98"/>
                </a:cxn>
                <a:cxn ang="0">
                  <a:pos x="109" y="81"/>
                </a:cxn>
                <a:cxn ang="0">
                  <a:pos x="122" y="71"/>
                </a:cxn>
                <a:cxn ang="0">
                  <a:pos x="101" y="55"/>
                </a:cxn>
                <a:cxn ang="0">
                  <a:pos x="101" y="24"/>
                </a:cxn>
                <a:cxn ang="0">
                  <a:pos x="148" y="24"/>
                </a:cxn>
                <a:cxn ang="0">
                  <a:pos x="163" y="10"/>
                </a:cxn>
                <a:cxn ang="0">
                  <a:pos x="188" y="0"/>
                </a:cxn>
                <a:cxn ang="0">
                  <a:pos x="206" y="10"/>
                </a:cxn>
                <a:cxn ang="0">
                  <a:pos x="186" y="39"/>
                </a:cxn>
                <a:cxn ang="0">
                  <a:pos x="194" y="63"/>
                </a:cxn>
                <a:cxn ang="0">
                  <a:pos x="177" y="69"/>
                </a:cxn>
                <a:cxn ang="0">
                  <a:pos x="186" y="99"/>
                </a:cxn>
                <a:cxn ang="0">
                  <a:pos x="219" y="110"/>
                </a:cxn>
                <a:cxn ang="0">
                  <a:pos x="204" y="140"/>
                </a:cxn>
                <a:cxn ang="0">
                  <a:pos x="248" y="166"/>
                </a:cxn>
                <a:cxn ang="0">
                  <a:pos x="338" y="184"/>
                </a:cxn>
                <a:cxn ang="0">
                  <a:pos x="340" y="156"/>
                </a:cxn>
                <a:cxn ang="0">
                  <a:pos x="351" y="155"/>
                </a:cxn>
                <a:cxn ang="0">
                  <a:pos x="353" y="166"/>
                </a:cxn>
                <a:cxn ang="0">
                  <a:pos x="359" y="180"/>
                </a:cxn>
                <a:cxn ang="0">
                  <a:pos x="405" y="173"/>
                </a:cxn>
                <a:cxn ang="0">
                  <a:pos x="401" y="156"/>
                </a:cxn>
                <a:cxn ang="0">
                  <a:pos x="475" y="127"/>
                </a:cxn>
                <a:cxn ang="0">
                  <a:pos x="480" y="143"/>
                </a:cxn>
                <a:cxn ang="0">
                  <a:pos x="498" y="155"/>
                </a:cxn>
                <a:cxn ang="0">
                  <a:pos x="490" y="171"/>
                </a:cxn>
                <a:cxn ang="0">
                  <a:pos x="461" y="184"/>
                </a:cxn>
                <a:cxn ang="0">
                  <a:pos x="416" y="267"/>
                </a:cxn>
                <a:cxn ang="0">
                  <a:pos x="406" y="234"/>
                </a:cxn>
                <a:cxn ang="0">
                  <a:pos x="399" y="246"/>
                </a:cxn>
                <a:cxn ang="0">
                  <a:pos x="388" y="229"/>
                </a:cxn>
                <a:cxn ang="0">
                  <a:pos x="408" y="210"/>
                </a:cxn>
                <a:cxn ang="0">
                  <a:pos x="372" y="206"/>
                </a:cxn>
                <a:cxn ang="0">
                  <a:pos x="348" y="182"/>
                </a:cxn>
                <a:cxn ang="0">
                  <a:pos x="339" y="194"/>
                </a:cxn>
                <a:cxn ang="0">
                  <a:pos x="349" y="206"/>
                </a:cxn>
                <a:cxn ang="0">
                  <a:pos x="336" y="213"/>
                </a:cxn>
                <a:cxn ang="0">
                  <a:pos x="349" y="223"/>
                </a:cxn>
                <a:cxn ang="0">
                  <a:pos x="353" y="270"/>
                </a:cxn>
                <a:cxn ang="0">
                  <a:pos x="339" y="263"/>
                </a:cxn>
                <a:cxn ang="0">
                  <a:pos x="311" y="303"/>
                </a:cxn>
                <a:cxn ang="0">
                  <a:pos x="206" y="380"/>
                </a:cxn>
                <a:cxn ang="0">
                  <a:pos x="199" y="475"/>
                </a:cxn>
                <a:cxn ang="0">
                  <a:pos x="158" y="513"/>
                </a:cxn>
                <a:cxn ang="0">
                  <a:pos x="116" y="439"/>
                </a:cxn>
                <a:cxn ang="0">
                  <a:pos x="104" y="382"/>
                </a:cxn>
                <a:cxn ang="0">
                  <a:pos x="89" y="367"/>
                </a:cxn>
                <a:cxn ang="0">
                  <a:pos x="79" y="260"/>
                </a:cxn>
                <a:cxn ang="0">
                  <a:pos x="71" y="258"/>
                </a:cxn>
                <a:cxn ang="0">
                  <a:pos x="64" y="281"/>
                </a:cxn>
                <a:cxn ang="0">
                  <a:pos x="43" y="288"/>
                </a:cxn>
                <a:cxn ang="0">
                  <a:pos x="15" y="260"/>
                </a:cxn>
                <a:cxn ang="0">
                  <a:pos x="38" y="245"/>
                </a:cxn>
                <a:cxn ang="0">
                  <a:pos x="15" y="249"/>
                </a:cxn>
                <a:cxn ang="0">
                  <a:pos x="0" y="234"/>
                </a:cxn>
              </a:cxnLst>
              <a:rect l="0" t="0" r="r" b="b"/>
              <a:pathLst>
                <a:path w="499" h="514">
                  <a:moveTo>
                    <a:pt x="0" y="234"/>
                  </a:moveTo>
                  <a:lnTo>
                    <a:pt x="14" y="221"/>
                  </a:lnTo>
                  <a:lnTo>
                    <a:pt x="53" y="221"/>
                  </a:lnTo>
                  <a:lnTo>
                    <a:pt x="27" y="170"/>
                  </a:lnTo>
                  <a:lnTo>
                    <a:pt x="43" y="155"/>
                  </a:lnTo>
                  <a:lnTo>
                    <a:pt x="64" y="155"/>
                  </a:lnTo>
                  <a:lnTo>
                    <a:pt x="114" y="98"/>
                  </a:lnTo>
                  <a:lnTo>
                    <a:pt x="109" y="81"/>
                  </a:lnTo>
                  <a:lnTo>
                    <a:pt x="122" y="71"/>
                  </a:lnTo>
                  <a:lnTo>
                    <a:pt x="101" y="55"/>
                  </a:lnTo>
                  <a:lnTo>
                    <a:pt x="101" y="24"/>
                  </a:lnTo>
                  <a:lnTo>
                    <a:pt x="148" y="24"/>
                  </a:lnTo>
                  <a:lnTo>
                    <a:pt x="163" y="10"/>
                  </a:lnTo>
                  <a:lnTo>
                    <a:pt x="188" y="0"/>
                  </a:lnTo>
                  <a:lnTo>
                    <a:pt x="206" y="10"/>
                  </a:lnTo>
                  <a:lnTo>
                    <a:pt x="186" y="39"/>
                  </a:lnTo>
                  <a:lnTo>
                    <a:pt x="194" y="63"/>
                  </a:lnTo>
                  <a:lnTo>
                    <a:pt x="177" y="69"/>
                  </a:lnTo>
                  <a:lnTo>
                    <a:pt x="186" y="99"/>
                  </a:lnTo>
                  <a:lnTo>
                    <a:pt x="219" y="110"/>
                  </a:lnTo>
                  <a:lnTo>
                    <a:pt x="204" y="140"/>
                  </a:lnTo>
                  <a:lnTo>
                    <a:pt x="248" y="166"/>
                  </a:lnTo>
                  <a:lnTo>
                    <a:pt x="338" y="184"/>
                  </a:lnTo>
                  <a:lnTo>
                    <a:pt x="340" y="156"/>
                  </a:lnTo>
                  <a:lnTo>
                    <a:pt x="351" y="155"/>
                  </a:lnTo>
                  <a:lnTo>
                    <a:pt x="353" y="166"/>
                  </a:lnTo>
                  <a:lnTo>
                    <a:pt x="359" y="180"/>
                  </a:lnTo>
                  <a:lnTo>
                    <a:pt x="405" y="173"/>
                  </a:lnTo>
                  <a:lnTo>
                    <a:pt x="401" y="156"/>
                  </a:lnTo>
                  <a:lnTo>
                    <a:pt x="475" y="127"/>
                  </a:lnTo>
                  <a:lnTo>
                    <a:pt x="480" y="143"/>
                  </a:lnTo>
                  <a:lnTo>
                    <a:pt x="498" y="155"/>
                  </a:lnTo>
                  <a:lnTo>
                    <a:pt x="490" y="171"/>
                  </a:lnTo>
                  <a:lnTo>
                    <a:pt x="461" y="184"/>
                  </a:lnTo>
                  <a:lnTo>
                    <a:pt x="416" y="267"/>
                  </a:lnTo>
                  <a:lnTo>
                    <a:pt x="406" y="234"/>
                  </a:lnTo>
                  <a:lnTo>
                    <a:pt x="399" y="246"/>
                  </a:lnTo>
                  <a:lnTo>
                    <a:pt x="388" y="229"/>
                  </a:lnTo>
                  <a:lnTo>
                    <a:pt x="408" y="210"/>
                  </a:lnTo>
                  <a:lnTo>
                    <a:pt x="372" y="206"/>
                  </a:lnTo>
                  <a:lnTo>
                    <a:pt x="348" y="182"/>
                  </a:lnTo>
                  <a:lnTo>
                    <a:pt x="339" y="194"/>
                  </a:lnTo>
                  <a:lnTo>
                    <a:pt x="349" y="206"/>
                  </a:lnTo>
                  <a:lnTo>
                    <a:pt x="336" y="213"/>
                  </a:lnTo>
                  <a:lnTo>
                    <a:pt x="349" y="223"/>
                  </a:lnTo>
                  <a:lnTo>
                    <a:pt x="353" y="270"/>
                  </a:lnTo>
                  <a:lnTo>
                    <a:pt x="339" y="263"/>
                  </a:lnTo>
                  <a:lnTo>
                    <a:pt x="311" y="303"/>
                  </a:lnTo>
                  <a:lnTo>
                    <a:pt x="206" y="380"/>
                  </a:lnTo>
                  <a:lnTo>
                    <a:pt x="199" y="475"/>
                  </a:lnTo>
                  <a:lnTo>
                    <a:pt x="158" y="513"/>
                  </a:lnTo>
                  <a:lnTo>
                    <a:pt x="116" y="439"/>
                  </a:lnTo>
                  <a:lnTo>
                    <a:pt x="104" y="382"/>
                  </a:lnTo>
                  <a:lnTo>
                    <a:pt x="89" y="367"/>
                  </a:lnTo>
                  <a:lnTo>
                    <a:pt x="79" y="260"/>
                  </a:lnTo>
                  <a:lnTo>
                    <a:pt x="71" y="258"/>
                  </a:lnTo>
                  <a:lnTo>
                    <a:pt x="64" y="281"/>
                  </a:lnTo>
                  <a:lnTo>
                    <a:pt x="43" y="288"/>
                  </a:lnTo>
                  <a:lnTo>
                    <a:pt x="15" y="260"/>
                  </a:lnTo>
                  <a:lnTo>
                    <a:pt x="38" y="245"/>
                  </a:lnTo>
                  <a:lnTo>
                    <a:pt x="15" y="249"/>
                  </a:lnTo>
                  <a:lnTo>
                    <a:pt x="0" y="234"/>
                  </a:lnTo>
                </a:path>
              </a:pathLst>
            </a:custGeom>
            <a:solidFill>
              <a:srgbClr val="FFFF00">
                <a:alpha val="50000"/>
              </a:srgbClr>
            </a:solidFill>
            <a:ln w="12700" cap="rnd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kern="0">
                <a:solidFill>
                  <a:sysClr val="windowText" lastClr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80" name="Picture 343">
            <a:extLst>
              <a:ext uri="{FF2B5EF4-FFF2-40B4-BE49-F238E27FC236}">
                <a16:creationId xmlns:a16="http://schemas.microsoft.com/office/drawing/2014/main" xmlns="" id="{D9AF3DC6-B4B0-4803-B8B1-3E69195F0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608660"/>
            <a:ext cx="2947988" cy="210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" name="AutoShape 99">
            <a:extLst>
              <a:ext uri="{FF2B5EF4-FFF2-40B4-BE49-F238E27FC236}">
                <a16:creationId xmlns:a16="http://schemas.microsoft.com/office/drawing/2014/main" xmlns="" id="{A640F1F4-B825-4C78-B103-9AE2A0231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00050"/>
            <a:ext cx="5562600" cy="2114550"/>
          </a:xfrm>
          <a:prstGeom prst="roundRect">
            <a:avLst>
              <a:gd name="adj" fmla="val 3972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ysClr val="windowText" lastClr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AutoShape 100">
            <a:extLst>
              <a:ext uri="{FF2B5EF4-FFF2-40B4-BE49-F238E27FC236}">
                <a16:creationId xmlns:a16="http://schemas.microsoft.com/office/drawing/2014/main" xmlns="" id="{492EBB9F-E84F-4C03-8131-33D8F0E6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590800"/>
            <a:ext cx="3200400" cy="2171700"/>
          </a:xfrm>
          <a:prstGeom prst="roundRect">
            <a:avLst>
              <a:gd name="adj" fmla="val 3972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ysClr val="windowText" lastClr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183" name="Picture 3" descr="C:\Users\abhat\Desktop\India-map-en.png">
            <a:extLst>
              <a:ext uri="{FF2B5EF4-FFF2-40B4-BE49-F238E27FC236}">
                <a16:creationId xmlns:a16="http://schemas.microsoft.com/office/drawing/2014/main" xmlns="" id="{C1F54948-75B1-437F-A8B5-6745090C3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15529"/>
            <a:ext cx="2612231" cy="206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" name="Oval 334">
            <a:extLst>
              <a:ext uri="{FF2B5EF4-FFF2-40B4-BE49-F238E27FC236}">
                <a16:creationId xmlns:a16="http://schemas.microsoft.com/office/drawing/2014/main" xmlns="" id="{EE6073FF-FC3C-44B4-AC65-0FE79AA4D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056" y="1125141"/>
            <a:ext cx="76200" cy="53578"/>
          </a:xfrm>
          <a:prstGeom prst="ellipse">
            <a:avLst/>
          </a:prstGeom>
          <a:solidFill>
            <a:srgbClr val="FF0066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ysClr val="windowText" lastClr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Line 335">
            <a:extLst>
              <a:ext uri="{FF2B5EF4-FFF2-40B4-BE49-F238E27FC236}">
                <a16:creationId xmlns:a16="http://schemas.microsoft.com/office/drawing/2014/main" xmlns="" id="{06B73394-7503-4F74-8DF8-CCE992C3E6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1200150"/>
            <a:ext cx="609600" cy="68580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ysClr val="windowText" lastClr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86" name="Slide Number Placeholder 3">
            <a:extLst>
              <a:ext uri="{FF2B5EF4-FFF2-40B4-BE49-F238E27FC236}">
                <a16:creationId xmlns:a16="http://schemas.microsoft.com/office/drawing/2014/main" xmlns="" id="{7B0438B8-BCD8-4F39-B46A-EE1969D20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701088" y="21432"/>
            <a:ext cx="411956" cy="2702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5D35FC-B81F-4E63-9B6E-EF38C03C751F}" type="slidenum">
              <a:rPr lang="en-IN" alt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IN" altLang="en-US">
              <a:solidFill>
                <a:srgbClr val="FFFFFF"/>
              </a:solidFill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xmlns="" id="{F02A4C0D-20AE-4C06-8C0A-E382BEBBD554}"/>
              </a:ext>
            </a:extLst>
          </p:cNvPr>
          <p:cNvSpPr/>
          <p:nvPr/>
        </p:nvSpPr>
        <p:spPr>
          <a:xfrm>
            <a:off x="5954" y="4942285"/>
            <a:ext cx="9144000" cy="2143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  <a:cs typeface="Arial"/>
              </a:rPr>
              <a:t>WELDING IS PART OF FRAME DIVISION </a:t>
            </a:r>
          </a:p>
        </p:txBody>
      </p:sp>
      <p:sp>
        <p:nvSpPr>
          <p:cNvPr id="265" name="Round Diagonal Corner Rectangle 264">
            <a:extLst>
              <a:ext uri="{FF2B5EF4-FFF2-40B4-BE49-F238E27FC236}">
                <a16:creationId xmlns:a16="http://schemas.microsoft.com/office/drawing/2014/main" xmlns="" id="{EC5CE18B-552E-4063-A460-08C5FB9E269B}"/>
              </a:ext>
            </a:extLst>
          </p:cNvPr>
          <p:cNvSpPr/>
          <p:nvPr/>
        </p:nvSpPr>
        <p:spPr>
          <a:xfrm>
            <a:off x="0" y="-34528"/>
            <a:ext cx="9144000" cy="342901"/>
          </a:xfrm>
          <a:prstGeom prst="round2DiagRect">
            <a:avLst/>
          </a:prstGeom>
          <a:noFill/>
          <a:ln w="127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70C0"/>
                </a:solidFill>
                <a:latin typeface="Calibri"/>
              </a:rPr>
              <a:t>Introduction </a:t>
            </a:r>
            <a:endParaRPr lang="en-MY" sz="24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189" name="TextBox 1">
            <a:extLst>
              <a:ext uri="{FF2B5EF4-FFF2-40B4-BE49-F238E27FC236}">
                <a16:creationId xmlns:a16="http://schemas.microsoft.com/office/drawing/2014/main" xmlns="" id="{0606CDD0-7DC9-42D9-A6CB-828F7A8DE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422" y="1114318"/>
            <a:ext cx="1279922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825" b="1" u="sng">
                <a:solidFill>
                  <a:prstClr val="white"/>
                </a:solidFill>
                <a:latin typeface="Arial Black" panose="020B0A04020102020204" pitchFamily="34" charset="0"/>
              </a:rPr>
              <a:t>WELDING</a:t>
            </a:r>
          </a:p>
        </p:txBody>
      </p:sp>
      <p:sp>
        <p:nvSpPr>
          <p:cNvPr id="266" name="Oval 334">
            <a:extLst>
              <a:ext uri="{FF2B5EF4-FFF2-40B4-BE49-F238E27FC236}">
                <a16:creationId xmlns:a16="http://schemas.microsoft.com/office/drawing/2014/main" xmlns="" id="{090EA907-044A-492E-8085-0959C2C2A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0881" y="1075135"/>
            <a:ext cx="76200" cy="53578"/>
          </a:xfrm>
          <a:prstGeom prst="ellipse">
            <a:avLst/>
          </a:prstGeom>
          <a:solidFill>
            <a:srgbClr val="FF0066"/>
          </a:solidFill>
          <a:ln w="9525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ysClr val="windowText" lastClr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Line 335">
            <a:extLst>
              <a:ext uri="{FF2B5EF4-FFF2-40B4-BE49-F238E27FC236}">
                <a16:creationId xmlns:a16="http://schemas.microsoft.com/office/drawing/2014/main" xmlns="" id="{1B1450AF-D6EB-42D3-AAA9-D50E8A5CFF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7797" y="921544"/>
            <a:ext cx="456009" cy="157163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ysClr val="windowText" lastClr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92" name="TextBox 242">
            <a:extLst>
              <a:ext uri="{FF2B5EF4-FFF2-40B4-BE49-F238E27FC236}">
                <a16:creationId xmlns:a16="http://schemas.microsoft.com/office/drawing/2014/main" xmlns="" id="{AEEF367B-A0E7-4B86-B07F-704F969AD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4269" y="722710"/>
            <a:ext cx="18526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altLang="en-US" sz="1050" b="1">
                <a:solidFill>
                  <a:srgbClr val="1F497D"/>
                </a:solidFill>
                <a:latin typeface="Arial Black" panose="020B0A04020102020204" pitchFamily="34" charset="0"/>
              </a:rPr>
              <a:t>HCIL – GNU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altLang="en-US" sz="1050" b="1">
              <a:solidFill>
                <a:srgbClr val="1F497D"/>
              </a:solidFill>
              <a:latin typeface="Arial Black" panose="020B0A04020102020204" pitchFamily="34" charset="0"/>
            </a:endParaRPr>
          </a:p>
        </p:txBody>
      </p:sp>
      <p:sp>
        <p:nvSpPr>
          <p:cNvPr id="7193" name="TextBox 275">
            <a:extLst>
              <a:ext uri="{FF2B5EF4-FFF2-40B4-BE49-F238E27FC236}">
                <a16:creationId xmlns:a16="http://schemas.microsoft.com/office/drawing/2014/main" xmlns="" id="{5BD7B7FD-E629-4716-B3EF-4681D4E44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9273" y="1846660"/>
            <a:ext cx="185380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altLang="en-US" sz="1050" b="1">
                <a:solidFill>
                  <a:srgbClr val="1F497D"/>
                </a:solidFill>
                <a:latin typeface="Arial Black" panose="020B0A04020102020204" pitchFamily="34" charset="0"/>
              </a:rPr>
              <a:t>HCIL – TKR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altLang="en-US" sz="1050" b="1">
              <a:solidFill>
                <a:srgbClr val="1F497D"/>
              </a:solidFill>
              <a:latin typeface="Arial Black" panose="020B0A04020102020204" pitchFamily="34" charset="0"/>
            </a:endParaRPr>
          </a:p>
        </p:txBody>
      </p:sp>
      <p:sp>
        <p:nvSpPr>
          <p:cNvPr id="7194" name="TextBox 276">
            <a:extLst>
              <a:ext uri="{FF2B5EF4-FFF2-40B4-BE49-F238E27FC236}">
                <a16:creationId xmlns:a16="http://schemas.microsoft.com/office/drawing/2014/main" xmlns="" id="{03B4EBEA-0123-4FA1-82CB-2594216C0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" y="2608660"/>
            <a:ext cx="18526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altLang="en-US" sz="1050" b="1">
                <a:solidFill>
                  <a:srgbClr val="1F497D"/>
                </a:solidFill>
                <a:latin typeface="Arial Black" panose="020B0A04020102020204" pitchFamily="34" charset="0"/>
              </a:rPr>
              <a:t>HCIL – TKR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IN" altLang="en-US" sz="1050" b="1">
              <a:solidFill>
                <a:srgbClr val="1F497D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83" name="Group 282">
            <a:extLst>
              <a:ext uri="{FF2B5EF4-FFF2-40B4-BE49-F238E27FC236}">
                <a16:creationId xmlns:a16="http://schemas.microsoft.com/office/drawing/2014/main" xmlns="" id="{4C5846F3-E119-4B05-9312-7B5F000D4D16}"/>
              </a:ext>
            </a:extLst>
          </p:cNvPr>
          <p:cNvGrpSpPr>
            <a:grpSpLocks/>
          </p:cNvGrpSpPr>
          <p:nvPr/>
        </p:nvGrpSpPr>
        <p:grpSpPr bwMode="auto">
          <a:xfrm>
            <a:off x="3193256" y="1562100"/>
            <a:ext cx="3476625" cy="1577579"/>
            <a:chOff x="3192836" y="2082805"/>
            <a:chExt cx="3477157" cy="2103529"/>
          </a:xfrm>
        </p:grpSpPr>
        <p:grpSp>
          <p:nvGrpSpPr>
            <p:cNvPr id="7202" name="Group 281">
              <a:extLst>
                <a:ext uri="{FF2B5EF4-FFF2-40B4-BE49-F238E27FC236}">
                  <a16:creationId xmlns:a16="http://schemas.microsoft.com/office/drawing/2014/main" xmlns="" id="{C19046C5-5755-47C3-AB5C-558742D926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92836" y="2082805"/>
              <a:ext cx="3477157" cy="2103529"/>
              <a:chOff x="3192836" y="2082805"/>
              <a:chExt cx="3477157" cy="2103529"/>
            </a:xfrm>
          </p:grpSpPr>
          <p:grpSp>
            <p:nvGrpSpPr>
              <p:cNvPr id="7204" name="Group 280">
                <a:extLst>
                  <a:ext uri="{FF2B5EF4-FFF2-40B4-BE49-F238E27FC236}">
                    <a16:creationId xmlns:a16="http://schemas.microsoft.com/office/drawing/2014/main" xmlns="" id="{6D943D4F-2A62-467E-8F51-4FCF920F8F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92836" y="2082805"/>
                <a:ext cx="3373065" cy="2039261"/>
                <a:chOff x="3192836" y="2082805"/>
                <a:chExt cx="3373065" cy="2039261"/>
              </a:xfrm>
            </p:grpSpPr>
            <p:grpSp>
              <p:nvGrpSpPr>
                <p:cNvPr id="7208" name="Group 4">
                  <a:extLst>
                    <a:ext uri="{FF2B5EF4-FFF2-40B4-BE49-F238E27FC236}">
                      <a16:creationId xmlns:a16="http://schemas.microsoft.com/office/drawing/2014/main" xmlns="" id="{2C8C0441-FA0A-4812-8531-CDF0E196A8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92836" y="2082805"/>
                  <a:ext cx="3373065" cy="2039261"/>
                  <a:chOff x="3180136" y="2159005"/>
                  <a:chExt cx="3373065" cy="2039261"/>
                </a:xfrm>
              </p:grpSpPr>
              <p:grpSp>
                <p:nvGrpSpPr>
                  <p:cNvPr id="7210" name="Group 274">
                    <a:extLst>
                      <a:ext uri="{FF2B5EF4-FFF2-40B4-BE49-F238E27FC236}">
                        <a16:creationId xmlns:a16="http://schemas.microsoft.com/office/drawing/2014/main" xmlns="" id="{96BDED9C-34E6-460C-A8A2-D985353FDDD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58530" y="2274831"/>
                    <a:ext cx="2994671" cy="1923435"/>
                    <a:chOff x="3139587" y="2199888"/>
                    <a:chExt cx="3413615" cy="1998379"/>
                  </a:xfrm>
                </p:grpSpPr>
                <p:cxnSp>
                  <p:nvCxnSpPr>
                    <p:cNvPr id="6" name="Straight Connector 5">
                      <a:extLst>
                        <a:ext uri="{FF2B5EF4-FFF2-40B4-BE49-F238E27FC236}">
                          <a16:creationId xmlns:a16="http://schemas.microsoft.com/office/drawing/2014/main" xmlns="" id="{07DBCEEF-2BF6-4659-8E81-B1E88826FE24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3139909" y="3399090"/>
                      <a:ext cx="3413854" cy="799972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7" name="Straight Connector 266">
                      <a:extLst>
                        <a:ext uri="{FF2B5EF4-FFF2-40B4-BE49-F238E27FC236}">
                          <a16:creationId xmlns:a16="http://schemas.microsoft.com/office/drawing/2014/main" xmlns="" id="{93353E11-757C-4452-9AB3-A14AB05FD13E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3139909" y="2224698"/>
                      <a:ext cx="3413854" cy="1974363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8" name="Straight Connector 267">
                      <a:extLst>
                        <a:ext uri="{FF2B5EF4-FFF2-40B4-BE49-F238E27FC236}">
                          <a16:creationId xmlns:a16="http://schemas.microsoft.com/office/drawing/2014/main" xmlns="" id="{993825C2-7030-4934-BE75-4EE74AB48E6E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5436625" y="2199958"/>
                      <a:ext cx="1117138" cy="1999104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0" name="Straight Connector 269">
                      <a:extLst>
                        <a:ext uri="{FF2B5EF4-FFF2-40B4-BE49-F238E27FC236}">
                          <a16:creationId xmlns:a16="http://schemas.microsoft.com/office/drawing/2014/main" xmlns="" id="{83AF6C65-0147-4B19-A86F-6702368229F5}"/>
                        </a:ext>
                      </a:extLst>
                    </p:cNvPr>
                    <p:cNvCxnSpPr/>
                    <p:nvPr/>
                  </p:nvCxnSpPr>
                  <p:spPr>
                    <a:xfrm flipH="1" flipV="1">
                      <a:off x="5413550" y="3351257"/>
                      <a:ext cx="1140213" cy="847805"/>
                    </a:xfrm>
                    <a:prstGeom prst="line">
                      <a:avLst/>
                    </a:prstGeom>
                    <a:ln w="3175">
                      <a:solidFill>
                        <a:schemeClr val="tx1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211" name="TextBox 96">
                    <a:extLst>
                      <a:ext uri="{FF2B5EF4-FFF2-40B4-BE49-F238E27FC236}">
                        <a16:creationId xmlns:a16="http://schemas.microsoft.com/office/drawing/2014/main" xmlns="" id="{1479E63C-5729-4DF2-9DC8-7D7561A13C9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80136" y="2159005"/>
                    <a:ext cx="1914765" cy="33856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IN" altLang="en-US" sz="1050" b="1">
                        <a:solidFill>
                          <a:prstClr val="white"/>
                        </a:solidFill>
                      </a:rPr>
                      <a:t>TKR WELD SHOP</a:t>
                    </a:r>
                  </a:p>
                </p:txBody>
              </p:sp>
            </p:grpSp>
            <p:pic>
              <p:nvPicPr>
                <p:cNvPr id="7209" name="Picture 277" descr="C:\Users\pnmishra\Desktop\DSC02365.JPG">
                  <a:extLst>
                    <a:ext uri="{FF2B5EF4-FFF2-40B4-BE49-F238E27FC236}">
                      <a16:creationId xmlns:a16="http://schemas.microsoft.com/office/drawing/2014/main" xmlns="" id="{60794125-656F-4E3B-BFAF-193FF235490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65664" y="2234019"/>
                  <a:ext cx="2020552" cy="1156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80" name="Donut 279">
                <a:extLst>
                  <a:ext uri="{FF2B5EF4-FFF2-40B4-BE49-F238E27FC236}">
                    <a16:creationId xmlns:a16="http://schemas.microsoft.com/office/drawing/2014/main" xmlns="" id="{23071DFE-7DE7-44FE-AFE5-4E7965D4333C}"/>
                  </a:ext>
                </a:extLst>
              </p:cNvPr>
              <p:cNvSpPr/>
              <p:nvPr/>
            </p:nvSpPr>
            <p:spPr>
              <a:xfrm>
                <a:off x="6461810" y="4057799"/>
                <a:ext cx="208183" cy="128535"/>
              </a:xfrm>
              <a:prstGeom prst="donu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IN" sz="135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03" name="TextBox 2">
              <a:extLst>
                <a:ext uri="{FF2B5EF4-FFF2-40B4-BE49-F238E27FC236}">
                  <a16:creationId xmlns:a16="http://schemas.microsoft.com/office/drawing/2014/main" xmlns="" id="{CD0EE383-56DD-4EBC-9FDE-F2E9110024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7740" y="2202039"/>
              <a:ext cx="1524000" cy="277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750" b="1" u="sng">
                  <a:solidFill>
                    <a:prstClr val="white"/>
                  </a:solidFill>
                  <a:latin typeface="Arial Black" panose="020B0A04020102020204" pitchFamily="34" charset="0"/>
                </a:rPr>
                <a:t>WELDING-TKR</a:t>
              </a:r>
            </a:p>
          </p:txBody>
        </p:sp>
      </p:grpSp>
      <p:sp>
        <p:nvSpPr>
          <p:cNvPr id="7196" name="TextBox 283">
            <a:extLst>
              <a:ext uri="{FF2B5EF4-FFF2-40B4-BE49-F238E27FC236}">
                <a16:creationId xmlns:a16="http://schemas.microsoft.com/office/drawing/2014/main" xmlns="" id="{ECAF50BF-E622-4D21-B189-586769CFC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619" y="2631281"/>
            <a:ext cx="21336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altLang="en-US" sz="1050" b="1" u="sng">
                <a:solidFill>
                  <a:prstClr val="white"/>
                </a:solidFill>
                <a:latin typeface="Arial Black" panose="020B0A04020102020204" pitchFamily="34" charset="0"/>
              </a:rPr>
              <a:t>FRAME DIVISION</a:t>
            </a:r>
          </a:p>
        </p:txBody>
      </p:sp>
      <p:sp>
        <p:nvSpPr>
          <p:cNvPr id="7197" name="TextBox 284">
            <a:extLst>
              <a:ext uri="{FF2B5EF4-FFF2-40B4-BE49-F238E27FC236}">
                <a16:creationId xmlns:a16="http://schemas.microsoft.com/office/drawing/2014/main" xmlns="" id="{FE98C894-3620-4BCE-A927-139378356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4204" y="113110"/>
            <a:ext cx="6096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IN" altLang="en-US" sz="900">
                <a:solidFill>
                  <a:prstClr val="black"/>
                </a:solidFill>
              </a:rPr>
              <a:t>2</a:t>
            </a:r>
          </a:p>
        </p:txBody>
      </p:sp>
      <p:pic>
        <p:nvPicPr>
          <p:cNvPr id="7198" name="Picture 278" descr="Honda BRV">
            <a:extLst>
              <a:ext uri="{FF2B5EF4-FFF2-40B4-BE49-F238E27FC236}">
                <a16:creationId xmlns:a16="http://schemas.microsoft.com/office/drawing/2014/main" xmlns="" id="{FCCC9A00-C976-4476-B934-6EDAFF247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04" y="4337447"/>
            <a:ext cx="62031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280" descr="Honda WRV">
            <a:extLst>
              <a:ext uri="{FF2B5EF4-FFF2-40B4-BE49-F238E27FC236}">
                <a16:creationId xmlns:a16="http://schemas.microsoft.com/office/drawing/2014/main" xmlns="" id="{0D419285-24C2-4F71-9DA1-F13634E62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282" y="4337448"/>
            <a:ext cx="584597" cy="292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" name="Text Box 30">
            <a:extLst>
              <a:ext uri="{FF2B5EF4-FFF2-40B4-BE49-F238E27FC236}">
                <a16:creationId xmlns:a16="http://schemas.microsoft.com/office/drawing/2014/main" xmlns="" id="{1CDA0E6E-7EA7-416B-B9DB-92B8CA2E3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7878" y="4629150"/>
            <a:ext cx="384572" cy="1269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825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anose="020B0600070205080204" pitchFamily="34" charset="-128"/>
                <a:cs typeface="Arial" charset="0"/>
              </a:rPr>
              <a:t>BRV</a:t>
            </a:r>
          </a:p>
        </p:txBody>
      </p:sp>
      <p:sp>
        <p:nvSpPr>
          <p:cNvPr id="278" name="Text Box 30">
            <a:extLst>
              <a:ext uri="{FF2B5EF4-FFF2-40B4-BE49-F238E27FC236}">
                <a16:creationId xmlns:a16="http://schemas.microsoft.com/office/drawing/2014/main" xmlns="" id="{DF11AD36-B367-4688-AD28-9AF301DDB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3678" y="4624387"/>
            <a:ext cx="384572" cy="1269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825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anose="020B0600070205080204" pitchFamily="34" charset="-128"/>
                <a:cs typeface="Arial" charset="0"/>
              </a:rPr>
              <a:t>WRV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xmlns="" id="{F3FC3FD8-10BC-44B8-AA45-985A85F6D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900" y="-32147"/>
            <a:ext cx="5829300" cy="314326"/>
          </a:xfrm>
        </p:spPr>
        <p:txBody>
          <a:bodyPr/>
          <a:lstStyle/>
          <a:p>
            <a:r>
              <a:rPr lang="en-IN" altLang="en-US" sz="2700" b="1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A9608E7-1466-469E-B91A-94364867C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971550"/>
            <a:ext cx="8286750" cy="3657600"/>
          </a:xfrm>
        </p:spPr>
        <p:txBody>
          <a:bodyPr/>
          <a:lstStyle/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Innovation on Shop floor with 3D Printing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Line Layout &amp; Importance of Q checking assists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Current SA &amp; DA for 3D printing Introduction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Methodology and Scope Fixation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 Execution &amp; Implementation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Learning's &amp; Benefits of 3D printing </a:t>
            </a:r>
          </a:p>
          <a:p>
            <a:pPr marL="428625" indent="-428625" algn="l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IN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Way Forward…..</a:t>
            </a:r>
          </a:p>
        </p:txBody>
      </p:sp>
      <p:sp>
        <p:nvSpPr>
          <p:cNvPr id="8196" name="Slide Number Placeholder 1">
            <a:extLst>
              <a:ext uri="{FF2B5EF4-FFF2-40B4-BE49-F238E27FC236}">
                <a16:creationId xmlns:a16="http://schemas.microsoft.com/office/drawing/2014/main" xmlns="" id="{9C26F661-28C9-4936-8E13-5943052114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05210D-A889-4FF0-B6CE-C48508C11DBE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 Tool STRATASYS CORPORATE">
  <a:themeElements>
    <a:clrScheme name="Stratasys">
      <a:dk1>
        <a:srgbClr val="003A5D"/>
      </a:dk1>
      <a:lt1>
        <a:sysClr val="window" lastClr="FFFFFF"/>
      </a:lt1>
      <a:dk2>
        <a:srgbClr val="55575B"/>
      </a:dk2>
      <a:lt2>
        <a:srgbClr val="000000"/>
      </a:lt2>
      <a:accent1>
        <a:srgbClr val="00A1DD"/>
      </a:accent1>
      <a:accent2>
        <a:srgbClr val="FF4E00"/>
      </a:accent2>
      <a:accent3>
        <a:srgbClr val="DAD9D7"/>
      </a:accent3>
      <a:accent4>
        <a:srgbClr val="003A5D"/>
      </a:accent4>
      <a:accent5>
        <a:srgbClr val="E39B19"/>
      </a:accent5>
      <a:accent6>
        <a:srgbClr val="009BAA"/>
      </a:accent6>
      <a:hlink>
        <a:srgbClr val="004A88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1985</Words>
  <Application>Microsoft Office PowerPoint</Application>
  <PresentationFormat>On-screen Show (16:9)</PresentationFormat>
  <Paragraphs>525</Paragraphs>
  <Slides>27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Meiryo UI</vt:lpstr>
      <vt:lpstr>ＭＳ Ｐゴシック</vt:lpstr>
      <vt:lpstr>Angsana New</vt:lpstr>
      <vt:lpstr>Arial</vt:lpstr>
      <vt:lpstr>Arial Black</vt:lpstr>
      <vt:lpstr>Calibri</vt:lpstr>
      <vt:lpstr>HG丸ｺﾞｼｯｸM-PRO</vt:lpstr>
      <vt:lpstr>HGPSoeiKakugothicUB</vt:lpstr>
      <vt:lpstr>Roboto Light</vt:lpstr>
      <vt:lpstr>Rupee Foradian</vt:lpstr>
      <vt:lpstr>Times New Roman</vt:lpstr>
      <vt:lpstr>Wingdings</vt:lpstr>
      <vt:lpstr>Presentation Tool STRATASYS CORPORATE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INNOVATION FOR THE DIGITAL FACTORY WITH HONDA CARS INDIA</vt:lpstr>
      <vt:lpstr>PowerPoint Presentation</vt:lpstr>
      <vt:lpstr>PowerPoint Presentation</vt:lpstr>
      <vt:lpstr>Agenda</vt:lpstr>
      <vt:lpstr>Agenda</vt:lpstr>
      <vt:lpstr>Innovation on Shop floor with 3D printing</vt:lpstr>
      <vt:lpstr>Agenda</vt:lpstr>
      <vt:lpstr>PowerPoint Presentation</vt:lpstr>
      <vt:lpstr>Agenda</vt:lpstr>
      <vt:lpstr>Weld Shop-Situation Analysis &amp; Decision Analysis</vt:lpstr>
      <vt:lpstr>Agenda</vt:lpstr>
      <vt:lpstr>3D Printing Conceptualization</vt:lpstr>
      <vt:lpstr>Application areas in weld shop - Scope </vt:lpstr>
      <vt:lpstr>Agenda</vt:lpstr>
      <vt:lpstr>PowerPoint Presentation</vt:lpstr>
      <vt:lpstr>PowerPoint Presentation</vt:lpstr>
      <vt:lpstr>Implementation on shop floor</vt:lpstr>
      <vt:lpstr>Agenda</vt:lpstr>
      <vt:lpstr>PowerPoint Presentation</vt:lpstr>
      <vt:lpstr>Agenda</vt:lpstr>
      <vt:lpstr>Way Forward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2018-10-26T04:00:43Z</dcterms:modified>
</cp:coreProperties>
</file>