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7" r:id="rId1"/>
  </p:sldMasterIdLst>
  <p:notesMasterIdLst>
    <p:notesMasterId r:id="rId23"/>
  </p:notesMasterIdLst>
  <p:handoutMasterIdLst>
    <p:handoutMasterId r:id="rId24"/>
  </p:handoutMasterIdLst>
  <p:sldIdLst>
    <p:sldId id="322" r:id="rId2"/>
    <p:sldId id="538" r:id="rId3"/>
    <p:sldId id="539" r:id="rId4"/>
    <p:sldId id="519" r:id="rId5"/>
    <p:sldId id="540" r:id="rId6"/>
    <p:sldId id="541" r:id="rId7"/>
    <p:sldId id="521" r:id="rId8"/>
    <p:sldId id="522" r:id="rId9"/>
    <p:sldId id="543" r:id="rId10"/>
    <p:sldId id="544" r:id="rId11"/>
    <p:sldId id="546" r:id="rId12"/>
    <p:sldId id="547" r:id="rId13"/>
    <p:sldId id="548" r:id="rId14"/>
    <p:sldId id="551" r:id="rId15"/>
    <p:sldId id="545" r:id="rId16"/>
    <p:sldId id="526" r:id="rId17"/>
    <p:sldId id="552" r:id="rId18"/>
    <p:sldId id="553" r:id="rId19"/>
    <p:sldId id="554" r:id="rId20"/>
    <p:sldId id="555" r:id="rId21"/>
    <p:sldId id="459" r:id="rId22"/>
  </p:sldIdLst>
  <p:sldSz cx="9144000" cy="6858000" type="screen4x3"/>
  <p:notesSz cx="7102475" cy="10233025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e" initials="R" lastIdx="1" clrIdx="0">
    <p:extLst>
      <p:ext uri="{19B8F6BF-5375-455C-9EA6-DF929625EA0E}">
        <p15:presenceInfo xmlns:p15="http://schemas.microsoft.com/office/powerpoint/2012/main" userId="Re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8DF"/>
    <a:srgbClr val="078AC5"/>
    <a:srgbClr val="079BE0"/>
    <a:srgbClr val="078AA5"/>
    <a:srgbClr val="3C8FD4"/>
    <a:srgbClr val="0899DA"/>
    <a:srgbClr val="0091C4"/>
    <a:srgbClr val="67C5FF"/>
    <a:srgbClr val="183111"/>
    <a:srgbClr val="459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0" autoAdjust="0"/>
    <p:restoredTop sz="94694" autoAdjust="0"/>
  </p:normalViewPr>
  <p:slideViewPr>
    <p:cSldViewPr>
      <p:cViewPr varScale="1">
        <p:scale>
          <a:sx n="66" d="100"/>
          <a:sy n="66" d="100"/>
        </p:scale>
        <p:origin x="9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220" y="66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5BA12-8F67-498F-82EC-A05064627A5D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6BED4D-D9B9-499E-8621-588CC4B0570A}">
      <dgm:prSet phldrT="[Text]"/>
      <dgm:spPr/>
      <dgm:t>
        <a:bodyPr/>
        <a:lstStyle/>
        <a:p>
          <a:r>
            <a:rPr lang="en-US" dirty="0"/>
            <a:t>Inclusive and Sustainable Industrial Development</a:t>
          </a:r>
        </a:p>
      </dgm:t>
    </dgm:pt>
    <dgm:pt modelId="{50C39031-2A45-4943-8454-AB3EDE0AA6B2}" type="parTrans" cxnId="{895BA5D2-8887-4934-93E6-1AD55726DA8B}">
      <dgm:prSet/>
      <dgm:spPr/>
      <dgm:t>
        <a:bodyPr/>
        <a:lstStyle/>
        <a:p>
          <a:endParaRPr lang="en-US"/>
        </a:p>
      </dgm:t>
    </dgm:pt>
    <dgm:pt modelId="{9264E5FA-D962-44FC-8845-64F80E28992C}" type="sibTrans" cxnId="{895BA5D2-8887-4934-93E6-1AD55726DA8B}">
      <dgm:prSet/>
      <dgm:spPr/>
      <dgm:t>
        <a:bodyPr/>
        <a:lstStyle/>
        <a:p>
          <a:endParaRPr lang="en-US"/>
        </a:p>
      </dgm:t>
    </dgm:pt>
    <dgm:pt modelId="{8AF4AF6A-A006-4F6A-9001-47F02572E562}">
      <dgm:prSet phldrT="[Text]"/>
      <dgm:spPr/>
      <dgm:t>
        <a:bodyPr/>
        <a:lstStyle/>
        <a:p>
          <a:r>
            <a:rPr lang="en-US" dirty="0"/>
            <a:t>Advancing economic competitiveness</a:t>
          </a:r>
        </a:p>
      </dgm:t>
    </dgm:pt>
    <dgm:pt modelId="{573F4DB3-9C17-4FBE-B1BF-1C0E02E43914}" type="parTrans" cxnId="{814A5F46-CEE1-4BCC-AF5E-2BCF2DD9377D}">
      <dgm:prSet/>
      <dgm:spPr/>
      <dgm:t>
        <a:bodyPr/>
        <a:lstStyle/>
        <a:p>
          <a:endParaRPr lang="en-US"/>
        </a:p>
      </dgm:t>
    </dgm:pt>
    <dgm:pt modelId="{84913F1E-4A17-4A58-9D75-4EA52BD575D9}" type="sibTrans" cxnId="{814A5F46-CEE1-4BCC-AF5E-2BCF2DD9377D}">
      <dgm:prSet/>
      <dgm:spPr/>
      <dgm:t>
        <a:bodyPr/>
        <a:lstStyle/>
        <a:p>
          <a:endParaRPr lang="en-US"/>
        </a:p>
      </dgm:t>
    </dgm:pt>
    <dgm:pt modelId="{EC658DD9-80C4-4C33-985A-45F8C78FB6B1}">
      <dgm:prSet phldrT="[Text]"/>
      <dgm:spPr/>
      <dgm:t>
        <a:bodyPr/>
        <a:lstStyle/>
        <a:p>
          <a:r>
            <a:rPr lang="en-US" dirty="0"/>
            <a:t>Safeguarding the environment</a:t>
          </a:r>
        </a:p>
      </dgm:t>
    </dgm:pt>
    <dgm:pt modelId="{7213E618-FDF1-4E08-B723-C6FC313CE5FD}" type="parTrans" cxnId="{634A728E-838E-4EBA-9153-7DD4B2444EEF}">
      <dgm:prSet/>
      <dgm:spPr/>
      <dgm:t>
        <a:bodyPr/>
        <a:lstStyle/>
        <a:p>
          <a:endParaRPr lang="en-US"/>
        </a:p>
      </dgm:t>
    </dgm:pt>
    <dgm:pt modelId="{A8AA30F1-6402-4494-A620-5A71613E8AC0}" type="sibTrans" cxnId="{634A728E-838E-4EBA-9153-7DD4B2444EEF}">
      <dgm:prSet/>
      <dgm:spPr/>
      <dgm:t>
        <a:bodyPr/>
        <a:lstStyle/>
        <a:p>
          <a:endParaRPr lang="en-US"/>
        </a:p>
      </dgm:t>
    </dgm:pt>
    <dgm:pt modelId="{2B7D8B60-F4EF-4AD5-B053-015D5C419A2D}">
      <dgm:prSet phldrT="[Text]"/>
      <dgm:spPr/>
      <dgm:t>
        <a:bodyPr/>
        <a:lstStyle/>
        <a:p>
          <a:r>
            <a:rPr lang="en-US" dirty="0"/>
            <a:t>Creating shared prosperity</a:t>
          </a:r>
        </a:p>
      </dgm:t>
    </dgm:pt>
    <dgm:pt modelId="{C35429F9-EE42-4567-AAE5-8EA9F690C77F}" type="parTrans" cxnId="{FE518994-4320-4CF7-A7B9-C90C228BBD47}">
      <dgm:prSet/>
      <dgm:spPr/>
      <dgm:t>
        <a:bodyPr/>
        <a:lstStyle/>
        <a:p>
          <a:endParaRPr lang="en-US"/>
        </a:p>
      </dgm:t>
    </dgm:pt>
    <dgm:pt modelId="{DE14C353-6DCD-4AE0-B652-0F95637730A9}" type="sibTrans" cxnId="{FE518994-4320-4CF7-A7B9-C90C228BBD47}">
      <dgm:prSet/>
      <dgm:spPr/>
      <dgm:t>
        <a:bodyPr/>
        <a:lstStyle/>
        <a:p>
          <a:endParaRPr lang="en-US"/>
        </a:p>
      </dgm:t>
    </dgm:pt>
    <dgm:pt modelId="{78015056-9456-4177-92C9-35537A30DBE4}">
      <dgm:prSet phldrT="[Text]"/>
      <dgm:spPr/>
      <dgm:t>
        <a:bodyPr/>
        <a:lstStyle/>
        <a:p>
          <a:endParaRPr lang="en-US" dirty="0"/>
        </a:p>
      </dgm:t>
    </dgm:pt>
    <dgm:pt modelId="{EEB2F25E-35C3-459A-B116-08DCA354766C}" type="parTrans" cxnId="{48690793-8239-4B58-A2E7-B215D322779D}">
      <dgm:prSet/>
      <dgm:spPr/>
      <dgm:t>
        <a:bodyPr/>
        <a:lstStyle/>
        <a:p>
          <a:endParaRPr lang="en-US"/>
        </a:p>
      </dgm:t>
    </dgm:pt>
    <dgm:pt modelId="{B32D7483-5705-4962-B0B0-52BC13700819}" type="sibTrans" cxnId="{48690793-8239-4B58-A2E7-B215D322779D}">
      <dgm:prSet/>
      <dgm:spPr/>
      <dgm:t>
        <a:bodyPr/>
        <a:lstStyle/>
        <a:p>
          <a:endParaRPr lang="en-US"/>
        </a:p>
      </dgm:t>
    </dgm:pt>
    <dgm:pt modelId="{C29A1E81-305B-4CEF-8915-F908AECDECAF}" type="pres">
      <dgm:prSet presAssocID="{6F25BA12-8F67-498F-82EC-A05064627A5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012DE31-12EE-4D85-ADD4-6E445E1115DD}" type="pres">
      <dgm:prSet presAssocID="{B16BED4D-D9B9-499E-8621-588CC4B0570A}" presName="singleCycle" presStyleCnt="0"/>
      <dgm:spPr/>
    </dgm:pt>
    <dgm:pt modelId="{3AE7173E-C403-4344-839A-AA7956C483A2}" type="pres">
      <dgm:prSet presAssocID="{B16BED4D-D9B9-499E-8621-588CC4B0570A}" presName="singleCenter" presStyleLbl="node1" presStyleIdx="0" presStyleCnt="4">
        <dgm:presLayoutVars>
          <dgm:chMax val="7"/>
          <dgm:chPref val="7"/>
        </dgm:presLayoutVars>
      </dgm:prSet>
      <dgm:spPr/>
    </dgm:pt>
    <dgm:pt modelId="{33B598FA-0F81-47D9-9A6C-C9FE29BE7857}" type="pres">
      <dgm:prSet presAssocID="{573F4DB3-9C17-4FBE-B1BF-1C0E02E43914}" presName="Name56" presStyleLbl="parChTrans1D2" presStyleIdx="0" presStyleCnt="3"/>
      <dgm:spPr/>
    </dgm:pt>
    <dgm:pt modelId="{B1DB0179-D473-4C52-9680-F1CA849C39B0}" type="pres">
      <dgm:prSet presAssocID="{8AF4AF6A-A006-4F6A-9001-47F02572E562}" presName="text0" presStyleLbl="node1" presStyleIdx="1" presStyleCnt="4">
        <dgm:presLayoutVars>
          <dgm:bulletEnabled val="1"/>
        </dgm:presLayoutVars>
      </dgm:prSet>
      <dgm:spPr/>
    </dgm:pt>
    <dgm:pt modelId="{E3F870E4-0003-4FF8-B346-5AF6DB2D9674}" type="pres">
      <dgm:prSet presAssocID="{7213E618-FDF1-4E08-B723-C6FC313CE5FD}" presName="Name56" presStyleLbl="parChTrans1D2" presStyleIdx="1" presStyleCnt="3"/>
      <dgm:spPr/>
    </dgm:pt>
    <dgm:pt modelId="{6151380D-63DA-4425-8B0D-2D93D55942A2}" type="pres">
      <dgm:prSet presAssocID="{EC658DD9-80C4-4C33-985A-45F8C78FB6B1}" presName="text0" presStyleLbl="node1" presStyleIdx="2" presStyleCnt="4">
        <dgm:presLayoutVars>
          <dgm:bulletEnabled val="1"/>
        </dgm:presLayoutVars>
      </dgm:prSet>
      <dgm:spPr/>
    </dgm:pt>
    <dgm:pt modelId="{AD075F54-9E9A-4058-B440-F8720FC836F2}" type="pres">
      <dgm:prSet presAssocID="{C35429F9-EE42-4567-AAE5-8EA9F690C77F}" presName="Name56" presStyleLbl="parChTrans1D2" presStyleIdx="2" presStyleCnt="3"/>
      <dgm:spPr/>
    </dgm:pt>
    <dgm:pt modelId="{483917DD-F956-4A37-9CEB-555BBD965E1D}" type="pres">
      <dgm:prSet presAssocID="{2B7D8B60-F4EF-4AD5-B053-015D5C419A2D}" presName="text0" presStyleLbl="node1" presStyleIdx="3" presStyleCnt="4">
        <dgm:presLayoutVars>
          <dgm:bulletEnabled val="1"/>
        </dgm:presLayoutVars>
      </dgm:prSet>
      <dgm:spPr/>
    </dgm:pt>
  </dgm:ptLst>
  <dgm:cxnLst>
    <dgm:cxn modelId="{814A5F46-CEE1-4BCC-AF5E-2BCF2DD9377D}" srcId="{B16BED4D-D9B9-499E-8621-588CC4B0570A}" destId="{8AF4AF6A-A006-4F6A-9001-47F02572E562}" srcOrd="0" destOrd="0" parTransId="{573F4DB3-9C17-4FBE-B1BF-1C0E02E43914}" sibTransId="{84913F1E-4A17-4A58-9D75-4EA52BD575D9}"/>
    <dgm:cxn modelId="{A8237954-21D8-457B-980F-EDFDB86DB64D}" type="presOf" srcId="{7213E618-FDF1-4E08-B723-C6FC313CE5FD}" destId="{E3F870E4-0003-4FF8-B346-5AF6DB2D9674}" srcOrd="0" destOrd="0" presId="urn:microsoft.com/office/officeart/2008/layout/RadialCluster"/>
    <dgm:cxn modelId="{9B4C6A83-C0A7-4971-AADB-588BB3E553B5}" type="presOf" srcId="{6F25BA12-8F67-498F-82EC-A05064627A5D}" destId="{C29A1E81-305B-4CEF-8915-F908AECDECAF}" srcOrd="0" destOrd="0" presId="urn:microsoft.com/office/officeart/2008/layout/RadialCluster"/>
    <dgm:cxn modelId="{634A728E-838E-4EBA-9153-7DD4B2444EEF}" srcId="{B16BED4D-D9B9-499E-8621-588CC4B0570A}" destId="{EC658DD9-80C4-4C33-985A-45F8C78FB6B1}" srcOrd="1" destOrd="0" parTransId="{7213E618-FDF1-4E08-B723-C6FC313CE5FD}" sibTransId="{A8AA30F1-6402-4494-A620-5A71613E8AC0}"/>
    <dgm:cxn modelId="{48690793-8239-4B58-A2E7-B215D322779D}" srcId="{6F25BA12-8F67-498F-82EC-A05064627A5D}" destId="{78015056-9456-4177-92C9-35537A30DBE4}" srcOrd="1" destOrd="0" parTransId="{EEB2F25E-35C3-459A-B116-08DCA354766C}" sibTransId="{B32D7483-5705-4962-B0B0-52BC13700819}"/>
    <dgm:cxn modelId="{FE518994-4320-4CF7-A7B9-C90C228BBD47}" srcId="{B16BED4D-D9B9-499E-8621-588CC4B0570A}" destId="{2B7D8B60-F4EF-4AD5-B053-015D5C419A2D}" srcOrd="2" destOrd="0" parTransId="{C35429F9-EE42-4567-AAE5-8EA9F690C77F}" sibTransId="{DE14C353-6DCD-4AE0-B652-0F95637730A9}"/>
    <dgm:cxn modelId="{CC9A08A4-C9B9-4174-AF7A-F5175E93B80A}" type="presOf" srcId="{2B7D8B60-F4EF-4AD5-B053-015D5C419A2D}" destId="{483917DD-F956-4A37-9CEB-555BBD965E1D}" srcOrd="0" destOrd="0" presId="urn:microsoft.com/office/officeart/2008/layout/RadialCluster"/>
    <dgm:cxn modelId="{8E0F39B0-3FD1-46D4-ADAA-BF8EE698067A}" type="presOf" srcId="{8AF4AF6A-A006-4F6A-9001-47F02572E562}" destId="{B1DB0179-D473-4C52-9680-F1CA849C39B0}" srcOrd="0" destOrd="0" presId="urn:microsoft.com/office/officeart/2008/layout/RadialCluster"/>
    <dgm:cxn modelId="{895BA5D2-8887-4934-93E6-1AD55726DA8B}" srcId="{6F25BA12-8F67-498F-82EC-A05064627A5D}" destId="{B16BED4D-D9B9-499E-8621-588CC4B0570A}" srcOrd="0" destOrd="0" parTransId="{50C39031-2A45-4943-8454-AB3EDE0AA6B2}" sibTransId="{9264E5FA-D962-44FC-8845-64F80E28992C}"/>
    <dgm:cxn modelId="{01B5EADB-48B3-4DE6-A1C4-337C9E9B17B8}" type="presOf" srcId="{B16BED4D-D9B9-499E-8621-588CC4B0570A}" destId="{3AE7173E-C403-4344-839A-AA7956C483A2}" srcOrd="0" destOrd="0" presId="urn:microsoft.com/office/officeart/2008/layout/RadialCluster"/>
    <dgm:cxn modelId="{F31963E8-BA5D-4A6A-B0E5-A07563591F55}" type="presOf" srcId="{C35429F9-EE42-4567-AAE5-8EA9F690C77F}" destId="{AD075F54-9E9A-4058-B440-F8720FC836F2}" srcOrd="0" destOrd="0" presId="urn:microsoft.com/office/officeart/2008/layout/RadialCluster"/>
    <dgm:cxn modelId="{4BCEBCF2-B255-4BAC-965E-A05D13ACB302}" type="presOf" srcId="{EC658DD9-80C4-4C33-985A-45F8C78FB6B1}" destId="{6151380D-63DA-4425-8B0D-2D93D55942A2}" srcOrd="0" destOrd="0" presId="urn:microsoft.com/office/officeart/2008/layout/RadialCluster"/>
    <dgm:cxn modelId="{E7048EF3-CEDA-4202-A4CB-8F41964CA8E6}" type="presOf" srcId="{573F4DB3-9C17-4FBE-B1BF-1C0E02E43914}" destId="{33B598FA-0F81-47D9-9A6C-C9FE29BE7857}" srcOrd="0" destOrd="0" presId="urn:microsoft.com/office/officeart/2008/layout/RadialCluster"/>
    <dgm:cxn modelId="{160F3EDB-447D-434D-B68B-9DDB030900F4}" type="presParOf" srcId="{C29A1E81-305B-4CEF-8915-F908AECDECAF}" destId="{C012DE31-12EE-4D85-ADD4-6E445E1115DD}" srcOrd="0" destOrd="0" presId="urn:microsoft.com/office/officeart/2008/layout/RadialCluster"/>
    <dgm:cxn modelId="{F6C7DEFC-FC5B-44E8-8B61-3F5FB0A41C54}" type="presParOf" srcId="{C012DE31-12EE-4D85-ADD4-6E445E1115DD}" destId="{3AE7173E-C403-4344-839A-AA7956C483A2}" srcOrd="0" destOrd="0" presId="urn:microsoft.com/office/officeart/2008/layout/RadialCluster"/>
    <dgm:cxn modelId="{9AEEECC4-44CD-4AA3-9D35-74E324895E19}" type="presParOf" srcId="{C012DE31-12EE-4D85-ADD4-6E445E1115DD}" destId="{33B598FA-0F81-47D9-9A6C-C9FE29BE7857}" srcOrd="1" destOrd="0" presId="urn:microsoft.com/office/officeart/2008/layout/RadialCluster"/>
    <dgm:cxn modelId="{77BA910E-C2EB-46BA-BC13-C74289E15318}" type="presParOf" srcId="{C012DE31-12EE-4D85-ADD4-6E445E1115DD}" destId="{B1DB0179-D473-4C52-9680-F1CA849C39B0}" srcOrd="2" destOrd="0" presId="urn:microsoft.com/office/officeart/2008/layout/RadialCluster"/>
    <dgm:cxn modelId="{66E70049-893C-400A-BD57-9C4C40248722}" type="presParOf" srcId="{C012DE31-12EE-4D85-ADD4-6E445E1115DD}" destId="{E3F870E4-0003-4FF8-B346-5AF6DB2D9674}" srcOrd="3" destOrd="0" presId="urn:microsoft.com/office/officeart/2008/layout/RadialCluster"/>
    <dgm:cxn modelId="{2F410245-855C-4CA7-AA04-7295E74DAEAB}" type="presParOf" srcId="{C012DE31-12EE-4D85-ADD4-6E445E1115DD}" destId="{6151380D-63DA-4425-8B0D-2D93D55942A2}" srcOrd="4" destOrd="0" presId="urn:microsoft.com/office/officeart/2008/layout/RadialCluster"/>
    <dgm:cxn modelId="{4173ECD7-4FD5-491B-B771-A4879AB856EA}" type="presParOf" srcId="{C012DE31-12EE-4D85-ADD4-6E445E1115DD}" destId="{AD075F54-9E9A-4058-B440-F8720FC836F2}" srcOrd="5" destOrd="0" presId="urn:microsoft.com/office/officeart/2008/layout/RadialCluster"/>
    <dgm:cxn modelId="{BCE6BAEE-38B9-473A-96C9-4FF709D2BC90}" type="presParOf" srcId="{C012DE31-12EE-4D85-ADD4-6E445E1115DD}" destId="{483917DD-F956-4A37-9CEB-555BBD965E1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A3D2396-6FB4-4BDF-AAC2-C3DFBD20EBDB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9CA0587D-04B2-4B8B-A335-EF6003297493}">
      <dgm:prSet phldrT="[Text]"/>
      <dgm:spPr/>
      <dgm:t>
        <a:bodyPr/>
        <a:lstStyle/>
        <a:p>
          <a:r>
            <a:rPr lang="en-IN" dirty="0"/>
            <a:t>IDEA</a:t>
          </a:r>
          <a:endParaRPr lang="en-GB" dirty="0"/>
        </a:p>
      </dgm:t>
    </dgm:pt>
    <dgm:pt modelId="{6ADFDF7F-FCD9-4AB8-97F5-8AFCBEA13263}" type="parTrans" cxnId="{EB906D02-76B6-457F-82E3-D0C3C1E435BE}">
      <dgm:prSet/>
      <dgm:spPr/>
      <dgm:t>
        <a:bodyPr/>
        <a:lstStyle/>
        <a:p>
          <a:endParaRPr lang="en-GB"/>
        </a:p>
      </dgm:t>
    </dgm:pt>
    <dgm:pt modelId="{BEED21F1-6568-40BB-83AD-3B355C71E9D1}" type="sibTrans" cxnId="{EB906D02-76B6-457F-82E3-D0C3C1E435BE}">
      <dgm:prSet/>
      <dgm:spPr/>
      <dgm:t>
        <a:bodyPr/>
        <a:lstStyle/>
        <a:p>
          <a:endParaRPr lang="en-GB"/>
        </a:p>
      </dgm:t>
    </dgm:pt>
    <dgm:pt modelId="{DFAB20AC-1C77-4209-88AD-B85A44166FAC}">
      <dgm:prSet phldrT="[Text]"/>
      <dgm:spPr/>
      <dgm:t>
        <a:bodyPr/>
        <a:lstStyle/>
        <a:p>
          <a:r>
            <a:rPr lang="en-IN" dirty="0"/>
            <a:t>Invention driven by new knowledge</a:t>
          </a:r>
          <a:endParaRPr lang="en-GB" dirty="0"/>
        </a:p>
      </dgm:t>
    </dgm:pt>
    <dgm:pt modelId="{1C1DDA88-5113-45C6-AC03-13F40B84A6A6}" type="parTrans" cxnId="{50B503C9-B3CF-4821-B521-B2F588E888E2}">
      <dgm:prSet/>
      <dgm:spPr/>
      <dgm:t>
        <a:bodyPr/>
        <a:lstStyle/>
        <a:p>
          <a:endParaRPr lang="en-GB"/>
        </a:p>
      </dgm:t>
    </dgm:pt>
    <dgm:pt modelId="{F4E5D09C-08E8-45AA-86C2-023AB4CFBBE8}" type="sibTrans" cxnId="{50B503C9-B3CF-4821-B521-B2F588E888E2}">
      <dgm:prSet/>
      <dgm:spPr/>
      <dgm:t>
        <a:bodyPr/>
        <a:lstStyle/>
        <a:p>
          <a:endParaRPr lang="en-GB"/>
        </a:p>
      </dgm:t>
    </dgm:pt>
    <dgm:pt modelId="{62A33812-9F5A-4554-BAC3-E37E62C66D26}">
      <dgm:prSet phldrT="[Text]"/>
      <dgm:spPr/>
      <dgm:t>
        <a:bodyPr/>
        <a:lstStyle/>
        <a:p>
          <a:r>
            <a:rPr lang="en-IN" dirty="0"/>
            <a:t>PROTOTYPE</a:t>
          </a:r>
          <a:endParaRPr lang="en-GB" dirty="0"/>
        </a:p>
      </dgm:t>
    </dgm:pt>
    <dgm:pt modelId="{48AAEB96-0D20-4399-B3D5-919E91E10CC1}" type="parTrans" cxnId="{44F35226-0A21-4BF5-A16C-CB2979B8F5B0}">
      <dgm:prSet/>
      <dgm:spPr/>
      <dgm:t>
        <a:bodyPr/>
        <a:lstStyle/>
        <a:p>
          <a:endParaRPr lang="en-GB"/>
        </a:p>
      </dgm:t>
    </dgm:pt>
    <dgm:pt modelId="{A762A8A0-D1C6-45CC-9F82-595707A64C50}" type="sibTrans" cxnId="{44F35226-0A21-4BF5-A16C-CB2979B8F5B0}">
      <dgm:prSet/>
      <dgm:spPr/>
      <dgm:t>
        <a:bodyPr/>
        <a:lstStyle/>
        <a:p>
          <a:endParaRPr lang="en-GB"/>
        </a:p>
      </dgm:t>
    </dgm:pt>
    <dgm:pt modelId="{D8A05257-6617-441D-8EEF-45DC37CF51E9}">
      <dgm:prSet phldrT="[Text]"/>
      <dgm:spPr/>
      <dgm:t>
        <a:bodyPr/>
        <a:lstStyle/>
        <a:p>
          <a:r>
            <a:rPr lang="en-IN" dirty="0"/>
            <a:t>START UP</a:t>
          </a:r>
          <a:endParaRPr lang="en-GB" dirty="0"/>
        </a:p>
      </dgm:t>
    </dgm:pt>
    <dgm:pt modelId="{E70DB143-A777-48D5-86D5-01C7A2C109BC}" type="parTrans" cxnId="{EFA14122-DCFD-4073-A425-71B16AB092BB}">
      <dgm:prSet/>
      <dgm:spPr/>
      <dgm:t>
        <a:bodyPr/>
        <a:lstStyle/>
        <a:p>
          <a:endParaRPr lang="en-GB"/>
        </a:p>
      </dgm:t>
    </dgm:pt>
    <dgm:pt modelId="{C8C64699-232B-44BA-8BE5-30193067CD47}" type="sibTrans" cxnId="{EFA14122-DCFD-4073-A425-71B16AB092BB}">
      <dgm:prSet/>
      <dgm:spPr/>
      <dgm:t>
        <a:bodyPr/>
        <a:lstStyle/>
        <a:p>
          <a:endParaRPr lang="en-GB"/>
        </a:p>
      </dgm:t>
    </dgm:pt>
    <dgm:pt modelId="{7F48A00B-8C59-4ADC-8604-D71A15E17D3B}">
      <dgm:prSet phldrT="[Text]"/>
      <dgm:spPr/>
      <dgm:t>
        <a:bodyPr/>
        <a:lstStyle/>
        <a:p>
          <a:r>
            <a:rPr lang="en-IN" dirty="0"/>
            <a:t>ENTERPRISE</a:t>
          </a:r>
          <a:endParaRPr lang="en-GB" dirty="0"/>
        </a:p>
      </dgm:t>
    </dgm:pt>
    <dgm:pt modelId="{FCA745BE-0AA6-4081-92F8-92DC8D2FD377}" type="parTrans" cxnId="{C0EF47AA-BB95-49C6-9F93-34D867884968}">
      <dgm:prSet/>
      <dgm:spPr/>
      <dgm:t>
        <a:bodyPr/>
        <a:lstStyle/>
        <a:p>
          <a:endParaRPr lang="en-GB"/>
        </a:p>
      </dgm:t>
    </dgm:pt>
    <dgm:pt modelId="{B026B1E5-9A44-428D-9917-8CE514026393}" type="sibTrans" cxnId="{C0EF47AA-BB95-49C6-9F93-34D867884968}">
      <dgm:prSet/>
      <dgm:spPr/>
      <dgm:t>
        <a:bodyPr/>
        <a:lstStyle/>
        <a:p>
          <a:endParaRPr lang="en-GB"/>
        </a:p>
      </dgm:t>
    </dgm:pt>
    <dgm:pt modelId="{4919F682-C9F0-4BC0-868F-E6BC8D6FDFB1}">
      <dgm:prSet phldrT="[Text]"/>
      <dgm:spPr/>
      <dgm:t>
        <a:bodyPr/>
        <a:lstStyle/>
        <a:p>
          <a:r>
            <a:rPr lang="en-IN" dirty="0"/>
            <a:t>Incubation driven by customer value</a:t>
          </a:r>
          <a:endParaRPr lang="en-GB" dirty="0"/>
        </a:p>
      </dgm:t>
    </dgm:pt>
    <dgm:pt modelId="{BADA47A8-FA65-4F98-A4D1-E3DAF1E09008}" type="parTrans" cxnId="{7FDD86CD-AFD0-46F1-B416-2617813B0918}">
      <dgm:prSet/>
      <dgm:spPr/>
      <dgm:t>
        <a:bodyPr/>
        <a:lstStyle/>
        <a:p>
          <a:endParaRPr lang="en-GB"/>
        </a:p>
      </dgm:t>
    </dgm:pt>
    <dgm:pt modelId="{9D7941A4-CE2B-48B2-A635-4D81CD8F4DDC}" type="sibTrans" cxnId="{7FDD86CD-AFD0-46F1-B416-2617813B0918}">
      <dgm:prSet/>
      <dgm:spPr/>
      <dgm:t>
        <a:bodyPr/>
        <a:lstStyle/>
        <a:p>
          <a:endParaRPr lang="en-GB"/>
        </a:p>
      </dgm:t>
    </dgm:pt>
    <dgm:pt modelId="{A9557322-4839-4177-A48E-6A6840F06789}">
      <dgm:prSet phldrT="[Text]"/>
      <dgm:spPr/>
      <dgm:t>
        <a:bodyPr/>
        <a:lstStyle/>
        <a:p>
          <a:r>
            <a:rPr lang="en-IN" dirty="0"/>
            <a:t>Acceleration driven by investor’ value</a:t>
          </a:r>
          <a:endParaRPr lang="en-GB" dirty="0"/>
        </a:p>
      </dgm:t>
    </dgm:pt>
    <dgm:pt modelId="{E0231D36-CCEF-4183-BA3C-14AC386ED37C}" type="parTrans" cxnId="{BAC1FD73-F9F2-461C-877F-E0A98DCA3D10}">
      <dgm:prSet/>
      <dgm:spPr/>
      <dgm:t>
        <a:bodyPr/>
        <a:lstStyle/>
        <a:p>
          <a:endParaRPr lang="en-GB"/>
        </a:p>
      </dgm:t>
    </dgm:pt>
    <dgm:pt modelId="{292FE6D5-1E44-4C0B-BB96-A853933B3CEC}" type="sibTrans" cxnId="{BAC1FD73-F9F2-461C-877F-E0A98DCA3D10}">
      <dgm:prSet/>
      <dgm:spPr/>
      <dgm:t>
        <a:bodyPr/>
        <a:lstStyle/>
        <a:p>
          <a:endParaRPr lang="en-GB"/>
        </a:p>
      </dgm:t>
    </dgm:pt>
    <dgm:pt modelId="{4EBECBD0-D547-468C-B91C-0006857FB1D8}">
      <dgm:prSet phldrT="[Text]"/>
      <dgm:spPr/>
      <dgm:t>
        <a:bodyPr/>
        <a:lstStyle/>
        <a:p>
          <a:r>
            <a:rPr lang="en-IN" dirty="0"/>
            <a:t>Growth driven by market demand</a:t>
          </a:r>
          <a:endParaRPr lang="en-GB" dirty="0"/>
        </a:p>
      </dgm:t>
    </dgm:pt>
    <dgm:pt modelId="{A442DB3A-A867-41EB-AEC5-C32241BA11FA}" type="parTrans" cxnId="{95FCC1B6-A909-42DE-B91E-53412B17DD46}">
      <dgm:prSet/>
      <dgm:spPr/>
      <dgm:t>
        <a:bodyPr/>
        <a:lstStyle/>
        <a:p>
          <a:endParaRPr lang="en-GB"/>
        </a:p>
      </dgm:t>
    </dgm:pt>
    <dgm:pt modelId="{16CA6B5F-F945-4D6F-997E-09CBEE78BC9D}" type="sibTrans" cxnId="{95FCC1B6-A909-42DE-B91E-53412B17DD46}">
      <dgm:prSet/>
      <dgm:spPr/>
      <dgm:t>
        <a:bodyPr/>
        <a:lstStyle/>
        <a:p>
          <a:endParaRPr lang="en-GB"/>
        </a:p>
      </dgm:t>
    </dgm:pt>
    <dgm:pt modelId="{4C01DDA6-04E5-4FDA-A719-D99B7D742F9B}" type="pres">
      <dgm:prSet presAssocID="{CA3D2396-6FB4-4BDF-AAC2-C3DFBD20EBDB}" presName="Name0" presStyleCnt="0">
        <dgm:presLayoutVars>
          <dgm:dir/>
          <dgm:animLvl val="lvl"/>
          <dgm:resizeHandles val="exact"/>
        </dgm:presLayoutVars>
      </dgm:prSet>
      <dgm:spPr/>
    </dgm:pt>
    <dgm:pt modelId="{7E0248BF-134F-4508-AD71-B301D66064DC}" type="pres">
      <dgm:prSet presAssocID="{CA3D2396-6FB4-4BDF-AAC2-C3DFBD20EBDB}" presName="tSp" presStyleCnt="0"/>
      <dgm:spPr/>
    </dgm:pt>
    <dgm:pt modelId="{49651B38-C50B-4D85-A704-8CC7D32A2130}" type="pres">
      <dgm:prSet presAssocID="{CA3D2396-6FB4-4BDF-AAC2-C3DFBD20EBDB}" presName="bSp" presStyleCnt="0"/>
      <dgm:spPr/>
    </dgm:pt>
    <dgm:pt modelId="{07A07B59-0C4A-479F-8420-A1F6895A5980}" type="pres">
      <dgm:prSet presAssocID="{CA3D2396-6FB4-4BDF-AAC2-C3DFBD20EBDB}" presName="process" presStyleCnt="0"/>
      <dgm:spPr/>
    </dgm:pt>
    <dgm:pt modelId="{01461277-9EF3-4C16-B54E-3D9FBBED5578}" type="pres">
      <dgm:prSet presAssocID="{9CA0587D-04B2-4B8B-A335-EF6003297493}" presName="composite1" presStyleCnt="0"/>
      <dgm:spPr/>
    </dgm:pt>
    <dgm:pt modelId="{C1D81AE6-33E4-47FB-B1F7-6596E5AEA126}" type="pres">
      <dgm:prSet presAssocID="{9CA0587D-04B2-4B8B-A335-EF6003297493}" presName="dummyNode1" presStyleLbl="node1" presStyleIdx="0" presStyleCnt="4"/>
      <dgm:spPr/>
    </dgm:pt>
    <dgm:pt modelId="{9F0CADCD-1017-45A2-B8C8-67C2EB28D6A9}" type="pres">
      <dgm:prSet presAssocID="{9CA0587D-04B2-4B8B-A335-EF6003297493}" presName="childNode1" presStyleLbl="bgAcc1" presStyleIdx="0" presStyleCnt="4">
        <dgm:presLayoutVars>
          <dgm:bulletEnabled val="1"/>
        </dgm:presLayoutVars>
      </dgm:prSet>
      <dgm:spPr/>
    </dgm:pt>
    <dgm:pt modelId="{0A13C3FA-A646-4C49-B749-ECDD221B7777}" type="pres">
      <dgm:prSet presAssocID="{9CA0587D-04B2-4B8B-A335-EF6003297493}" presName="childNode1tx" presStyleLbl="bgAcc1" presStyleIdx="0" presStyleCnt="4">
        <dgm:presLayoutVars>
          <dgm:bulletEnabled val="1"/>
        </dgm:presLayoutVars>
      </dgm:prSet>
      <dgm:spPr/>
    </dgm:pt>
    <dgm:pt modelId="{0D779F86-3E71-47ED-B660-54C60CFA5621}" type="pres">
      <dgm:prSet presAssocID="{9CA0587D-04B2-4B8B-A335-EF6003297493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0BC5782F-4FEF-4DF2-9B69-637CD281D654}" type="pres">
      <dgm:prSet presAssocID="{9CA0587D-04B2-4B8B-A335-EF6003297493}" presName="connSite1" presStyleCnt="0"/>
      <dgm:spPr/>
    </dgm:pt>
    <dgm:pt modelId="{D74F8B30-488D-46C4-8430-DDBFA25C1E57}" type="pres">
      <dgm:prSet presAssocID="{BEED21F1-6568-40BB-83AD-3B355C71E9D1}" presName="Name9" presStyleLbl="sibTrans2D1" presStyleIdx="0" presStyleCnt="3"/>
      <dgm:spPr/>
    </dgm:pt>
    <dgm:pt modelId="{520CFF48-7716-4726-AE76-716C26519539}" type="pres">
      <dgm:prSet presAssocID="{62A33812-9F5A-4554-BAC3-E37E62C66D26}" presName="composite2" presStyleCnt="0"/>
      <dgm:spPr/>
    </dgm:pt>
    <dgm:pt modelId="{CE45B2B4-2827-477A-B547-71F7E46E6FF4}" type="pres">
      <dgm:prSet presAssocID="{62A33812-9F5A-4554-BAC3-E37E62C66D26}" presName="dummyNode2" presStyleLbl="node1" presStyleIdx="0" presStyleCnt="4"/>
      <dgm:spPr/>
    </dgm:pt>
    <dgm:pt modelId="{3AE85392-54E5-4DBB-83E1-EECFA55F3169}" type="pres">
      <dgm:prSet presAssocID="{62A33812-9F5A-4554-BAC3-E37E62C66D26}" presName="childNode2" presStyleLbl="bgAcc1" presStyleIdx="1" presStyleCnt="4">
        <dgm:presLayoutVars>
          <dgm:bulletEnabled val="1"/>
        </dgm:presLayoutVars>
      </dgm:prSet>
      <dgm:spPr/>
    </dgm:pt>
    <dgm:pt modelId="{EBF8C981-9FD8-4CCE-AF56-170EB7F6DBAD}" type="pres">
      <dgm:prSet presAssocID="{62A33812-9F5A-4554-BAC3-E37E62C66D26}" presName="childNode2tx" presStyleLbl="bgAcc1" presStyleIdx="1" presStyleCnt="4">
        <dgm:presLayoutVars>
          <dgm:bulletEnabled val="1"/>
        </dgm:presLayoutVars>
      </dgm:prSet>
      <dgm:spPr/>
    </dgm:pt>
    <dgm:pt modelId="{D9F62E6C-9153-4A2D-A0D3-531F7E3B7373}" type="pres">
      <dgm:prSet presAssocID="{62A33812-9F5A-4554-BAC3-E37E62C66D26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042FA0CD-8B1A-4580-8936-D01413E2DF9C}" type="pres">
      <dgm:prSet presAssocID="{62A33812-9F5A-4554-BAC3-E37E62C66D26}" presName="connSite2" presStyleCnt="0"/>
      <dgm:spPr/>
    </dgm:pt>
    <dgm:pt modelId="{55D13754-CB9A-4019-9880-BADF9962F2C9}" type="pres">
      <dgm:prSet presAssocID="{A762A8A0-D1C6-45CC-9F82-595707A64C50}" presName="Name18" presStyleLbl="sibTrans2D1" presStyleIdx="1" presStyleCnt="3"/>
      <dgm:spPr/>
    </dgm:pt>
    <dgm:pt modelId="{5FA5D3C5-2615-4D83-8D6C-DC6776F792E6}" type="pres">
      <dgm:prSet presAssocID="{D8A05257-6617-441D-8EEF-45DC37CF51E9}" presName="composite1" presStyleCnt="0"/>
      <dgm:spPr/>
    </dgm:pt>
    <dgm:pt modelId="{D79CB4A8-FB87-4F48-98BA-B3489B2F4E10}" type="pres">
      <dgm:prSet presAssocID="{D8A05257-6617-441D-8EEF-45DC37CF51E9}" presName="dummyNode1" presStyleLbl="node1" presStyleIdx="1" presStyleCnt="4"/>
      <dgm:spPr/>
    </dgm:pt>
    <dgm:pt modelId="{F78F33DD-9B61-4DC2-B3BE-FFFC08C7CF9E}" type="pres">
      <dgm:prSet presAssocID="{D8A05257-6617-441D-8EEF-45DC37CF51E9}" presName="childNode1" presStyleLbl="bgAcc1" presStyleIdx="2" presStyleCnt="4">
        <dgm:presLayoutVars>
          <dgm:bulletEnabled val="1"/>
        </dgm:presLayoutVars>
      </dgm:prSet>
      <dgm:spPr/>
    </dgm:pt>
    <dgm:pt modelId="{30088F1A-97BF-47E9-B513-B3E4FE730A9E}" type="pres">
      <dgm:prSet presAssocID="{D8A05257-6617-441D-8EEF-45DC37CF51E9}" presName="childNode1tx" presStyleLbl="bgAcc1" presStyleIdx="2" presStyleCnt="4">
        <dgm:presLayoutVars>
          <dgm:bulletEnabled val="1"/>
        </dgm:presLayoutVars>
      </dgm:prSet>
      <dgm:spPr/>
    </dgm:pt>
    <dgm:pt modelId="{CEF6FD9F-B7AB-4699-BD95-A5E2CA5B1328}" type="pres">
      <dgm:prSet presAssocID="{D8A05257-6617-441D-8EEF-45DC37CF51E9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CFD68A6-0474-4309-A6D4-58E303638C27}" type="pres">
      <dgm:prSet presAssocID="{D8A05257-6617-441D-8EEF-45DC37CF51E9}" presName="connSite1" presStyleCnt="0"/>
      <dgm:spPr/>
    </dgm:pt>
    <dgm:pt modelId="{C028FA06-02B5-433B-93B5-9EA469E09B94}" type="pres">
      <dgm:prSet presAssocID="{C8C64699-232B-44BA-8BE5-30193067CD47}" presName="Name9" presStyleLbl="sibTrans2D1" presStyleIdx="2" presStyleCnt="3"/>
      <dgm:spPr/>
    </dgm:pt>
    <dgm:pt modelId="{2E29770F-2EC1-4D9A-B968-D5C89D5DF278}" type="pres">
      <dgm:prSet presAssocID="{7F48A00B-8C59-4ADC-8604-D71A15E17D3B}" presName="composite2" presStyleCnt="0"/>
      <dgm:spPr/>
    </dgm:pt>
    <dgm:pt modelId="{02D02B7F-8B10-418D-BC80-3C547D88CEF5}" type="pres">
      <dgm:prSet presAssocID="{7F48A00B-8C59-4ADC-8604-D71A15E17D3B}" presName="dummyNode2" presStyleLbl="node1" presStyleIdx="2" presStyleCnt="4"/>
      <dgm:spPr/>
    </dgm:pt>
    <dgm:pt modelId="{5F617ADA-6369-4713-A440-49B6629BA691}" type="pres">
      <dgm:prSet presAssocID="{7F48A00B-8C59-4ADC-8604-D71A15E17D3B}" presName="childNode2" presStyleLbl="bgAcc1" presStyleIdx="3" presStyleCnt="4">
        <dgm:presLayoutVars>
          <dgm:bulletEnabled val="1"/>
        </dgm:presLayoutVars>
      </dgm:prSet>
      <dgm:spPr/>
    </dgm:pt>
    <dgm:pt modelId="{EA00511F-097E-4124-9469-B0DDEA111F5B}" type="pres">
      <dgm:prSet presAssocID="{7F48A00B-8C59-4ADC-8604-D71A15E17D3B}" presName="childNode2tx" presStyleLbl="bgAcc1" presStyleIdx="3" presStyleCnt="4">
        <dgm:presLayoutVars>
          <dgm:bulletEnabled val="1"/>
        </dgm:presLayoutVars>
      </dgm:prSet>
      <dgm:spPr/>
    </dgm:pt>
    <dgm:pt modelId="{0DE6A6D9-D896-48EF-AB7C-E62E6D42D3B4}" type="pres">
      <dgm:prSet presAssocID="{7F48A00B-8C59-4ADC-8604-D71A15E17D3B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4C31229A-6712-4C1C-A32D-8ED065B9B112}" type="pres">
      <dgm:prSet presAssocID="{7F48A00B-8C59-4ADC-8604-D71A15E17D3B}" presName="connSite2" presStyleCnt="0"/>
      <dgm:spPr/>
    </dgm:pt>
  </dgm:ptLst>
  <dgm:cxnLst>
    <dgm:cxn modelId="{EB906D02-76B6-457F-82E3-D0C3C1E435BE}" srcId="{CA3D2396-6FB4-4BDF-AAC2-C3DFBD20EBDB}" destId="{9CA0587D-04B2-4B8B-A335-EF6003297493}" srcOrd="0" destOrd="0" parTransId="{6ADFDF7F-FCD9-4AB8-97F5-8AFCBEA13263}" sibTransId="{BEED21F1-6568-40BB-83AD-3B355C71E9D1}"/>
    <dgm:cxn modelId="{C3D52516-CEDF-4B9A-8792-8DCAD9CC2DB5}" type="presOf" srcId="{4EBECBD0-D547-468C-B91C-0006857FB1D8}" destId="{5F617ADA-6369-4713-A440-49B6629BA691}" srcOrd="0" destOrd="0" presId="urn:microsoft.com/office/officeart/2005/8/layout/hProcess4"/>
    <dgm:cxn modelId="{5A4C261C-E482-429C-8394-F5F45C751073}" type="presOf" srcId="{D8A05257-6617-441D-8EEF-45DC37CF51E9}" destId="{CEF6FD9F-B7AB-4699-BD95-A5E2CA5B1328}" srcOrd="0" destOrd="0" presId="urn:microsoft.com/office/officeart/2005/8/layout/hProcess4"/>
    <dgm:cxn modelId="{EFA14122-DCFD-4073-A425-71B16AB092BB}" srcId="{CA3D2396-6FB4-4BDF-AAC2-C3DFBD20EBDB}" destId="{D8A05257-6617-441D-8EEF-45DC37CF51E9}" srcOrd="2" destOrd="0" parTransId="{E70DB143-A777-48D5-86D5-01C7A2C109BC}" sibTransId="{C8C64699-232B-44BA-8BE5-30193067CD47}"/>
    <dgm:cxn modelId="{44F35226-0A21-4BF5-A16C-CB2979B8F5B0}" srcId="{CA3D2396-6FB4-4BDF-AAC2-C3DFBD20EBDB}" destId="{62A33812-9F5A-4554-BAC3-E37E62C66D26}" srcOrd="1" destOrd="0" parTransId="{48AAEB96-0D20-4399-B3D5-919E91E10CC1}" sibTransId="{A762A8A0-D1C6-45CC-9F82-595707A64C50}"/>
    <dgm:cxn modelId="{527DBE39-FCC2-47EA-B3F0-6CCF38BD32F9}" type="presOf" srcId="{9CA0587D-04B2-4B8B-A335-EF6003297493}" destId="{0D779F86-3E71-47ED-B660-54C60CFA5621}" srcOrd="0" destOrd="0" presId="urn:microsoft.com/office/officeart/2005/8/layout/hProcess4"/>
    <dgm:cxn modelId="{93F9CC61-6067-4E91-9D16-C3B5EE75FAA2}" type="presOf" srcId="{A9557322-4839-4177-A48E-6A6840F06789}" destId="{30088F1A-97BF-47E9-B513-B3E4FE730A9E}" srcOrd="1" destOrd="0" presId="urn:microsoft.com/office/officeart/2005/8/layout/hProcess4"/>
    <dgm:cxn modelId="{232EB84F-D6E4-4081-9F71-D955A33447A2}" type="presOf" srcId="{C8C64699-232B-44BA-8BE5-30193067CD47}" destId="{C028FA06-02B5-433B-93B5-9EA469E09B94}" srcOrd="0" destOrd="0" presId="urn:microsoft.com/office/officeart/2005/8/layout/hProcess4"/>
    <dgm:cxn modelId="{BAC1FD73-F9F2-461C-877F-E0A98DCA3D10}" srcId="{D8A05257-6617-441D-8EEF-45DC37CF51E9}" destId="{A9557322-4839-4177-A48E-6A6840F06789}" srcOrd="0" destOrd="0" parTransId="{E0231D36-CCEF-4183-BA3C-14AC386ED37C}" sibTransId="{292FE6D5-1E44-4C0B-BB96-A853933B3CEC}"/>
    <dgm:cxn modelId="{6B061976-34A7-4794-951B-B3662859364A}" type="presOf" srcId="{DFAB20AC-1C77-4209-88AD-B85A44166FAC}" destId="{0A13C3FA-A646-4C49-B749-ECDD221B7777}" srcOrd="1" destOrd="0" presId="urn:microsoft.com/office/officeart/2005/8/layout/hProcess4"/>
    <dgm:cxn modelId="{F62E8D7D-2C26-4FFA-8DDE-50EFFC822CCD}" type="presOf" srcId="{DFAB20AC-1C77-4209-88AD-B85A44166FAC}" destId="{9F0CADCD-1017-45A2-B8C8-67C2EB28D6A9}" srcOrd="0" destOrd="0" presId="urn:microsoft.com/office/officeart/2005/8/layout/hProcess4"/>
    <dgm:cxn modelId="{F7DB2182-78A3-42C2-8B8C-7E162D053F23}" type="presOf" srcId="{4EBECBD0-D547-468C-B91C-0006857FB1D8}" destId="{EA00511F-097E-4124-9469-B0DDEA111F5B}" srcOrd="1" destOrd="0" presId="urn:microsoft.com/office/officeart/2005/8/layout/hProcess4"/>
    <dgm:cxn modelId="{3F26A592-FBCF-43B6-B02B-7BFEB4533CC8}" type="presOf" srcId="{A762A8A0-D1C6-45CC-9F82-595707A64C50}" destId="{55D13754-CB9A-4019-9880-BADF9962F2C9}" srcOrd="0" destOrd="0" presId="urn:microsoft.com/office/officeart/2005/8/layout/hProcess4"/>
    <dgm:cxn modelId="{C27A5996-403D-40F5-8556-478A9E9D1D26}" type="presOf" srcId="{CA3D2396-6FB4-4BDF-AAC2-C3DFBD20EBDB}" destId="{4C01DDA6-04E5-4FDA-A719-D99B7D742F9B}" srcOrd="0" destOrd="0" presId="urn:microsoft.com/office/officeart/2005/8/layout/hProcess4"/>
    <dgm:cxn modelId="{D1A6F0A8-63ED-419C-8A92-6F1F506CA698}" type="presOf" srcId="{A9557322-4839-4177-A48E-6A6840F06789}" destId="{F78F33DD-9B61-4DC2-B3BE-FFFC08C7CF9E}" srcOrd="0" destOrd="0" presId="urn:microsoft.com/office/officeart/2005/8/layout/hProcess4"/>
    <dgm:cxn modelId="{C0EF47AA-BB95-49C6-9F93-34D867884968}" srcId="{CA3D2396-6FB4-4BDF-AAC2-C3DFBD20EBDB}" destId="{7F48A00B-8C59-4ADC-8604-D71A15E17D3B}" srcOrd="3" destOrd="0" parTransId="{FCA745BE-0AA6-4081-92F8-92DC8D2FD377}" sibTransId="{B026B1E5-9A44-428D-9917-8CE514026393}"/>
    <dgm:cxn modelId="{95FCC1B6-A909-42DE-B91E-53412B17DD46}" srcId="{7F48A00B-8C59-4ADC-8604-D71A15E17D3B}" destId="{4EBECBD0-D547-468C-B91C-0006857FB1D8}" srcOrd="0" destOrd="0" parTransId="{A442DB3A-A867-41EB-AEC5-C32241BA11FA}" sibTransId="{16CA6B5F-F945-4D6F-997E-09CBEE78BC9D}"/>
    <dgm:cxn modelId="{FB9E33C4-B511-489A-B9A2-D61A0A825DE9}" type="presOf" srcId="{7F48A00B-8C59-4ADC-8604-D71A15E17D3B}" destId="{0DE6A6D9-D896-48EF-AB7C-E62E6D42D3B4}" srcOrd="0" destOrd="0" presId="urn:microsoft.com/office/officeart/2005/8/layout/hProcess4"/>
    <dgm:cxn modelId="{50B503C9-B3CF-4821-B521-B2F588E888E2}" srcId="{9CA0587D-04B2-4B8B-A335-EF6003297493}" destId="{DFAB20AC-1C77-4209-88AD-B85A44166FAC}" srcOrd="0" destOrd="0" parTransId="{1C1DDA88-5113-45C6-AC03-13F40B84A6A6}" sibTransId="{F4E5D09C-08E8-45AA-86C2-023AB4CFBBE8}"/>
    <dgm:cxn modelId="{F36913CB-1060-45D3-8DBE-CC608BBB397C}" type="presOf" srcId="{BEED21F1-6568-40BB-83AD-3B355C71E9D1}" destId="{D74F8B30-488D-46C4-8430-DDBFA25C1E57}" srcOrd="0" destOrd="0" presId="urn:microsoft.com/office/officeart/2005/8/layout/hProcess4"/>
    <dgm:cxn modelId="{7FDD86CD-AFD0-46F1-B416-2617813B0918}" srcId="{62A33812-9F5A-4554-BAC3-E37E62C66D26}" destId="{4919F682-C9F0-4BC0-868F-E6BC8D6FDFB1}" srcOrd="0" destOrd="0" parTransId="{BADA47A8-FA65-4F98-A4D1-E3DAF1E09008}" sibTransId="{9D7941A4-CE2B-48B2-A635-4D81CD8F4DDC}"/>
    <dgm:cxn modelId="{33B01EDA-D8E0-4FA9-805C-3CE8E545EDC5}" type="presOf" srcId="{4919F682-C9F0-4BC0-868F-E6BC8D6FDFB1}" destId="{3AE85392-54E5-4DBB-83E1-EECFA55F3169}" srcOrd="0" destOrd="0" presId="urn:microsoft.com/office/officeart/2005/8/layout/hProcess4"/>
    <dgm:cxn modelId="{51CF38F1-7909-4B1F-9AF2-0C62930FC0B7}" type="presOf" srcId="{4919F682-C9F0-4BC0-868F-E6BC8D6FDFB1}" destId="{EBF8C981-9FD8-4CCE-AF56-170EB7F6DBAD}" srcOrd="1" destOrd="0" presId="urn:microsoft.com/office/officeart/2005/8/layout/hProcess4"/>
    <dgm:cxn modelId="{AD2B47FA-A6DD-46C4-8BC9-7AD11B5EACCC}" type="presOf" srcId="{62A33812-9F5A-4554-BAC3-E37E62C66D26}" destId="{D9F62E6C-9153-4A2D-A0D3-531F7E3B7373}" srcOrd="0" destOrd="0" presId="urn:microsoft.com/office/officeart/2005/8/layout/hProcess4"/>
    <dgm:cxn modelId="{FC7A3E55-07ED-41D2-82E2-0C3385A782C6}" type="presParOf" srcId="{4C01DDA6-04E5-4FDA-A719-D99B7D742F9B}" destId="{7E0248BF-134F-4508-AD71-B301D66064DC}" srcOrd="0" destOrd="0" presId="urn:microsoft.com/office/officeart/2005/8/layout/hProcess4"/>
    <dgm:cxn modelId="{90FB3397-4683-42D6-AC3D-669A4C087523}" type="presParOf" srcId="{4C01DDA6-04E5-4FDA-A719-D99B7D742F9B}" destId="{49651B38-C50B-4D85-A704-8CC7D32A2130}" srcOrd="1" destOrd="0" presId="urn:microsoft.com/office/officeart/2005/8/layout/hProcess4"/>
    <dgm:cxn modelId="{DBB0FEF1-ECD8-4B33-80B5-35777AEE12BC}" type="presParOf" srcId="{4C01DDA6-04E5-4FDA-A719-D99B7D742F9B}" destId="{07A07B59-0C4A-479F-8420-A1F6895A5980}" srcOrd="2" destOrd="0" presId="urn:microsoft.com/office/officeart/2005/8/layout/hProcess4"/>
    <dgm:cxn modelId="{EC448241-6D96-4125-A44D-3F1B360884CF}" type="presParOf" srcId="{07A07B59-0C4A-479F-8420-A1F6895A5980}" destId="{01461277-9EF3-4C16-B54E-3D9FBBED5578}" srcOrd="0" destOrd="0" presId="urn:microsoft.com/office/officeart/2005/8/layout/hProcess4"/>
    <dgm:cxn modelId="{34E433C4-EB5A-4D22-B81D-9AC9ACD0B0C5}" type="presParOf" srcId="{01461277-9EF3-4C16-B54E-3D9FBBED5578}" destId="{C1D81AE6-33E4-47FB-B1F7-6596E5AEA126}" srcOrd="0" destOrd="0" presId="urn:microsoft.com/office/officeart/2005/8/layout/hProcess4"/>
    <dgm:cxn modelId="{778D9B8D-0DD7-49EA-9ABB-85BDC56F2CBD}" type="presParOf" srcId="{01461277-9EF3-4C16-B54E-3D9FBBED5578}" destId="{9F0CADCD-1017-45A2-B8C8-67C2EB28D6A9}" srcOrd="1" destOrd="0" presId="urn:microsoft.com/office/officeart/2005/8/layout/hProcess4"/>
    <dgm:cxn modelId="{DE2DD061-D51E-4FAC-9578-684A5877AF8F}" type="presParOf" srcId="{01461277-9EF3-4C16-B54E-3D9FBBED5578}" destId="{0A13C3FA-A646-4C49-B749-ECDD221B7777}" srcOrd="2" destOrd="0" presId="urn:microsoft.com/office/officeart/2005/8/layout/hProcess4"/>
    <dgm:cxn modelId="{4EAF20A0-8787-4A73-BE82-F489D8BF2E4F}" type="presParOf" srcId="{01461277-9EF3-4C16-B54E-3D9FBBED5578}" destId="{0D779F86-3E71-47ED-B660-54C60CFA5621}" srcOrd="3" destOrd="0" presId="urn:microsoft.com/office/officeart/2005/8/layout/hProcess4"/>
    <dgm:cxn modelId="{01F70636-BFAF-4BAB-A46B-5E5B44C98B37}" type="presParOf" srcId="{01461277-9EF3-4C16-B54E-3D9FBBED5578}" destId="{0BC5782F-4FEF-4DF2-9B69-637CD281D654}" srcOrd="4" destOrd="0" presId="urn:microsoft.com/office/officeart/2005/8/layout/hProcess4"/>
    <dgm:cxn modelId="{4584F4B2-1D70-4845-BC7D-868892520062}" type="presParOf" srcId="{07A07B59-0C4A-479F-8420-A1F6895A5980}" destId="{D74F8B30-488D-46C4-8430-DDBFA25C1E57}" srcOrd="1" destOrd="0" presId="urn:microsoft.com/office/officeart/2005/8/layout/hProcess4"/>
    <dgm:cxn modelId="{71A82A1E-F7F9-420C-8E5A-279DD4481A25}" type="presParOf" srcId="{07A07B59-0C4A-479F-8420-A1F6895A5980}" destId="{520CFF48-7716-4726-AE76-716C26519539}" srcOrd="2" destOrd="0" presId="urn:microsoft.com/office/officeart/2005/8/layout/hProcess4"/>
    <dgm:cxn modelId="{1C64CE16-4FC2-4487-B506-93FA4A19C4A3}" type="presParOf" srcId="{520CFF48-7716-4726-AE76-716C26519539}" destId="{CE45B2B4-2827-477A-B547-71F7E46E6FF4}" srcOrd="0" destOrd="0" presId="urn:microsoft.com/office/officeart/2005/8/layout/hProcess4"/>
    <dgm:cxn modelId="{7A2F15FC-FF85-4A40-88D1-ED3A35CACEED}" type="presParOf" srcId="{520CFF48-7716-4726-AE76-716C26519539}" destId="{3AE85392-54E5-4DBB-83E1-EECFA55F3169}" srcOrd="1" destOrd="0" presId="urn:microsoft.com/office/officeart/2005/8/layout/hProcess4"/>
    <dgm:cxn modelId="{865833B5-EA73-499E-91BA-50DEA7785C3C}" type="presParOf" srcId="{520CFF48-7716-4726-AE76-716C26519539}" destId="{EBF8C981-9FD8-4CCE-AF56-170EB7F6DBAD}" srcOrd="2" destOrd="0" presId="urn:microsoft.com/office/officeart/2005/8/layout/hProcess4"/>
    <dgm:cxn modelId="{97A259C9-8121-4215-8AF7-D816A9DCAEE5}" type="presParOf" srcId="{520CFF48-7716-4726-AE76-716C26519539}" destId="{D9F62E6C-9153-4A2D-A0D3-531F7E3B7373}" srcOrd="3" destOrd="0" presId="urn:microsoft.com/office/officeart/2005/8/layout/hProcess4"/>
    <dgm:cxn modelId="{7B6821E5-184C-44D7-8D0E-ADB8EF097499}" type="presParOf" srcId="{520CFF48-7716-4726-AE76-716C26519539}" destId="{042FA0CD-8B1A-4580-8936-D01413E2DF9C}" srcOrd="4" destOrd="0" presId="urn:microsoft.com/office/officeart/2005/8/layout/hProcess4"/>
    <dgm:cxn modelId="{5FDF8F43-54A4-41DA-85BA-F3767BC57246}" type="presParOf" srcId="{07A07B59-0C4A-479F-8420-A1F6895A5980}" destId="{55D13754-CB9A-4019-9880-BADF9962F2C9}" srcOrd="3" destOrd="0" presId="urn:microsoft.com/office/officeart/2005/8/layout/hProcess4"/>
    <dgm:cxn modelId="{4B1FDDBA-2894-424C-A37B-C99E5FF55D0F}" type="presParOf" srcId="{07A07B59-0C4A-479F-8420-A1F6895A5980}" destId="{5FA5D3C5-2615-4D83-8D6C-DC6776F792E6}" srcOrd="4" destOrd="0" presId="urn:microsoft.com/office/officeart/2005/8/layout/hProcess4"/>
    <dgm:cxn modelId="{E55B9147-63AB-4835-833A-90351F177259}" type="presParOf" srcId="{5FA5D3C5-2615-4D83-8D6C-DC6776F792E6}" destId="{D79CB4A8-FB87-4F48-98BA-B3489B2F4E10}" srcOrd="0" destOrd="0" presId="urn:microsoft.com/office/officeart/2005/8/layout/hProcess4"/>
    <dgm:cxn modelId="{DAFD2AB3-B91C-490C-8B3E-915E036F0C6D}" type="presParOf" srcId="{5FA5D3C5-2615-4D83-8D6C-DC6776F792E6}" destId="{F78F33DD-9B61-4DC2-B3BE-FFFC08C7CF9E}" srcOrd="1" destOrd="0" presId="urn:microsoft.com/office/officeart/2005/8/layout/hProcess4"/>
    <dgm:cxn modelId="{C33E5A6A-94B4-4F17-9222-9D29BF5806DF}" type="presParOf" srcId="{5FA5D3C5-2615-4D83-8D6C-DC6776F792E6}" destId="{30088F1A-97BF-47E9-B513-B3E4FE730A9E}" srcOrd="2" destOrd="0" presId="urn:microsoft.com/office/officeart/2005/8/layout/hProcess4"/>
    <dgm:cxn modelId="{C15214F1-C1A8-4A1C-800C-A9C63A37F1CA}" type="presParOf" srcId="{5FA5D3C5-2615-4D83-8D6C-DC6776F792E6}" destId="{CEF6FD9F-B7AB-4699-BD95-A5E2CA5B1328}" srcOrd="3" destOrd="0" presId="urn:microsoft.com/office/officeart/2005/8/layout/hProcess4"/>
    <dgm:cxn modelId="{96049554-5E1B-4974-8AF8-64B91DDBFE1E}" type="presParOf" srcId="{5FA5D3C5-2615-4D83-8D6C-DC6776F792E6}" destId="{1CFD68A6-0474-4309-A6D4-58E303638C27}" srcOrd="4" destOrd="0" presId="urn:microsoft.com/office/officeart/2005/8/layout/hProcess4"/>
    <dgm:cxn modelId="{43624286-7C59-4E25-B307-91A6F596A937}" type="presParOf" srcId="{07A07B59-0C4A-479F-8420-A1F6895A5980}" destId="{C028FA06-02B5-433B-93B5-9EA469E09B94}" srcOrd="5" destOrd="0" presId="urn:microsoft.com/office/officeart/2005/8/layout/hProcess4"/>
    <dgm:cxn modelId="{9C6A5448-1FEA-48C8-81EB-6459D44BFBB5}" type="presParOf" srcId="{07A07B59-0C4A-479F-8420-A1F6895A5980}" destId="{2E29770F-2EC1-4D9A-B968-D5C89D5DF278}" srcOrd="6" destOrd="0" presId="urn:microsoft.com/office/officeart/2005/8/layout/hProcess4"/>
    <dgm:cxn modelId="{76A63B8A-0C86-497C-A5C7-045A2DBEE74B}" type="presParOf" srcId="{2E29770F-2EC1-4D9A-B968-D5C89D5DF278}" destId="{02D02B7F-8B10-418D-BC80-3C547D88CEF5}" srcOrd="0" destOrd="0" presId="urn:microsoft.com/office/officeart/2005/8/layout/hProcess4"/>
    <dgm:cxn modelId="{86CFB1DB-8C17-49E0-9782-C92C927E2766}" type="presParOf" srcId="{2E29770F-2EC1-4D9A-B968-D5C89D5DF278}" destId="{5F617ADA-6369-4713-A440-49B6629BA691}" srcOrd="1" destOrd="0" presId="urn:microsoft.com/office/officeart/2005/8/layout/hProcess4"/>
    <dgm:cxn modelId="{A79EA513-2448-406F-B8C7-D5C7C111FA22}" type="presParOf" srcId="{2E29770F-2EC1-4D9A-B968-D5C89D5DF278}" destId="{EA00511F-097E-4124-9469-B0DDEA111F5B}" srcOrd="2" destOrd="0" presId="urn:microsoft.com/office/officeart/2005/8/layout/hProcess4"/>
    <dgm:cxn modelId="{B6A753D6-210E-458C-A030-D7BBA3C97917}" type="presParOf" srcId="{2E29770F-2EC1-4D9A-B968-D5C89D5DF278}" destId="{0DE6A6D9-D896-48EF-AB7C-E62E6D42D3B4}" srcOrd="3" destOrd="0" presId="urn:microsoft.com/office/officeart/2005/8/layout/hProcess4"/>
    <dgm:cxn modelId="{4A76C95E-38BC-4FB5-9DA2-412856346366}" type="presParOf" srcId="{2E29770F-2EC1-4D9A-B968-D5C89D5DF278}" destId="{4C31229A-6712-4C1C-A32D-8ED065B9B11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658420-0203-4859-A568-F6AAC940D21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9456DF-F489-4515-BCE6-D53759D39747}">
      <dgm:prSet phldrT="[Text]"/>
      <dgm:spPr/>
      <dgm:t>
        <a:bodyPr/>
        <a:lstStyle/>
        <a:p>
          <a:r>
            <a:rPr lang="en-IN" dirty="0"/>
            <a:t>Facilitate Investment </a:t>
          </a:r>
          <a:endParaRPr lang="en-GB" dirty="0"/>
        </a:p>
      </dgm:t>
    </dgm:pt>
    <dgm:pt modelId="{88FD0CFC-B8E0-4DF8-A0D7-DC46F7B9E662}" type="parTrans" cxnId="{6715704A-4981-4E25-AB4F-E12DE0612D1F}">
      <dgm:prSet/>
      <dgm:spPr/>
      <dgm:t>
        <a:bodyPr/>
        <a:lstStyle/>
        <a:p>
          <a:endParaRPr lang="en-GB"/>
        </a:p>
      </dgm:t>
    </dgm:pt>
    <dgm:pt modelId="{5985A12B-7007-4160-BC65-FCC059B86431}" type="sibTrans" cxnId="{6715704A-4981-4E25-AB4F-E12DE0612D1F}">
      <dgm:prSet/>
      <dgm:spPr/>
      <dgm:t>
        <a:bodyPr/>
        <a:lstStyle/>
        <a:p>
          <a:endParaRPr lang="en-GB"/>
        </a:p>
      </dgm:t>
    </dgm:pt>
    <dgm:pt modelId="{D71F04DE-F4FF-4AE6-9E71-3DF8861EA218}">
      <dgm:prSet phldrT="[Text]" custT="1"/>
      <dgm:spPr/>
      <dgm:t>
        <a:bodyPr/>
        <a:lstStyle/>
        <a:p>
          <a:r>
            <a:rPr lang="en-IN" sz="2000" b="1" dirty="0"/>
            <a:t>Modern industrial policy that attracts and de-risks investments</a:t>
          </a:r>
          <a:endParaRPr lang="en-GB" sz="2000" b="1" dirty="0"/>
        </a:p>
      </dgm:t>
    </dgm:pt>
    <dgm:pt modelId="{8A019D4A-8892-448B-A423-72013CC865A1}" type="parTrans" cxnId="{05C11DBD-6FDF-4A9B-B535-F530AA324399}">
      <dgm:prSet/>
      <dgm:spPr/>
      <dgm:t>
        <a:bodyPr/>
        <a:lstStyle/>
        <a:p>
          <a:endParaRPr lang="en-GB"/>
        </a:p>
      </dgm:t>
    </dgm:pt>
    <dgm:pt modelId="{EFD26DF6-D641-472D-B978-A61BFDDB31E9}" type="sibTrans" cxnId="{05C11DBD-6FDF-4A9B-B535-F530AA324399}">
      <dgm:prSet/>
      <dgm:spPr/>
      <dgm:t>
        <a:bodyPr/>
        <a:lstStyle/>
        <a:p>
          <a:endParaRPr lang="en-GB"/>
        </a:p>
      </dgm:t>
    </dgm:pt>
    <dgm:pt modelId="{3EE4F575-8951-4B09-8E9E-5A106D6D8D93}">
      <dgm:prSet phldrT="[Text]" custT="1"/>
      <dgm:spPr/>
      <dgm:t>
        <a:bodyPr/>
        <a:lstStyle/>
        <a:p>
          <a:r>
            <a:rPr lang="en-IN" sz="2000" dirty="0"/>
            <a:t>Adaptive, predictive and transparent, that maintains a level playing field</a:t>
          </a:r>
          <a:endParaRPr lang="en-GB" sz="2000" dirty="0"/>
        </a:p>
      </dgm:t>
    </dgm:pt>
    <dgm:pt modelId="{3319EA66-664F-416B-93E3-5C8D9AA0E14C}" type="parTrans" cxnId="{DAC06F70-67F0-4BA3-A722-3B68051AF2F2}">
      <dgm:prSet/>
      <dgm:spPr/>
      <dgm:t>
        <a:bodyPr/>
        <a:lstStyle/>
        <a:p>
          <a:endParaRPr lang="en-GB"/>
        </a:p>
      </dgm:t>
    </dgm:pt>
    <dgm:pt modelId="{60EE19E6-8D3C-46FB-9F3A-97693FB57957}" type="sibTrans" cxnId="{DAC06F70-67F0-4BA3-A722-3B68051AF2F2}">
      <dgm:prSet/>
      <dgm:spPr/>
      <dgm:t>
        <a:bodyPr/>
        <a:lstStyle/>
        <a:p>
          <a:endParaRPr lang="en-GB"/>
        </a:p>
      </dgm:t>
    </dgm:pt>
    <dgm:pt modelId="{66B4C095-A0BE-43E7-AD4A-220B311BA3F2}">
      <dgm:prSet phldrT="[Text]" custT="1"/>
      <dgm:spPr/>
      <dgm:t>
        <a:bodyPr/>
        <a:lstStyle/>
        <a:p>
          <a:r>
            <a:rPr lang="en-IN" sz="2000" dirty="0"/>
            <a:t>Balance between specific support for prioritized sectors and cross-sectoral support to address systemic barriers</a:t>
          </a:r>
          <a:endParaRPr lang="en-GB" sz="2000" dirty="0"/>
        </a:p>
      </dgm:t>
    </dgm:pt>
    <dgm:pt modelId="{8AE13546-31F7-49ED-997B-8935DBCA1500}" type="parTrans" cxnId="{1B54DC82-718E-4F6D-B9AA-1A287D67D4B4}">
      <dgm:prSet/>
      <dgm:spPr/>
      <dgm:t>
        <a:bodyPr/>
        <a:lstStyle/>
        <a:p>
          <a:endParaRPr lang="en-GB"/>
        </a:p>
      </dgm:t>
    </dgm:pt>
    <dgm:pt modelId="{891A7501-C3B2-4D61-B779-15BB6AB0B6E5}" type="sibTrans" cxnId="{1B54DC82-718E-4F6D-B9AA-1A287D67D4B4}">
      <dgm:prSet/>
      <dgm:spPr/>
      <dgm:t>
        <a:bodyPr/>
        <a:lstStyle/>
        <a:p>
          <a:endParaRPr lang="en-GB"/>
        </a:p>
      </dgm:t>
    </dgm:pt>
    <dgm:pt modelId="{B5BA0BFE-AEBD-4770-B087-BF399DA5D553}">
      <dgm:prSet phldrT="[Text]" custT="1"/>
      <dgm:spPr/>
      <dgm:t>
        <a:bodyPr/>
        <a:lstStyle/>
        <a:p>
          <a:r>
            <a:rPr lang="en-IN" sz="2000" dirty="0"/>
            <a:t>Public-Private-Development Partnerships to facilitate efficient development and implementation of effective policy focused on removing specific barriers to investment</a:t>
          </a:r>
          <a:endParaRPr lang="en-GB" sz="2000" dirty="0"/>
        </a:p>
      </dgm:t>
    </dgm:pt>
    <dgm:pt modelId="{76DAFA23-7F1F-4DAC-87BE-0F414B1A56D3}" type="parTrans" cxnId="{39FB419F-30B0-4D63-98D0-52F32CEF440A}">
      <dgm:prSet/>
      <dgm:spPr/>
      <dgm:t>
        <a:bodyPr/>
        <a:lstStyle/>
        <a:p>
          <a:endParaRPr lang="en-GB"/>
        </a:p>
      </dgm:t>
    </dgm:pt>
    <dgm:pt modelId="{C34288C5-B4CA-4AE4-84B5-4E1FB77DC8A6}" type="sibTrans" cxnId="{39FB419F-30B0-4D63-98D0-52F32CEF440A}">
      <dgm:prSet/>
      <dgm:spPr/>
      <dgm:t>
        <a:bodyPr/>
        <a:lstStyle/>
        <a:p>
          <a:endParaRPr lang="en-GB"/>
        </a:p>
      </dgm:t>
    </dgm:pt>
    <dgm:pt modelId="{E7BA1969-5942-4FBD-AE48-09BEFEAF2951}" type="pres">
      <dgm:prSet presAssocID="{24658420-0203-4859-A568-F6AAC940D21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E75C11C-5632-4D3A-9805-FE5F36E61893}" type="pres">
      <dgm:prSet presAssocID="{C39456DF-F489-4515-BCE6-D53759D39747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74B4B2F8-B93A-4C12-A65F-6850460D772E}" type="pres">
      <dgm:prSet presAssocID="{C39456DF-F489-4515-BCE6-D53759D39747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8D496B38-D6FF-44C4-83BA-1D0B71C26C10}" type="presOf" srcId="{D71F04DE-F4FF-4AE6-9E71-3DF8861EA218}" destId="{74B4B2F8-B93A-4C12-A65F-6850460D772E}" srcOrd="0" destOrd="0" presId="urn:microsoft.com/office/officeart/2009/3/layout/IncreasingArrowsProcess"/>
    <dgm:cxn modelId="{1321415F-AE0E-43E5-B0BA-5E9FBF305324}" type="presOf" srcId="{B5BA0BFE-AEBD-4770-B087-BF399DA5D553}" destId="{74B4B2F8-B93A-4C12-A65F-6850460D772E}" srcOrd="0" destOrd="3" presId="urn:microsoft.com/office/officeart/2009/3/layout/IncreasingArrowsProcess"/>
    <dgm:cxn modelId="{44E70B41-36F9-434D-B57F-5D9E2FD0AC37}" type="presOf" srcId="{3EE4F575-8951-4B09-8E9E-5A106D6D8D93}" destId="{74B4B2F8-B93A-4C12-A65F-6850460D772E}" srcOrd="0" destOrd="1" presId="urn:microsoft.com/office/officeart/2009/3/layout/IncreasingArrowsProcess"/>
    <dgm:cxn modelId="{6715704A-4981-4E25-AB4F-E12DE0612D1F}" srcId="{24658420-0203-4859-A568-F6AAC940D218}" destId="{C39456DF-F489-4515-BCE6-D53759D39747}" srcOrd="0" destOrd="0" parTransId="{88FD0CFC-B8E0-4DF8-A0D7-DC46F7B9E662}" sibTransId="{5985A12B-7007-4160-BC65-FCC059B86431}"/>
    <dgm:cxn modelId="{DAC06F70-67F0-4BA3-A722-3B68051AF2F2}" srcId="{D71F04DE-F4FF-4AE6-9E71-3DF8861EA218}" destId="{3EE4F575-8951-4B09-8E9E-5A106D6D8D93}" srcOrd="0" destOrd="0" parTransId="{3319EA66-664F-416B-93E3-5C8D9AA0E14C}" sibTransId="{60EE19E6-8D3C-46FB-9F3A-97693FB57957}"/>
    <dgm:cxn modelId="{1B54DC82-718E-4F6D-B9AA-1A287D67D4B4}" srcId="{D71F04DE-F4FF-4AE6-9E71-3DF8861EA218}" destId="{66B4C095-A0BE-43E7-AD4A-220B311BA3F2}" srcOrd="1" destOrd="0" parTransId="{8AE13546-31F7-49ED-997B-8935DBCA1500}" sibTransId="{891A7501-C3B2-4D61-B779-15BB6AB0B6E5}"/>
    <dgm:cxn modelId="{0CCE9D83-7032-4BA3-A4FA-22BFF2678A08}" type="presOf" srcId="{24658420-0203-4859-A568-F6AAC940D218}" destId="{E7BA1969-5942-4FBD-AE48-09BEFEAF2951}" srcOrd="0" destOrd="0" presId="urn:microsoft.com/office/officeart/2009/3/layout/IncreasingArrowsProcess"/>
    <dgm:cxn modelId="{A06A6B8D-C19B-4B83-B705-F1161B171970}" type="presOf" srcId="{66B4C095-A0BE-43E7-AD4A-220B311BA3F2}" destId="{74B4B2F8-B93A-4C12-A65F-6850460D772E}" srcOrd="0" destOrd="2" presId="urn:microsoft.com/office/officeart/2009/3/layout/IncreasingArrowsProcess"/>
    <dgm:cxn modelId="{39FB419F-30B0-4D63-98D0-52F32CEF440A}" srcId="{D71F04DE-F4FF-4AE6-9E71-3DF8861EA218}" destId="{B5BA0BFE-AEBD-4770-B087-BF399DA5D553}" srcOrd="2" destOrd="0" parTransId="{76DAFA23-7F1F-4DAC-87BE-0F414B1A56D3}" sibTransId="{C34288C5-B4CA-4AE4-84B5-4E1FB77DC8A6}"/>
    <dgm:cxn modelId="{1EBF43AA-8329-4F70-A34F-F3CE4FCA548F}" type="presOf" srcId="{C39456DF-F489-4515-BCE6-D53759D39747}" destId="{1E75C11C-5632-4D3A-9805-FE5F36E61893}" srcOrd="0" destOrd="0" presId="urn:microsoft.com/office/officeart/2009/3/layout/IncreasingArrowsProcess"/>
    <dgm:cxn modelId="{05C11DBD-6FDF-4A9B-B535-F530AA324399}" srcId="{C39456DF-F489-4515-BCE6-D53759D39747}" destId="{D71F04DE-F4FF-4AE6-9E71-3DF8861EA218}" srcOrd="0" destOrd="0" parTransId="{8A019D4A-8892-448B-A423-72013CC865A1}" sibTransId="{EFD26DF6-D641-472D-B978-A61BFDDB31E9}"/>
    <dgm:cxn modelId="{1DD0FA37-E818-4DB0-B995-9406F752A0F2}" type="presParOf" srcId="{E7BA1969-5942-4FBD-AE48-09BEFEAF2951}" destId="{1E75C11C-5632-4D3A-9805-FE5F36E61893}" srcOrd="0" destOrd="0" presId="urn:microsoft.com/office/officeart/2009/3/layout/IncreasingArrowsProcess"/>
    <dgm:cxn modelId="{39E6B958-990D-4C8E-AD8C-EEA9DC9F6658}" type="presParOf" srcId="{E7BA1969-5942-4FBD-AE48-09BEFEAF2951}" destId="{74B4B2F8-B93A-4C12-A65F-6850460D772E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82348-5CB6-4587-B468-7A3E8C3ABCA5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0900BB39-E14F-4CB6-BE24-187BBA8E3A5E}">
      <dgm:prSet phldrT="[Text]"/>
      <dgm:spPr/>
      <dgm:t>
        <a:bodyPr/>
        <a:lstStyle/>
        <a:p>
          <a:r>
            <a:rPr lang="en-IN" dirty="0"/>
            <a:t>Augmented Reality</a:t>
          </a:r>
          <a:endParaRPr lang="en-GB" dirty="0"/>
        </a:p>
      </dgm:t>
    </dgm:pt>
    <dgm:pt modelId="{58B849EB-6EC3-4B11-AFB6-7F05FAEA2422}" type="parTrans" cxnId="{891BF823-556F-4909-A7AD-0768718959DC}">
      <dgm:prSet/>
      <dgm:spPr/>
      <dgm:t>
        <a:bodyPr/>
        <a:lstStyle/>
        <a:p>
          <a:endParaRPr lang="en-GB"/>
        </a:p>
      </dgm:t>
    </dgm:pt>
    <dgm:pt modelId="{BC807024-94A8-4105-BB42-44674EEAD575}" type="sibTrans" cxnId="{891BF823-556F-4909-A7AD-0768718959DC}">
      <dgm:prSet/>
      <dgm:spPr/>
      <dgm:t>
        <a:bodyPr/>
        <a:lstStyle/>
        <a:p>
          <a:endParaRPr lang="en-GB"/>
        </a:p>
      </dgm:t>
    </dgm:pt>
    <dgm:pt modelId="{330F31C0-E58C-4FD5-B37A-66CA170002FD}">
      <dgm:prSet phldrT="[Text]"/>
      <dgm:spPr/>
      <dgm:t>
        <a:bodyPr/>
        <a:lstStyle/>
        <a:p>
          <a:r>
            <a:rPr lang="en-IN" dirty="0"/>
            <a:t>Blockchain Technology</a:t>
          </a:r>
          <a:endParaRPr lang="en-GB" dirty="0"/>
        </a:p>
      </dgm:t>
    </dgm:pt>
    <dgm:pt modelId="{5DD61D86-A22E-40C2-A7E5-EAF9FD63DDF0}" type="parTrans" cxnId="{9CD4643D-96FE-4EDC-963F-6F62E4D894BE}">
      <dgm:prSet/>
      <dgm:spPr/>
      <dgm:t>
        <a:bodyPr/>
        <a:lstStyle/>
        <a:p>
          <a:endParaRPr lang="en-GB"/>
        </a:p>
      </dgm:t>
    </dgm:pt>
    <dgm:pt modelId="{290BE8F5-DDDB-4C9D-AAAA-5926186178F1}" type="sibTrans" cxnId="{9CD4643D-96FE-4EDC-963F-6F62E4D894BE}">
      <dgm:prSet/>
      <dgm:spPr/>
      <dgm:t>
        <a:bodyPr/>
        <a:lstStyle/>
        <a:p>
          <a:endParaRPr lang="en-GB"/>
        </a:p>
      </dgm:t>
    </dgm:pt>
    <dgm:pt modelId="{129EC0FC-98BB-4CEB-8932-EDE94D1534F7}">
      <dgm:prSet phldrT="[Text]"/>
      <dgm:spPr/>
      <dgm:t>
        <a:bodyPr/>
        <a:lstStyle/>
        <a:p>
          <a:r>
            <a:rPr lang="en-IN" dirty="0"/>
            <a:t>Big Data &amp; Analytics (AI)</a:t>
          </a:r>
          <a:endParaRPr lang="en-GB" dirty="0"/>
        </a:p>
      </dgm:t>
    </dgm:pt>
    <dgm:pt modelId="{B1C32E04-D2B8-4E7D-9040-18F411F7FDC4}" type="parTrans" cxnId="{3CB87C9D-1B10-4CD4-AD1C-AF2E02B6214F}">
      <dgm:prSet/>
      <dgm:spPr/>
      <dgm:t>
        <a:bodyPr/>
        <a:lstStyle/>
        <a:p>
          <a:endParaRPr lang="en-GB"/>
        </a:p>
      </dgm:t>
    </dgm:pt>
    <dgm:pt modelId="{CC767903-1EED-4B4F-93D0-7872FE383101}" type="sibTrans" cxnId="{3CB87C9D-1B10-4CD4-AD1C-AF2E02B6214F}">
      <dgm:prSet/>
      <dgm:spPr/>
      <dgm:t>
        <a:bodyPr/>
        <a:lstStyle/>
        <a:p>
          <a:endParaRPr lang="en-GB"/>
        </a:p>
      </dgm:t>
    </dgm:pt>
    <dgm:pt modelId="{21D5B7C2-7B52-4B51-9F1C-C7CE7E181EFC}">
      <dgm:prSet phldrT="[Text]"/>
      <dgm:spPr/>
      <dgm:t>
        <a:bodyPr/>
        <a:lstStyle/>
        <a:p>
          <a:r>
            <a:rPr lang="en-IN" dirty="0"/>
            <a:t>Internet of Things</a:t>
          </a:r>
          <a:endParaRPr lang="en-GB" dirty="0"/>
        </a:p>
      </dgm:t>
    </dgm:pt>
    <dgm:pt modelId="{3A5F4D60-C54D-4511-A355-2FB28695877D}" type="parTrans" cxnId="{2F7F5133-17DA-4C28-891B-2017F510F0AD}">
      <dgm:prSet/>
      <dgm:spPr/>
      <dgm:t>
        <a:bodyPr/>
        <a:lstStyle/>
        <a:p>
          <a:endParaRPr lang="en-GB"/>
        </a:p>
      </dgm:t>
    </dgm:pt>
    <dgm:pt modelId="{59724BFF-6002-4F09-B13B-513230A0F2F6}" type="sibTrans" cxnId="{2F7F5133-17DA-4C28-891B-2017F510F0AD}">
      <dgm:prSet/>
      <dgm:spPr/>
      <dgm:t>
        <a:bodyPr/>
        <a:lstStyle/>
        <a:p>
          <a:endParaRPr lang="en-GB"/>
        </a:p>
      </dgm:t>
    </dgm:pt>
    <dgm:pt modelId="{053BFD6B-A4E3-4496-9472-5DC6DA0833CA}">
      <dgm:prSet phldrT="[Text]"/>
      <dgm:spPr/>
      <dgm:t>
        <a:bodyPr/>
        <a:lstStyle/>
        <a:p>
          <a:r>
            <a:rPr lang="en-IN" dirty="0"/>
            <a:t>Rapid Prototyping</a:t>
          </a:r>
          <a:endParaRPr lang="en-GB" dirty="0"/>
        </a:p>
      </dgm:t>
    </dgm:pt>
    <dgm:pt modelId="{48E57184-E536-45F3-92E8-A0103D931691}" type="parTrans" cxnId="{F07A95E6-81DE-4C57-803F-8A6B51C59CD6}">
      <dgm:prSet/>
      <dgm:spPr/>
      <dgm:t>
        <a:bodyPr/>
        <a:lstStyle/>
        <a:p>
          <a:endParaRPr lang="en-GB"/>
        </a:p>
      </dgm:t>
    </dgm:pt>
    <dgm:pt modelId="{70F21C72-20AF-4EDC-A92C-1C8C4BA54EE4}" type="sibTrans" cxnId="{F07A95E6-81DE-4C57-803F-8A6B51C59CD6}">
      <dgm:prSet/>
      <dgm:spPr/>
      <dgm:t>
        <a:bodyPr/>
        <a:lstStyle/>
        <a:p>
          <a:endParaRPr lang="en-GB"/>
        </a:p>
      </dgm:t>
    </dgm:pt>
    <dgm:pt modelId="{E6C78FB1-5982-4AE8-8539-FC1E57FAFDE7}" type="pres">
      <dgm:prSet presAssocID="{33882348-5CB6-4587-B468-7A3E8C3ABCA5}" presName="Name0" presStyleCnt="0">
        <dgm:presLayoutVars>
          <dgm:dir/>
          <dgm:resizeHandles val="exact"/>
        </dgm:presLayoutVars>
      </dgm:prSet>
      <dgm:spPr/>
    </dgm:pt>
    <dgm:pt modelId="{E47B1DF3-21C0-4E37-AAE9-73F25C51EA00}" type="pres">
      <dgm:prSet presAssocID="{33882348-5CB6-4587-B468-7A3E8C3ABCA5}" presName="fgShape" presStyleLbl="fgShp" presStyleIdx="0" presStyleCnt="1"/>
      <dgm:spPr/>
    </dgm:pt>
    <dgm:pt modelId="{910449DF-2773-445E-8A25-B4452ABFE9A0}" type="pres">
      <dgm:prSet presAssocID="{33882348-5CB6-4587-B468-7A3E8C3ABCA5}" presName="linComp" presStyleCnt="0"/>
      <dgm:spPr/>
    </dgm:pt>
    <dgm:pt modelId="{577C18D7-F42D-4360-BEF7-DFD501F7D608}" type="pres">
      <dgm:prSet presAssocID="{0900BB39-E14F-4CB6-BE24-187BBA8E3A5E}" presName="compNode" presStyleCnt="0"/>
      <dgm:spPr/>
    </dgm:pt>
    <dgm:pt modelId="{0D0E37C7-F084-4440-9548-B5B0B5A83921}" type="pres">
      <dgm:prSet presAssocID="{0900BB39-E14F-4CB6-BE24-187BBA8E3A5E}" presName="bkgdShape" presStyleLbl="node1" presStyleIdx="0" presStyleCnt="5"/>
      <dgm:spPr/>
    </dgm:pt>
    <dgm:pt modelId="{6623B33D-3599-4D57-A192-B642E349EB37}" type="pres">
      <dgm:prSet presAssocID="{0900BB39-E14F-4CB6-BE24-187BBA8E3A5E}" presName="nodeTx" presStyleLbl="node1" presStyleIdx="0" presStyleCnt="5">
        <dgm:presLayoutVars>
          <dgm:bulletEnabled val="1"/>
        </dgm:presLayoutVars>
      </dgm:prSet>
      <dgm:spPr/>
    </dgm:pt>
    <dgm:pt modelId="{CE5FCE25-3EC3-41F3-A47E-C879A7D55620}" type="pres">
      <dgm:prSet presAssocID="{0900BB39-E14F-4CB6-BE24-187BBA8E3A5E}" presName="invisiNode" presStyleLbl="node1" presStyleIdx="0" presStyleCnt="5"/>
      <dgm:spPr/>
    </dgm:pt>
    <dgm:pt modelId="{318D6047-EC47-4BF4-AFCE-598ECAC75C92}" type="pres">
      <dgm:prSet presAssocID="{0900BB39-E14F-4CB6-BE24-187BBA8E3A5E}" presName="imagNode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</dgm:spPr>
    </dgm:pt>
    <dgm:pt modelId="{9C96A10B-2AC0-42BF-A74E-D4960043C1FF}" type="pres">
      <dgm:prSet presAssocID="{BC807024-94A8-4105-BB42-44674EEAD575}" presName="sibTrans" presStyleLbl="sibTrans2D1" presStyleIdx="0" presStyleCnt="0"/>
      <dgm:spPr/>
    </dgm:pt>
    <dgm:pt modelId="{8E3FED1E-9F66-43BD-8694-620E5CF2ECB5}" type="pres">
      <dgm:prSet presAssocID="{330F31C0-E58C-4FD5-B37A-66CA170002FD}" presName="compNode" presStyleCnt="0"/>
      <dgm:spPr/>
    </dgm:pt>
    <dgm:pt modelId="{DB86E86D-F7A4-4567-8561-FDB774771BA5}" type="pres">
      <dgm:prSet presAssocID="{330F31C0-E58C-4FD5-B37A-66CA170002FD}" presName="bkgdShape" presStyleLbl="node1" presStyleIdx="1" presStyleCnt="5"/>
      <dgm:spPr/>
    </dgm:pt>
    <dgm:pt modelId="{8656093F-EC5E-4991-A231-0207E7FFF476}" type="pres">
      <dgm:prSet presAssocID="{330F31C0-E58C-4FD5-B37A-66CA170002FD}" presName="nodeTx" presStyleLbl="node1" presStyleIdx="1" presStyleCnt="5">
        <dgm:presLayoutVars>
          <dgm:bulletEnabled val="1"/>
        </dgm:presLayoutVars>
      </dgm:prSet>
      <dgm:spPr/>
    </dgm:pt>
    <dgm:pt modelId="{CF51AA83-1729-451F-91F5-B7292ED4CE6F}" type="pres">
      <dgm:prSet presAssocID="{330F31C0-E58C-4FD5-B37A-66CA170002FD}" presName="invisiNode" presStyleLbl="node1" presStyleIdx="1" presStyleCnt="5"/>
      <dgm:spPr/>
    </dgm:pt>
    <dgm:pt modelId="{FE5EDD97-6691-47EB-B563-474C187487B2}" type="pres">
      <dgm:prSet presAssocID="{330F31C0-E58C-4FD5-B37A-66CA170002FD}" presName="imagNode" presStyleLbl="fgImgPlace1" presStyleIdx="1" presStyleCnt="5"/>
      <dgm:spPr>
        <a:blipFill>
          <a:blip xmlns:r="http://schemas.openxmlformats.org/officeDocument/2006/relationships" r:embed="rId2"/>
          <a:srcRect/>
          <a:stretch>
            <a:fillRect l="-32000" r="-32000"/>
          </a:stretch>
        </a:blipFill>
      </dgm:spPr>
    </dgm:pt>
    <dgm:pt modelId="{5BE63A08-D354-42D8-9857-C5FE752FDC7D}" type="pres">
      <dgm:prSet presAssocID="{290BE8F5-DDDB-4C9D-AAAA-5926186178F1}" presName="sibTrans" presStyleLbl="sibTrans2D1" presStyleIdx="0" presStyleCnt="0"/>
      <dgm:spPr/>
    </dgm:pt>
    <dgm:pt modelId="{FDC2B506-B6EE-4B73-8049-8A16D9BBBFBC}" type="pres">
      <dgm:prSet presAssocID="{129EC0FC-98BB-4CEB-8932-EDE94D1534F7}" presName="compNode" presStyleCnt="0"/>
      <dgm:spPr/>
    </dgm:pt>
    <dgm:pt modelId="{7D23C478-4221-4B0D-8005-B5A02253D192}" type="pres">
      <dgm:prSet presAssocID="{129EC0FC-98BB-4CEB-8932-EDE94D1534F7}" presName="bkgdShape" presStyleLbl="node1" presStyleIdx="2" presStyleCnt="5"/>
      <dgm:spPr/>
    </dgm:pt>
    <dgm:pt modelId="{B8AC9D17-F859-432D-A30F-9452B56D0F6A}" type="pres">
      <dgm:prSet presAssocID="{129EC0FC-98BB-4CEB-8932-EDE94D1534F7}" presName="nodeTx" presStyleLbl="node1" presStyleIdx="2" presStyleCnt="5">
        <dgm:presLayoutVars>
          <dgm:bulletEnabled val="1"/>
        </dgm:presLayoutVars>
      </dgm:prSet>
      <dgm:spPr/>
    </dgm:pt>
    <dgm:pt modelId="{A6FC2A6E-37CE-4124-9E7F-689D286B1096}" type="pres">
      <dgm:prSet presAssocID="{129EC0FC-98BB-4CEB-8932-EDE94D1534F7}" presName="invisiNode" presStyleLbl="node1" presStyleIdx="2" presStyleCnt="5"/>
      <dgm:spPr/>
    </dgm:pt>
    <dgm:pt modelId="{633D6732-3398-4111-B425-243B7FE084A6}" type="pres">
      <dgm:prSet presAssocID="{129EC0FC-98BB-4CEB-8932-EDE94D1534F7}" presName="imagNode" presStyleLbl="fgImgPlace1" presStyleIdx="2" presStyleCnt="5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FB3E8C4F-4F8F-4019-86C0-E8E91122A3A4}" type="pres">
      <dgm:prSet presAssocID="{CC767903-1EED-4B4F-93D0-7872FE383101}" presName="sibTrans" presStyleLbl="sibTrans2D1" presStyleIdx="0" presStyleCnt="0"/>
      <dgm:spPr/>
    </dgm:pt>
    <dgm:pt modelId="{9D90BBCA-452F-45B0-B48E-6FB170222DC4}" type="pres">
      <dgm:prSet presAssocID="{21D5B7C2-7B52-4B51-9F1C-C7CE7E181EFC}" presName="compNode" presStyleCnt="0"/>
      <dgm:spPr/>
    </dgm:pt>
    <dgm:pt modelId="{FAA611C4-3160-4A9C-A55A-B7CB4224B145}" type="pres">
      <dgm:prSet presAssocID="{21D5B7C2-7B52-4B51-9F1C-C7CE7E181EFC}" presName="bkgdShape" presStyleLbl="node1" presStyleIdx="3" presStyleCnt="5"/>
      <dgm:spPr/>
    </dgm:pt>
    <dgm:pt modelId="{3F2555E6-9079-4D95-8A6C-2AA9D548BB3F}" type="pres">
      <dgm:prSet presAssocID="{21D5B7C2-7B52-4B51-9F1C-C7CE7E181EFC}" presName="nodeTx" presStyleLbl="node1" presStyleIdx="3" presStyleCnt="5">
        <dgm:presLayoutVars>
          <dgm:bulletEnabled val="1"/>
        </dgm:presLayoutVars>
      </dgm:prSet>
      <dgm:spPr/>
    </dgm:pt>
    <dgm:pt modelId="{B24612F7-DBB7-4790-B06A-0958ABC06E52}" type="pres">
      <dgm:prSet presAssocID="{21D5B7C2-7B52-4B51-9F1C-C7CE7E181EFC}" presName="invisiNode" presStyleLbl="node1" presStyleIdx="3" presStyleCnt="5"/>
      <dgm:spPr/>
    </dgm:pt>
    <dgm:pt modelId="{57F429DB-23A7-4341-A7A6-FF40062E5C35}" type="pres">
      <dgm:prSet presAssocID="{21D5B7C2-7B52-4B51-9F1C-C7CE7E181EFC}" presName="imagNode" presStyleLbl="fgImgPlace1" presStyleIdx="3" presStyleCnt="5"/>
      <dgm:spPr>
        <a:blipFill>
          <a:blip xmlns:r="http://schemas.openxmlformats.org/officeDocument/2006/relationships" r:embed="rId4"/>
          <a:srcRect/>
          <a:stretch>
            <a:fillRect l="-22000" r="-22000"/>
          </a:stretch>
        </a:blipFill>
      </dgm:spPr>
    </dgm:pt>
    <dgm:pt modelId="{F5B7B97B-606B-4E16-BA8B-1CABD11DBDC7}" type="pres">
      <dgm:prSet presAssocID="{59724BFF-6002-4F09-B13B-513230A0F2F6}" presName="sibTrans" presStyleLbl="sibTrans2D1" presStyleIdx="0" presStyleCnt="0"/>
      <dgm:spPr/>
    </dgm:pt>
    <dgm:pt modelId="{23A6247C-B0C0-4013-A178-BAF6087F9556}" type="pres">
      <dgm:prSet presAssocID="{053BFD6B-A4E3-4496-9472-5DC6DA0833CA}" presName="compNode" presStyleCnt="0"/>
      <dgm:spPr/>
    </dgm:pt>
    <dgm:pt modelId="{12331D84-7AA5-4FCC-9143-653C7DA63C95}" type="pres">
      <dgm:prSet presAssocID="{053BFD6B-A4E3-4496-9472-5DC6DA0833CA}" presName="bkgdShape" presStyleLbl="node1" presStyleIdx="4" presStyleCnt="5"/>
      <dgm:spPr/>
    </dgm:pt>
    <dgm:pt modelId="{0CE8A9BC-1C0E-423A-AAE9-F1217C10E71F}" type="pres">
      <dgm:prSet presAssocID="{053BFD6B-A4E3-4496-9472-5DC6DA0833CA}" presName="nodeTx" presStyleLbl="node1" presStyleIdx="4" presStyleCnt="5">
        <dgm:presLayoutVars>
          <dgm:bulletEnabled val="1"/>
        </dgm:presLayoutVars>
      </dgm:prSet>
      <dgm:spPr/>
    </dgm:pt>
    <dgm:pt modelId="{07CB66C3-EE26-4FF4-8A48-B90B64E7D21F}" type="pres">
      <dgm:prSet presAssocID="{053BFD6B-A4E3-4496-9472-5DC6DA0833CA}" presName="invisiNode" presStyleLbl="node1" presStyleIdx="4" presStyleCnt="5"/>
      <dgm:spPr/>
    </dgm:pt>
    <dgm:pt modelId="{727ADFD9-CA26-4ABF-B48D-C9CB903FAC1D}" type="pres">
      <dgm:prSet presAssocID="{053BFD6B-A4E3-4496-9472-5DC6DA0833CA}" presName="imagNode" presStyleLbl="fgImgPlace1" presStyleIdx="4" presStyleCnt="5"/>
      <dgm:spPr>
        <a:blipFill>
          <a:blip xmlns:r="http://schemas.openxmlformats.org/officeDocument/2006/relationships" r:embed="rId5"/>
          <a:srcRect/>
          <a:stretch>
            <a:fillRect l="-11000" r="-11000"/>
          </a:stretch>
        </a:blipFill>
      </dgm:spPr>
    </dgm:pt>
  </dgm:ptLst>
  <dgm:cxnLst>
    <dgm:cxn modelId="{99F42305-16EA-4E9B-A10D-ACFCCA14BD1D}" type="presOf" srcId="{0900BB39-E14F-4CB6-BE24-187BBA8E3A5E}" destId="{6623B33D-3599-4D57-A192-B642E349EB37}" srcOrd="1" destOrd="0" presId="urn:microsoft.com/office/officeart/2005/8/layout/hList7"/>
    <dgm:cxn modelId="{BEBF700E-4F9F-4791-A9A9-6D2E91D27660}" type="presOf" srcId="{21D5B7C2-7B52-4B51-9F1C-C7CE7E181EFC}" destId="{3F2555E6-9079-4D95-8A6C-2AA9D548BB3F}" srcOrd="1" destOrd="0" presId="urn:microsoft.com/office/officeart/2005/8/layout/hList7"/>
    <dgm:cxn modelId="{891BF823-556F-4909-A7AD-0768718959DC}" srcId="{33882348-5CB6-4587-B468-7A3E8C3ABCA5}" destId="{0900BB39-E14F-4CB6-BE24-187BBA8E3A5E}" srcOrd="0" destOrd="0" parTransId="{58B849EB-6EC3-4B11-AFB6-7F05FAEA2422}" sibTransId="{BC807024-94A8-4105-BB42-44674EEAD575}"/>
    <dgm:cxn modelId="{2F7F5133-17DA-4C28-891B-2017F510F0AD}" srcId="{33882348-5CB6-4587-B468-7A3E8C3ABCA5}" destId="{21D5B7C2-7B52-4B51-9F1C-C7CE7E181EFC}" srcOrd="3" destOrd="0" parTransId="{3A5F4D60-C54D-4511-A355-2FB28695877D}" sibTransId="{59724BFF-6002-4F09-B13B-513230A0F2F6}"/>
    <dgm:cxn modelId="{9107A835-50C5-4211-9F9C-123B19A465B0}" type="presOf" srcId="{59724BFF-6002-4F09-B13B-513230A0F2F6}" destId="{F5B7B97B-606B-4E16-BA8B-1CABD11DBDC7}" srcOrd="0" destOrd="0" presId="urn:microsoft.com/office/officeart/2005/8/layout/hList7"/>
    <dgm:cxn modelId="{9CD4643D-96FE-4EDC-963F-6F62E4D894BE}" srcId="{33882348-5CB6-4587-B468-7A3E8C3ABCA5}" destId="{330F31C0-E58C-4FD5-B37A-66CA170002FD}" srcOrd="1" destOrd="0" parTransId="{5DD61D86-A22E-40C2-A7E5-EAF9FD63DDF0}" sibTransId="{290BE8F5-DDDB-4C9D-AAAA-5926186178F1}"/>
    <dgm:cxn modelId="{A36F253F-6F77-4B59-A2DC-72FED952D6E4}" type="presOf" srcId="{129EC0FC-98BB-4CEB-8932-EDE94D1534F7}" destId="{7D23C478-4221-4B0D-8005-B5A02253D192}" srcOrd="0" destOrd="0" presId="urn:microsoft.com/office/officeart/2005/8/layout/hList7"/>
    <dgm:cxn modelId="{351AA34B-B146-494C-9EF4-F195E0E91594}" type="presOf" srcId="{330F31C0-E58C-4FD5-B37A-66CA170002FD}" destId="{8656093F-EC5E-4991-A231-0207E7FFF476}" srcOrd="1" destOrd="0" presId="urn:microsoft.com/office/officeart/2005/8/layout/hList7"/>
    <dgm:cxn modelId="{C82C2370-AB9C-4DC6-9FA5-1C4EE486A53A}" type="presOf" srcId="{290BE8F5-DDDB-4C9D-AAAA-5926186178F1}" destId="{5BE63A08-D354-42D8-9857-C5FE752FDC7D}" srcOrd="0" destOrd="0" presId="urn:microsoft.com/office/officeart/2005/8/layout/hList7"/>
    <dgm:cxn modelId="{42903C55-48D2-454C-8804-2D080AD2572D}" type="presOf" srcId="{0900BB39-E14F-4CB6-BE24-187BBA8E3A5E}" destId="{0D0E37C7-F084-4440-9548-B5B0B5A83921}" srcOrd="0" destOrd="0" presId="urn:microsoft.com/office/officeart/2005/8/layout/hList7"/>
    <dgm:cxn modelId="{5FD5E455-3F54-4FC1-BAD5-4DA4B065CB59}" type="presOf" srcId="{053BFD6B-A4E3-4496-9472-5DC6DA0833CA}" destId="{0CE8A9BC-1C0E-423A-AAE9-F1217C10E71F}" srcOrd="1" destOrd="0" presId="urn:microsoft.com/office/officeart/2005/8/layout/hList7"/>
    <dgm:cxn modelId="{C39A7779-36C9-4DBC-912F-04A7ABEFBCCF}" type="presOf" srcId="{CC767903-1EED-4B4F-93D0-7872FE383101}" destId="{FB3E8C4F-4F8F-4019-86C0-E8E91122A3A4}" srcOrd="0" destOrd="0" presId="urn:microsoft.com/office/officeart/2005/8/layout/hList7"/>
    <dgm:cxn modelId="{AC5EE37C-3C5E-4A50-BF6F-855AD4CCEFC0}" type="presOf" srcId="{21D5B7C2-7B52-4B51-9F1C-C7CE7E181EFC}" destId="{FAA611C4-3160-4A9C-A55A-B7CB4224B145}" srcOrd="0" destOrd="0" presId="urn:microsoft.com/office/officeart/2005/8/layout/hList7"/>
    <dgm:cxn modelId="{036D0D7F-D02F-4F1F-B385-CF01DFF30F5E}" type="presOf" srcId="{33882348-5CB6-4587-B468-7A3E8C3ABCA5}" destId="{E6C78FB1-5982-4AE8-8539-FC1E57FAFDE7}" srcOrd="0" destOrd="0" presId="urn:microsoft.com/office/officeart/2005/8/layout/hList7"/>
    <dgm:cxn modelId="{3CB87C9D-1B10-4CD4-AD1C-AF2E02B6214F}" srcId="{33882348-5CB6-4587-B468-7A3E8C3ABCA5}" destId="{129EC0FC-98BB-4CEB-8932-EDE94D1534F7}" srcOrd="2" destOrd="0" parTransId="{B1C32E04-D2B8-4E7D-9040-18F411F7FDC4}" sibTransId="{CC767903-1EED-4B4F-93D0-7872FE383101}"/>
    <dgm:cxn modelId="{D96C70A7-70F4-4DE5-B4D5-E6C1D485B3CB}" type="presOf" srcId="{053BFD6B-A4E3-4496-9472-5DC6DA0833CA}" destId="{12331D84-7AA5-4FCC-9143-653C7DA63C95}" srcOrd="0" destOrd="0" presId="urn:microsoft.com/office/officeart/2005/8/layout/hList7"/>
    <dgm:cxn modelId="{A31C24D8-6260-4B0D-AB4E-086A22C1F7E4}" type="presOf" srcId="{129EC0FC-98BB-4CEB-8932-EDE94D1534F7}" destId="{B8AC9D17-F859-432D-A30F-9452B56D0F6A}" srcOrd="1" destOrd="0" presId="urn:microsoft.com/office/officeart/2005/8/layout/hList7"/>
    <dgm:cxn modelId="{EC5DBAD9-60BB-4637-95FD-6B9D17BDD444}" type="presOf" srcId="{330F31C0-E58C-4FD5-B37A-66CA170002FD}" destId="{DB86E86D-F7A4-4567-8561-FDB774771BA5}" srcOrd="0" destOrd="0" presId="urn:microsoft.com/office/officeart/2005/8/layout/hList7"/>
    <dgm:cxn modelId="{F07A95E6-81DE-4C57-803F-8A6B51C59CD6}" srcId="{33882348-5CB6-4587-B468-7A3E8C3ABCA5}" destId="{053BFD6B-A4E3-4496-9472-5DC6DA0833CA}" srcOrd="4" destOrd="0" parTransId="{48E57184-E536-45F3-92E8-A0103D931691}" sibTransId="{70F21C72-20AF-4EDC-A92C-1C8C4BA54EE4}"/>
    <dgm:cxn modelId="{6C117CEC-7D4E-43D7-8DE4-ED92162203EF}" type="presOf" srcId="{BC807024-94A8-4105-BB42-44674EEAD575}" destId="{9C96A10B-2AC0-42BF-A74E-D4960043C1FF}" srcOrd="0" destOrd="0" presId="urn:microsoft.com/office/officeart/2005/8/layout/hList7"/>
    <dgm:cxn modelId="{017CAB23-1F93-4367-93BC-3B327F0DEE04}" type="presParOf" srcId="{E6C78FB1-5982-4AE8-8539-FC1E57FAFDE7}" destId="{E47B1DF3-21C0-4E37-AAE9-73F25C51EA00}" srcOrd="0" destOrd="0" presId="urn:microsoft.com/office/officeart/2005/8/layout/hList7"/>
    <dgm:cxn modelId="{992D879D-17A9-4484-B289-BC68777412E1}" type="presParOf" srcId="{E6C78FB1-5982-4AE8-8539-FC1E57FAFDE7}" destId="{910449DF-2773-445E-8A25-B4452ABFE9A0}" srcOrd="1" destOrd="0" presId="urn:microsoft.com/office/officeart/2005/8/layout/hList7"/>
    <dgm:cxn modelId="{831A3213-F09E-4948-A069-684F005EEB7C}" type="presParOf" srcId="{910449DF-2773-445E-8A25-B4452ABFE9A0}" destId="{577C18D7-F42D-4360-BEF7-DFD501F7D608}" srcOrd="0" destOrd="0" presId="urn:microsoft.com/office/officeart/2005/8/layout/hList7"/>
    <dgm:cxn modelId="{C9F16DFC-CB8A-4DC6-8638-E5152C8BA54B}" type="presParOf" srcId="{577C18D7-F42D-4360-BEF7-DFD501F7D608}" destId="{0D0E37C7-F084-4440-9548-B5B0B5A83921}" srcOrd="0" destOrd="0" presId="urn:microsoft.com/office/officeart/2005/8/layout/hList7"/>
    <dgm:cxn modelId="{C5C7B059-E520-4982-823E-5C97B1334C80}" type="presParOf" srcId="{577C18D7-F42D-4360-BEF7-DFD501F7D608}" destId="{6623B33D-3599-4D57-A192-B642E349EB37}" srcOrd="1" destOrd="0" presId="urn:microsoft.com/office/officeart/2005/8/layout/hList7"/>
    <dgm:cxn modelId="{A2179C31-A7E1-4642-BAC6-D10D3D4D6D8C}" type="presParOf" srcId="{577C18D7-F42D-4360-BEF7-DFD501F7D608}" destId="{CE5FCE25-3EC3-41F3-A47E-C879A7D55620}" srcOrd="2" destOrd="0" presId="urn:microsoft.com/office/officeart/2005/8/layout/hList7"/>
    <dgm:cxn modelId="{38098FE5-4E36-492A-ADF5-097BE207FB98}" type="presParOf" srcId="{577C18D7-F42D-4360-BEF7-DFD501F7D608}" destId="{318D6047-EC47-4BF4-AFCE-598ECAC75C92}" srcOrd="3" destOrd="0" presId="urn:microsoft.com/office/officeart/2005/8/layout/hList7"/>
    <dgm:cxn modelId="{9B5F8D46-F4EF-4F3A-B8AE-96D6165BE4C5}" type="presParOf" srcId="{910449DF-2773-445E-8A25-B4452ABFE9A0}" destId="{9C96A10B-2AC0-42BF-A74E-D4960043C1FF}" srcOrd="1" destOrd="0" presId="urn:microsoft.com/office/officeart/2005/8/layout/hList7"/>
    <dgm:cxn modelId="{C5D769E6-E23C-4FEC-904D-5BAD9019FDC6}" type="presParOf" srcId="{910449DF-2773-445E-8A25-B4452ABFE9A0}" destId="{8E3FED1E-9F66-43BD-8694-620E5CF2ECB5}" srcOrd="2" destOrd="0" presId="urn:microsoft.com/office/officeart/2005/8/layout/hList7"/>
    <dgm:cxn modelId="{675F8988-897B-4520-BB78-9BAE5450D6AC}" type="presParOf" srcId="{8E3FED1E-9F66-43BD-8694-620E5CF2ECB5}" destId="{DB86E86D-F7A4-4567-8561-FDB774771BA5}" srcOrd="0" destOrd="0" presId="urn:microsoft.com/office/officeart/2005/8/layout/hList7"/>
    <dgm:cxn modelId="{F81EE0F7-FD71-4C49-99E5-1CDDFA06C1CC}" type="presParOf" srcId="{8E3FED1E-9F66-43BD-8694-620E5CF2ECB5}" destId="{8656093F-EC5E-4991-A231-0207E7FFF476}" srcOrd="1" destOrd="0" presId="urn:microsoft.com/office/officeart/2005/8/layout/hList7"/>
    <dgm:cxn modelId="{855F41C9-545E-45B1-96B8-3F870237C2B3}" type="presParOf" srcId="{8E3FED1E-9F66-43BD-8694-620E5CF2ECB5}" destId="{CF51AA83-1729-451F-91F5-B7292ED4CE6F}" srcOrd="2" destOrd="0" presId="urn:microsoft.com/office/officeart/2005/8/layout/hList7"/>
    <dgm:cxn modelId="{EF7C60C8-F361-4C87-9BE6-A7EFE46085AF}" type="presParOf" srcId="{8E3FED1E-9F66-43BD-8694-620E5CF2ECB5}" destId="{FE5EDD97-6691-47EB-B563-474C187487B2}" srcOrd="3" destOrd="0" presId="urn:microsoft.com/office/officeart/2005/8/layout/hList7"/>
    <dgm:cxn modelId="{74C40CB0-42AC-4997-AE85-73E6A3604691}" type="presParOf" srcId="{910449DF-2773-445E-8A25-B4452ABFE9A0}" destId="{5BE63A08-D354-42D8-9857-C5FE752FDC7D}" srcOrd="3" destOrd="0" presId="urn:microsoft.com/office/officeart/2005/8/layout/hList7"/>
    <dgm:cxn modelId="{C138B6B5-A890-42C8-ABED-0D980ED86BDD}" type="presParOf" srcId="{910449DF-2773-445E-8A25-B4452ABFE9A0}" destId="{FDC2B506-B6EE-4B73-8049-8A16D9BBBFBC}" srcOrd="4" destOrd="0" presId="urn:microsoft.com/office/officeart/2005/8/layout/hList7"/>
    <dgm:cxn modelId="{B9ECFD13-3875-4816-B2A6-DCD6AB79C6CA}" type="presParOf" srcId="{FDC2B506-B6EE-4B73-8049-8A16D9BBBFBC}" destId="{7D23C478-4221-4B0D-8005-B5A02253D192}" srcOrd="0" destOrd="0" presId="urn:microsoft.com/office/officeart/2005/8/layout/hList7"/>
    <dgm:cxn modelId="{CAD0AE76-4372-44E0-9EA9-4B165EC6644C}" type="presParOf" srcId="{FDC2B506-B6EE-4B73-8049-8A16D9BBBFBC}" destId="{B8AC9D17-F859-432D-A30F-9452B56D0F6A}" srcOrd="1" destOrd="0" presId="urn:microsoft.com/office/officeart/2005/8/layout/hList7"/>
    <dgm:cxn modelId="{1AC80DCD-90C2-4DC9-B293-E75193BF01A3}" type="presParOf" srcId="{FDC2B506-B6EE-4B73-8049-8A16D9BBBFBC}" destId="{A6FC2A6E-37CE-4124-9E7F-689D286B1096}" srcOrd="2" destOrd="0" presId="urn:microsoft.com/office/officeart/2005/8/layout/hList7"/>
    <dgm:cxn modelId="{440ABA09-047B-4900-AECF-E6CF2381C4FE}" type="presParOf" srcId="{FDC2B506-B6EE-4B73-8049-8A16D9BBBFBC}" destId="{633D6732-3398-4111-B425-243B7FE084A6}" srcOrd="3" destOrd="0" presId="urn:microsoft.com/office/officeart/2005/8/layout/hList7"/>
    <dgm:cxn modelId="{C9394D13-4D0F-4F49-AA05-C4785643EC3A}" type="presParOf" srcId="{910449DF-2773-445E-8A25-B4452ABFE9A0}" destId="{FB3E8C4F-4F8F-4019-86C0-E8E91122A3A4}" srcOrd="5" destOrd="0" presId="urn:microsoft.com/office/officeart/2005/8/layout/hList7"/>
    <dgm:cxn modelId="{B1CFD81B-1F99-48A9-A502-E12441D5A11B}" type="presParOf" srcId="{910449DF-2773-445E-8A25-B4452ABFE9A0}" destId="{9D90BBCA-452F-45B0-B48E-6FB170222DC4}" srcOrd="6" destOrd="0" presId="urn:microsoft.com/office/officeart/2005/8/layout/hList7"/>
    <dgm:cxn modelId="{DBDA697A-AFB8-4B91-897C-C212D5337515}" type="presParOf" srcId="{9D90BBCA-452F-45B0-B48E-6FB170222DC4}" destId="{FAA611C4-3160-4A9C-A55A-B7CB4224B145}" srcOrd="0" destOrd="0" presId="urn:microsoft.com/office/officeart/2005/8/layout/hList7"/>
    <dgm:cxn modelId="{AC4C320C-CBA8-4BDA-922F-DB729A84B3CC}" type="presParOf" srcId="{9D90BBCA-452F-45B0-B48E-6FB170222DC4}" destId="{3F2555E6-9079-4D95-8A6C-2AA9D548BB3F}" srcOrd="1" destOrd="0" presId="urn:microsoft.com/office/officeart/2005/8/layout/hList7"/>
    <dgm:cxn modelId="{4562FE79-09DD-4671-A6D9-4CC76AFF335D}" type="presParOf" srcId="{9D90BBCA-452F-45B0-B48E-6FB170222DC4}" destId="{B24612F7-DBB7-4790-B06A-0958ABC06E52}" srcOrd="2" destOrd="0" presId="urn:microsoft.com/office/officeart/2005/8/layout/hList7"/>
    <dgm:cxn modelId="{6273C084-D973-4300-8012-A8B116153C49}" type="presParOf" srcId="{9D90BBCA-452F-45B0-B48E-6FB170222DC4}" destId="{57F429DB-23A7-4341-A7A6-FF40062E5C35}" srcOrd="3" destOrd="0" presId="urn:microsoft.com/office/officeart/2005/8/layout/hList7"/>
    <dgm:cxn modelId="{8653AB7F-FCEF-408E-A03E-D333315EF1BE}" type="presParOf" srcId="{910449DF-2773-445E-8A25-B4452ABFE9A0}" destId="{F5B7B97B-606B-4E16-BA8B-1CABD11DBDC7}" srcOrd="7" destOrd="0" presId="urn:microsoft.com/office/officeart/2005/8/layout/hList7"/>
    <dgm:cxn modelId="{2B6E39A2-7A4E-4349-9137-2BD02FE4B0E7}" type="presParOf" srcId="{910449DF-2773-445E-8A25-B4452ABFE9A0}" destId="{23A6247C-B0C0-4013-A178-BAF6087F9556}" srcOrd="8" destOrd="0" presId="urn:microsoft.com/office/officeart/2005/8/layout/hList7"/>
    <dgm:cxn modelId="{62FA935C-ED4F-488B-83DB-9D08005DA2E7}" type="presParOf" srcId="{23A6247C-B0C0-4013-A178-BAF6087F9556}" destId="{12331D84-7AA5-4FCC-9143-653C7DA63C95}" srcOrd="0" destOrd="0" presId="urn:microsoft.com/office/officeart/2005/8/layout/hList7"/>
    <dgm:cxn modelId="{EBF4BB4E-2752-4B0C-9BD9-3241B1F344CD}" type="presParOf" srcId="{23A6247C-B0C0-4013-A178-BAF6087F9556}" destId="{0CE8A9BC-1C0E-423A-AAE9-F1217C10E71F}" srcOrd="1" destOrd="0" presId="urn:microsoft.com/office/officeart/2005/8/layout/hList7"/>
    <dgm:cxn modelId="{C81C5B3C-3239-46E9-9089-0BA8E8D00A15}" type="presParOf" srcId="{23A6247C-B0C0-4013-A178-BAF6087F9556}" destId="{07CB66C3-EE26-4FF4-8A48-B90B64E7D21F}" srcOrd="2" destOrd="0" presId="urn:microsoft.com/office/officeart/2005/8/layout/hList7"/>
    <dgm:cxn modelId="{1F1DC638-FA23-41D4-AC51-131759D55DC1}" type="presParOf" srcId="{23A6247C-B0C0-4013-A178-BAF6087F9556}" destId="{727ADFD9-CA26-4ABF-B48D-C9CB903FAC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F54D6-34B3-4FC6-BE7E-57D88C7C63E4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D5794EC2-07B1-4C1A-8E14-454774789FD3}">
      <dgm:prSet phldrT="[Text]" custT="1"/>
      <dgm:spPr/>
      <dgm:t>
        <a:bodyPr/>
        <a:lstStyle/>
        <a:p>
          <a:r>
            <a:rPr lang="en-IN" sz="1100" b="1" cap="all" baseline="0" dirty="0"/>
            <a:t>Biotechnology</a:t>
          </a:r>
          <a:br>
            <a:rPr lang="en-IN" sz="1100" dirty="0"/>
          </a:br>
          <a:r>
            <a:rPr lang="en-IN" sz="1100" dirty="0"/>
            <a:t>Biochips</a:t>
          </a:r>
          <a:br>
            <a:rPr lang="en-IN" sz="1100" dirty="0"/>
          </a:br>
          <a:r>
            <a:rPr lang="en-IN" sz="1100" dirty="0"/>
            <a:t>Stem cells</a:t>
          </a:r>
          <a:br>
            <a:rPr lang="en-IN" sz="1100" dirty="0"/>
          </a:br>
          <a:r>
            <a:rPr lang="en-IN" sz="1100" dirty="0"/>
            <a:t>Bio-informatics</a:t>
          </a:r>
          <a:br>
            <a:rPr lang="en-IN" sz="1100" dirty="0"/>
          </a:br>
          <a:r>
            <a:rPr lang="en-IN" sz="1100" dirty="0"/>
            <a:t>Systemic biology</a:t>
          </a:r>
          <a:br>
            <a:rPr lang="en-IN" sz="1100" dirty="0"/>
          </a:br>
          <a:r>
            <a:rPr lang="en-IN" sz="1100" dirty="0"/>
            <a:t>Health monitoring</a:t>
          </a:r>
          <a:br>
            <a:rPr lang="en-IN" sz="1100" dirty="0"/>
          </a:br>
          <a:r>
            <a:rPr lang="en-IN" sz="1100" dirty="0"/>
            <a:t>Personalized medicine</a:t>
          </a:r>
          <a:br>
            <a:rPr lang="en-IN" sz="1100" dirty="0"/>
          </a:br>
          <a:r>
            <a:rPr lang="en-IN" sz="1100" dirty="0"/>
            <a:t>Regenerative medicine</a:t>
          </a:r>
          <a:br>
            <a:rPr lang="en-IN" sz="1100" dirty="0"/>
          </a:br>
          <a:r>
            <a:rPr lang="en-IN" sz="1100" dirty="0"/>
            <a:t>Neuroethologies</a:t>
          </a:r>
          <a:br>
            <a:rPr lang="en-IN" sz="1100" dirty="0"/>
          </a:br>
          <a:r>
            <a:rPr lang="en-IN" sz="1100" dirty="0" err="1"/>
            <a:t>Biocatalysis</a:t>
          </a:r>
          <a:br>
            <a:rPr lang="en-IN" sz="1100" dirty="0"/>
          </a:br>
          <a:r>
            <a:rPr lang="en-IN" sz="1100" dirty="0"/>
            <a:t>Medical &amp; bioimaging</a:t>
          </a:r>
        </a:p>
      </dgm:t>
    </dgm:pt>
    <dgm:pt modelId="{A60C1433-6934-4D8C-B7D7-C22F2EF68CDB}" type="parTrans" cxnId="{B47A95F0-12D2-4553-B37D-30934A00B895}">
      <dgm:prSet/>
      <dgm:spPr/>
      <dgm:t>
        <a:bodyPr/>
        <a:lstStyle/>
        <a:p>
          <a:endParaRPr lang="en-GB"/>
        </a:p>
      </dgm:t>
    </dgm:pt>
    <dgm:pt modelId="{36780EFF-6ECD-4591-9D6C-82901BAC5973}" type="sibTrans" cxnId="{B47A95F0-12D2-4553-B37D-30934A00B895}">
      <dgm:prSet/>
      <dgm:spPr/>
      <dgm:t>
        <a:bodyPr/>
        <a:lstStyle/>
        <a:p>
          <a:endParaRPr lang="en-GB"/>
        </a:p>
      </dgm:t>
    </dgm:pt>
    <dgm:pt modelId="{C68C6333-4F9B-4D23-AFF6-1A8BF268D647}">
      <dgm:prSet phldrT="[Text]" custT="1"/>
      <dgm:spPr/>
      <dgm:t>
        <a:bodyPr/>
        <a:lstStyle/>
        <a:p>
          <a:r>
            <a:rPr lang="en-IN" sz="1100" cap="all" baseline="0" dirty="0"/>
            <a:t>Advanced Materials</a:t>
          </a:r>
          <a:br>
            <a:rPr lang="en-IN" sz="1100" dirty="0"/>
          </a:br>
          <a:r>
            <a:rPr lang="en-IN" sz="1100" dirty="0"/>
            <a:t>Nanomaterials</a:t>
          </a:r>
          <a:br>
            <a:rPr lang="en-IN" sz="1100" dirty="0"/>
          </a:br>
          <a:r>
            <a:rPr lang="en-IN" sz="1100" dirty="0"/>
            <a:t>Nano devices</a:t>
          </a:r>
          <a:br>
            <a:rPr lang="en-IN" sz="1100" dirty="0"/>
          </a:br>
          <a:r>
            <a:rPr lang="en-IN" sz="1100" dirty="0"/>
            <a:t>Functional materials</a:t>
          </a:r>
          <a:br>
            <a:rPr lang="en-IN" sz="1100" dirty="0"/>
          </a:br>
          <a:r>
            <a:rPr lang="en-IN" sz="1100" dirty="0"/>
            <a:t>Additive Manufacturing</a:t>
          </a:r>
          <a:br>
            <a:rPr lang="en-IN" sz="1100" dirty="0"/>
          </a:br>
          <a:r>
            <a:rPr lang="en-IN" sz="1100" dirty="0"/>
            <a:t>Carbon nanotubes</a:t>
          </a:r>
          <a:endParaRPr lang="en-GB" sz="1100" dirty="0"/>
        </a:p>
      </dgm:t>
    </dgm:pt>
    <dgm:pt modelId="{98FD6883-5DB8-4263-877A-9BA5052FD818}" type="parTrans" cxnId="{772D17D3-682F-43AE-835D-B24B0A7CA3E5}">
      <dgm:prSet/>
      <dgm:spPr/>
      <dgm:t>
        <a:bodyPr/>
        <a:lstStyle/>
        <a:p>
          <a:endParaRPr lang="en-GB"/>
        </a:p>
      </dgm:t>
    </dgm:pt>
    <dgm:pt modelId="{8CF9F949-81FB-42C4-947B-2F3D26BF400A}" type="sibTrans" cxnId="{772D17D3-682F-43AE-835D-B24B0A7CA3E5}">
      <dgm:prSet/>
      <dgm:spPr/>
      <dgm:t>
        <a:bodyPr/>
        <a:lstStyle/>
        <a:p>
          <a:endParaRPr lang="en-GB"/>
        </a:p>
      </dgm:t>
    </dgm:pt>
    <dgm:pt modelId="{CEBDBB5E-7C41-4D44-A740-962951FF85D3}">
      <dgm:prSet phldrT="[Text]" custT="1"/>
      <dgm:spPr/>
      <dgm:t>
        <a:bodyPr/>
        <a:lstStyle/>
        <a:p>
          <a:r>
            <a:rPr lang="en-IN" sz="1100" cap="all" baseline="0" dirty="0"/>
            <a:t>Energy &amp; Environment</a:t>
          </a:r>
          <a:br>
            <a:rPr lang="en-IN" sz="1100" dirty="0"/>
          </a:br>
          <a:r>
            <a:rPr lang="en-IN" sz="1100" dirty="0"/>
            <a:t>Micro &amp; nanosatellites</a:t>
          </a:r>
          <a:br>
            <a:rPr lang="en-IN" sz="1100" dirty="0"/>
          </a:br>
          <a:r>
            <a:rPr lang="en-IN" sz="1100" dirty="0"/>
            <a:t>Power microgeneration</a:t>
          </a:r>
          <a:br>
            <a:rPr lang="en-IN" sz="1100" dirty="0"/>
          </a:br>
          <a:r>
            <a:rPr lang="en-IN" sz="1100" dirty="0"/>
            <a:t>Hydrogen energy</a:t>
          </a:r>
          <a:br>
            <a:rPr lang="en-IN" sz="1100" dirty="0"/>
          </a:br>
          <a:r>
            <a:rPr lang="en-IN" sz="1100" dirty="0"/>
            <a:t>Carbon capture &amp; storage</a:t>
          </a:r>
          <a:br>
            <a:rPr lang="en-IN" sz="1100" dirty="0"/>
          </a:br>
          <a:r>
            <a:rPr lang="en-IN" sz="1100" dirty="0"/>
            <a:t>Precision agriculture</a:t>
          </a:r>
          <a:br>
            <a:rPr lang="en-IN" sz="1100" dirty="0"/>
          </a:br>
          <a:r>
            <a:rPr lang="en-IN" sz="1100" dirty="0"/>
            <a:t>Electric vehicles</a:t>
          </a:r>
          <a:br>
            <a:rPr lang="en-IN" sz="1100" dirty="0"/>
          </a:br>
          <a:r>
            <a:rPr lang="en-IN" sz="1100" dirty="0"/>
            <a:t>Energy storage</a:t>
          </a:r>
          <a:br>
            <a:rPr lang="en-IN" sz="1100" dirty="0"/>
          </a:br>
          <a:r>
            <a:rPr lang="en-IN" sz="1100" dirty="0"/>
            <a:t>Smart grids</a:t>
          </a:r>
          <a:br>
            <a:rPr lang="en-IN" sz="1100" dirty="0"/>
          </a:br>
          <a:r>
            <a:rPr lang="en-IN" sz="1100" dirty="0"/>
            <a:t>Biofuels</a:t>
          </a:r>
          <a:br>
            <a:rPr lang="en-IN" sz="800" dirty="0"/>
          </a:br>
          <a:r>
            <a:rPr lang="en-IN" sz="800" dirty="0"/>
            <a:t>Drones</a:t>
          </a:r>
          <a:endParaRPr lang="en-GB" sz="800" dirty="0"/>
        </a:p>
      </dgm:t>
    </dgm:pt>
    <dgm:pt modelId="{8B55D8C7-920D-4FE3-B3E8-DA376721BE1E}" type="parTrans" cxnId="{21E13B8D-589D-4EB0-8A2E-424D8640DA3A}">
      <dgm:prSet/>
      <dgm:spPr/>
      <dgm:t>
        <a:bodyPr/>
        <a:lstStyle/>
        <a:p>
          <a:endParaRPr lang="en-GB"/>
        </a:p>
      </dgm:t>
    </dgm:pt>
    <dgm:pt modelId="{6280F0AF-EA4A-4C51-9BF9-B270EC8A66C9}" type="sibTrans" cxnId="{21E13B8D-589D-4EB0-8A2E-424D8640DA3A}">
      <dgm:prSet/>
      <dgm:spPr/>
      <dgm:t>
        <a:bodyPr/>
        <a:lstStyle/>
        <a:p>
          <a:endParaRPr lang="en-GB"/>
        </a:p>
      </dgm:t>
    </dgm:pt>
    <dgm:pt modelId="{2CB118C9-3D6C-44E5-8FFE-5BD467295569}" type="pres">
      <dgm:prSet presAssocID="{712F54D6-34B3-4FC6-BE7E-57D88C7C63E4}" presName="compositeShape" presStyleCnt="0">
        <dgm:presLayoutVars>
          <dgm:chMax val="7"/>
          <dgm:dir/>
          <dgm:resizeHandles val="exact"/>
        </dgm:presLayoutVars>
      </dgm:prSet>
      <dgm:spPr/>
    </dgm:pt>
    <dgm:pt modelId="{C68BA951-FF57-4CF5-9087-4F706DCC22B2}" type="pres">
      <dgm:prSet presAssocID="{712F54D6-34B3-4FC6-BE7E-57D88C7C63E4}" presName="wedge1" presStyleLbl="node1" presStyleIdx="0" presStyleCnt="3"/>
      <dgm:spPr/>
    </dgm:pt>
    <dgm:pt modelId="{8FE29ABE-FE25-4AFA-9F0F-4F2F76989E1A}" type="pres">
      <dgm:prSet presAssocID="{712F54D6-34B3-4FC6-BE7E-57D88C7C63E4}" presName="dummy1a" presStyleCnt="0"/>
      <dgm:spPr/>
    </dgm:pt>
    <dgm:pt modelId="{FA4B879E-DBD0-4CC5-8669-B578E99C15FD}" type="pres">
      <dgm:prSet presAssocID="{712F54D6-34B3-4FC6-BE7E-57D88C7C63E4}" presName="dummy1b" presStyleCnt="0"/>
      <dgm:spPr/>
    </dgm:pt>
    <dgm:pt modelId="{5CDAE2DD-AC3F-4EC9-9EEE-ABEA5E268AF2}" type="pres">
      <dgm:prSet presAssocID="{712F54D6-34B3-4FC6-BE7E-57D88C7C63E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6708BC1-8296-4B04-BD11-73CE99EBC186}" type="pres">
      <dgm:prSet presAssocID="{712F54D6-34B3-4FC6-BE7E-57D88C7C63E4}" presName="wedge2" presStyleLbl="node1" presStyleIdx="1" presStyleCnt="3"/>
      <dgm:spPr/>
    </dgm:pt>
    <dgm:pt modelId="{5A7AACD3-60A9-4BB7-8D73-BF1DD99C8A71}" type="pres">
      <dgm:prSet presAssocID="{712F54D6-34B3-4FC6-BE7E-57D88C7C63E4}" presName="dummy2a" presStyleCnt="0"/>
      <dgm:spPr/>
    </dgm:pt>
    <dgm:pt modelId="{2AF3DDF4-05C7-40CB-B63A-B51F271076EA}" type="pres">
      <dgm:prSet presAssocID="{712F54D6-34B3-4FC6-BE7E-57D88C7C63E4}" presName="dummy2b" presStyleCnt="0"/>
      <dgm:spPr/>
    </dgm:pt>
    <dgm:pt modelId="{37982A67-5D5C-4E9D-8E9E-4F5AD0572B03}" type="pres">
      <dgm:prSet presAssocID="{712F54D6-34B3-4FC6-BE7E-57D88C7C63E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7445271-8372-4ABF-8E56-DEA44CD6C2F0}" type="pres">
      <dgm:prSet presAssocID="{712F54D6-34B3-4FC6-BE7E-57D88C7C63E4}" presName="wedge3" presStyleLbl="node1" presStyleIdx="2" presStyleCnt="3"/>
      <dgm:spPr/>
    </dgm:pt>
    <dgm:pt modelId="{A40FBEDE-7BC6-402D-9041-3BDE089D6606}" type="pres">
      <dgm:prSet presAssocID="{712F54D6-34B3-4FC6-BE7E-57D88C7C63E4}" presName="dummy3a" presStyleCnt="0"/>
      <dgm:spPr/>
    </dgm:pt>
    <dgm:pt modelId="{8D619AA4-DB79-4DDF-B52C-A551B052173A}" type="pres">
      <dgm:prSet presAssocID="{712F54D6-34B3-4FC6-BE7E-57D88C7C63E4}" presName="dummy3b" presStyleCnt="0"/>
      <dgm:spPr/>
    </dgm:pt>
    <dgm:pt modelId="{99A974E6-5687-4DE9-8B98-19D4FFB9794A}" type="pres">
      <dgm:prSet presAssocID="{712F54D6-34B3-4FC6-BE7E-57D88C7C63E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69E69D1-D4C7-4233-ACE2-6101643D6BA7}" type="pres">
      <dgm:prSet presAssocID="{36780EFF-6ECD-4591-9D6C-82901BAC5973}" presName="arrowWedge1" presStyleLbl="fgSibTrans2D1" presStyleIdx="0" presStyleCnt="3"/>
      <dgm:spPr/>
    </dgm:pt>
    <dgm:pt modelId="{0CF6983D-E3B4-4049-8394-83B5A304CE6D}" type="pres">
      <dgm:prSet presAssocID="{8CF9F949-81FB-42C4-947B-2F3D26BF400A}" presName="arrowWedge2" presStyleLbl="fgSibTrans2D1" presStyleIdx="1" presStyleCnt="3"/>
      <dgm:spPr/>
    </dgm:pt>
    <dgm:pt modelId="{12EC1CB8-B426-4EC3-80A9-BAC76BD53409}" type="pres">
      <dgm:prSet presAssocID="{6280F0AF-EA4A-4C51-9BF9-B270EC8A66C9}" presName="arrowWedge3" presStyleLbl="fgSibTrans2D1" presStyleIdx="2" presStyleCnt="3"/>
      <dgm:spPr/>
    </dgm:pt>
  </dgm:ptLst>
  <dgm:cxnLst>
    <dgm:cxn modelId="{44D21B06-5158-493F-88E4-5FD38AB925A0}" type="presOf" srcId="{C68C6333-4F9B-4D23-AFF6-1A8BF268D647}" destId="{16708BC1-8296-4B04-BD11-73CE99EBC186}" srcOrd="0" destOrd="0" presId="urn:microsoft.com/office/officeart/2005/8/layout/cycle8"/>
    <dgm:cxn modelId="{2CF5A273-CF85-4D54-968E-19AD5E963A12}" type="presOf" srcId="{C68C6333-4F9B-4D23-AFF6-1A8BF268D647}" destId="{37982A67-5D5C-4E9D-8E9E-4F5AD0572B03}" srcOrd="1" destOrd="0" presId="urn:microsoft.com/office/officeart/2005/8/layout/cycle8"/>
    <dgm:cxn modelId="{96E29386-FE9A-400B-826F-D2C11B50E6BF}" type="presOf" srcId="{D5794EC2-07B1-4C1A-8E14-454774789FD3}" destId="{5CDAE2DD-AC3F-4EC9-9EEE-ABEA5E268AF2}" srcOrd="1" destOrd="0" presId="urn:microsoft.com/office/officeart/2005/8/layout/cycle8"/>
    <dgm:cxn modelId="{21E13B8D-589D-4EB0-8A2E-424D8640DA3A}" srcId="{712F54D6-34B3-4FC6-BE7E-57D88C7C63E4}" destId="{CEBDBB5E-7C41-4D44-A740-962951FF85D3}" srcOrd="2" destOrd="0" parTransId="{8B55D8C7-920D-4FE3-B3E8-DA376721BE1E}" sibTransId="{6280F0AF-EA4A-4C51-9BF9-B270EC8A66C9}"/>
    <dgm:cxn modelId="{7BFC22BA-A473-45C2-AD8B-461F053B583C}" type="presOf" srcId="{CEBDBB5E-7C41-4D44-A740-962951FF85D3}" destId="{99A974E6-5687-4DE9-8B98-19D4FFB9794A}" srcOrd="1" destOrd="0" presId="urn:microsoft.com/office/officeart/2005/8/layout/cycle8"/>
    <dgm:cxn modelId="{0F20EBC9-91C5-436E-86A9-B2C2E1D2A752}" type="presOf" srcId="{712F54D6-34B3-4FC6-BE7E-57D88C7C63E4}" destId="{2CB118C9-3D6C-44E5-8FFE-5BD467295569}" srcOrd="0" destOrd="0" presId="urn:microsoft.com/office/officeart/2005/8/layout/cycle8"/>
    <dgm:cxn modelId="{772D17D3-682F-43AE-835D-B24B0A7CA3E5}" srcId="{712F54D6-34B3-4FC6-BE7E-57D88C7C63E4}" destId="{C68C6333-4F9B-4D23-AFF6-1A8BF268D647}" srcOrd="1" destOrd="0" parTransId="{98FD6883-5DB8-4263-877A-9BA5052FD818}" sibTransId="{8CF9F949-81FB-42C4-947B-2F3D26BF400A}"/>
    <dgm:cxn modelId="{0389CCD3-E14D-439D-8E17-7024B88D1BCC}" type="presOf" srcId="{D5794EC2-07B1-4C1A-8E14-454774789FD3}" destId="{C68BA951-FF57-4CF5-9087-4F706DCC22B2}" srcOrd="0" destOrd="0" presId="urn:microsoft.com/office/officeart/2005/8/layout/cycle8"/>
    <dgm:cxn modelId="{962835DA-2C49-48FC-81E1-7D3D5A75478D}" type="presOf" srcId="{CEBDBB5E-7C41-4D44-A740-962951FF85D3}" destId="{07445271-8372-4ABF-8E56-DEA44CD6C2F0}" srcOrd="0" destOrd="0" presId="urn:microsoft.com/office/officeart/2005/8/layout/cycle8"/>
    <dgm:cxn modelId="{B47A95F0-12D2-4553-B37D-30934A00B895}" srcId="{712F54D6-34B3-4FC6-BE7E-57D88C7C63E4}" destId="{D5794EC2-07B1-4C1A-8E14-454774789FD3}" srcOrd="0" destOrd="0" parTransId="{A60C1433-6934-4D8C-B7D7-C22F2EF68CDB}" sibTransId="{36780EFF-6ECD-4591-9D6C-82901BAC5973}"/>
    <dgm:cxn modelId="{81F70B9F-66F0-4787-BC6F-182503D1A48B}" type="presParOf" srcId="{2CB118C9-3D6C-44E5-8FFE-5BD467295569}" destId="{C68BA951-FF57-4CF5-9087-4F706DCC22B2}" srcOrd="0" destOrd="0" presId="urn:microsoft.com/office/officeart/2005/8/layout/cycle8"/>
    <dgm:cxn modelId="{0E254000-7D95-4A2F-BA9F-64F6598E59D6}" type="presParOf" srcId="{2CB118C9-3D6C-44E5-8FFE-5BD467295569}" destId="{8FE29ABE-FE25-4AFA-9F0F-4F2F76989E1A}" srcOrd="1" destOrd="0" presId="urn:microsoft.com/office/officeart/2005/8/layout/cycle8"/>
    <dgm:cxn modelId="{8405FD0C-000E-4AD8-9369-B0D3977FC35D}" type="presParOf" srcId="{2CB118C9-3D6C-44E5-8FFE-5BD467295569}" destId="{FA4B879E-DBD0-4CC5-8669-B578E99C15FD}" srcOrd="2" destOrd="0" presId="urn:microsoft.com/office/officeart/2005/8/layout/cycle8"/>
    <dgm:cxn modelId="{84F3CC94-55BD-4B3A-82D4-8782461F5C67}" type="presParOf" srcId="{2CB118C9-3D6C-44E5-8FFE-5BD467295569}" destId="{5CDAE2DD-AC3F-4EC9-9EEE-ABEA5E268AF2}" srcOrd="3" destOrd="0" presId="urn:microsoft.com/office/officeart/2005/8/layout/cycle8"/>
    <dgm:cxn modelId="{DE84A26E-B6ED-4C9D-A872-988300CAA197}" type="presParOf" srcId="{2CB118C9-3D6C-44E5-8FFE-5BD467295569}" destId="{16708BC1-8296-4B04-BD11-73CE99EBC186}" srcOrd="4" destOrd="0" presId="urn:microsoft.com/office/officeart/2005/8/layout/cycle8"/>
    <dgm:cxn modelId="{745F27C0-C1A8-4671-A401-8D1039535423}" type="presParOf" srcId="{2CB118C9-3D6C-44E5-8FFE-5BD467295569}" destId="{5A7AACD3-60A9-4BB7-8D73-BF1DD99C8A71}" srcOrd="5" destOrd="0" presId="urn:microsoft.com/office/officeart/2005/8/layout/cycle8"/>
    <dgm:cxn modelId="{7C405D0E-CE09-468D-89B2-49F86EE665BC}" type="presParOf" srcId="{2CB118C9-3D6C-44E5-8FFE-5BD467295569}" destId="{2AF3DDF4-05C7-40CB-B63A-B51F271076EA}" srcOrd="6" destOrd="0" presId="urn:microsoft.com/office/officeart/2005/8/layout/cycle8"/>
    <dgm:cxn modelId="{EC5F97C2-8C1B-441F-A0E2-D3AE890148A4}" type="presParOf" srcId="{2CB118C9-3D6C-44E5-8FFE-5BD467295569}" destId="{37982A67-5D5C-4E9D-8E9E-4F5AD0572B03}" srcOrd="7" destOrd="0" presId="urn:microsoft.com/office/officeart/2005/8/layout/cycle8"/>
    <dgm:cxn modelId="{2B423BD8-8D0F-49E5-A251-4AE6AD7079E0}" type="presParOf" srcId="{2CB118C9-3D6C-44E5-8FFE-5BD467295569}" destId="{07445271-8372-4ABF-8E56-DEA44CD6C2F0}" srcOrd="8" destOrd="0" presId="urn:microsoft.com/office/officeart/2005/8/layout/cycle8"/>
    <dgm:cxn modelId="{C527ACD8-A159-4C4E-BCCB-C36DB3FFBD35}" type="presParOf" srcId="{2CB118C9-3D6C-44E5-8FFE-5BD467295569}" destId="{A40FBEDE-7BC6-402D-9041-3BDE089D6606}" srcOrd="9" destOrd="0" presId="urn:microsoft.com/office/officeart/2005/8/layout/cycle8"/>
    <dgm:cxn modelId="{8F9F0029-5449-4122-981B-6CF7FF79FA3B}" type="presParOf" srcId="{2CB118C9-3D6C-44E5-8FFE-5BD467295569}" destId="{8D619AA4-DB79-4DDF-B52C-A551B052173A}" srcOrd="10" destOrd="0" presId="urn:microsoft.com/office/officeart/2005/8/layout/cycle8"/>
    <dgm:cxn modelId="{3849BA7D-B6F3-40D4-A417-66A04E88E12C}" type="presParOf" srcId="{2CB118C9-3D6C-44E5-8FFE-5BD467295569}" destId="{99A974E6-5687-4DE9-8B98-19D4FFB9794A}" srcOrd="11" destOrd="0" presId="urn:microsoft.com/office/officeart/2005/8/layout/cycle8"/>
    <dgm:cxn modelId="{EE3A6117-01AC-494F-AFDB-A3DD3CA2BCCF}" type="presParOf" srcId="{2CB118C9-3D6C-44E5-8FFE-5BD467295569}" destId="{A69E69D1-D4C7-4233-ACE2-6101643D6BA7}" srcOrd="12" destOrd="0" presId="urn:microsoft.com/office/officeart/2005/8/layout/cycle8"/>
    <dgm:cxn modelId="{1107DA55-6F94-48F9-B18D-ADEF5A5F12F8}" type="presParOf" srcId="{2CB118C9-3D6C-44E5-8FFE-5BD467295569}" destId="{0CF6983D-E3B4-4049-8394-83B5A304CE6D}" srcOrd="13" destOrd="0" presId="urn:microsoft.com/office/officeart/2005/8/layout/cycle8"/>
    <dgm:cxn modelId="{22274F3D-329B-4E9F-AF1D-8784CB3B3130}" type="presParOf" srcId="{2CB118C9-3D6C-44E5-8FFE-5BD467295569}" destId="{12EC1CB8-B426-4EC3-80A9-BAC76BD5340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04E33-464C-448D-8F28-B3B0A673660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20D171D-1C28-45A8-A9F3-2ED739780A20}">
      <dgm:prSet phldrT="[Text]"/>
      <dgm:spPr/>
      <dgm:t>
        <a:bodyPr/>
        <a:lstStyle/>
        <a:p>
          <a:r>
            <a:rPr lang="en-IN" dirty="0"/>
            <a:t>Decarbonized and Circular Economy</a:t>
          </a:r>
          <a:endParaRPr lang="en-GB" dirty="0"/>
        </a:p>
      </dgm:t>
    </dgm:pt>
    <dgm:pt modelId="{D7882178-6B5D-420B-95BB-394780D98406}" type="parTrans" cxnId="{C519F222-05C3-4E9A-AEEC-3D8A075C2703}">
      <dgm:prSet/>
      <dgm:spPr/>
      <dgm:t>
        <a:bodyPr/>
        <a:lstStyle/>
        <a:p>
          <a:endParaRPr lang="en-GB"/>
        </a:p>
      </dgm:t>
    </dgm:pt>
    <dgm:pt modelId="{DE8F2E14-7526-4147-B15E-11785C8843E2}" type="sibTrans" cxnId="{C519F222-05C3-4E9A-AEEC-3D8A075C2703}">
      <dgm:prSet/>
      <dgm:spPr/>
      <dgm:t>
        <a:bodyPr/>
        <a:lstStyle/>
        <a:p>
          <a:endParaRPr lang="en-GB"/>
        </a:p>
      </dgm:t>
    </dgm:pt>
    <dgm:pt modelId="{C9473CDF-59E6-4DCD-BC5B-DA3F0CE8388E}">
      <dgm:prSet phldrT="[Text]"/>
      <dgm:spPr/>
      <dgm:t>
        <a:bodyPr/>
        <a:lstStyle/>
        <a:p>
          <a:r>
            <a:rPr lang="en-IN" dirty="0"/>
            <a:t>World Free of Hunger and Extreme Poverty</a:t>
          </a:r>
          <a:endParaRPr lang="en-GB" dirty="0"/>
        </a:p>
      </dgm:t>
    </dgm:pt>
    <dgm:pt modelId="{909C97B4-1490-4625-A3B6-887FEDF17E5E}" type="parTrans" cxnId="{F36BA24F-4C7B-4B54-91B0-E8D435F0B853}">
      <dgm:prSet/>
      <dgm:spPr/>
      <dgm:t>
        <a:bodyPr/>
        <a:lstStyle/>
        <a:p>
          <a:endParaRPr lang="en-GB"/>
        </a:p>
      </dgm:t>
    </dgm:pt>
    <dgm:pt modelId="{1809ED7F-4721-4D78-9F26-2021B84FEE4D}" type="sibTrans" cxnId="{F36BA24F-4C7B-4B54-91B0-E8D435F0B853}">
      <dgm:prSet/>
      <dgm:spPr/>
      <dgm:t>
        <a:bodyPr/>
        <a:lstStyle/>
        <a:p>
          <a:endParaRPr lang="en-GB"/>
        </a:p>
      </dgm:t>
    </dgm:pt>
    <dgm:pt modelId="{AABDE925-3FAE-43C2-A9D8-3F920B7CCF05}">
      <dgm:prSet phldrT="[Text]"/>
      <dgm:spPr/>
      <dgm:t>
        <a:bodyPr/>
        <a:lstStyle/>
        <a:p>
          <a:r>
            <a:rPr lang="en-IN" dirty="0"/>
            <a:t>Responsible Business Conduct and Governance</a:t>
          </a:r>
          <a:endParaRPr lang="en-GB" dirty="0"/>
        </a:p>
      </dgm:t>
    </dgm:pt>
    <dgm:pt modelId="{B50C7AD3-EBCF-4AA1-BC23-C300DA93BA67}" type="parTrans" cxnId="{9EFAB26C-FDA7-4E26-BDFF-D13F093360C9}">
      <dgm:prSet/>
      <dgm:spPr/>
      <dgm:t>
        <a:bodyPr/>
        <a:lstStyle/>
        <a:p>
          <a:endParaRPr lang="en-GB"/>
        </a:p>
      </dgm:t>
    </dgm:pt>
    <dgm:pt modelId="{F27B6884-68B0-435E-924C-BBF52890B5E3}" type="sibTrans" cxnId="{9EFAB26C-FDA7-4E26-BDFF-D13F093360C9}">
      <dgm:prSet/>
      <dgm:spPr/>
      <dgm:t>
        <a:bodyPr/>
        <a:lstStyle/>
        <a:p>
          <a:endParaRPr lang="en-GB"/>
        </a:p>
      </dgm:t>
    </dgm:pt>
    <dgm:pt modelId="{4A28D85B-1CAF-47D0-B1CA-78937FAABB84}">
      <dgm:prSet phldrT="[Text]"/>
      <dgm:spPr/>
      <dgm:t>
        <a:bodyPr/>
        <a:lstStyle/>
        <a:p>
          <a:r>
            <a:rPr lang="en-IN" dirty="0"/>
            <a:t>Decent Work for All</a:t>
          </a:r>
          <a:endParaRPr lang="en-GB" dirty="0"/>
        </a:p>
      </dgm:t>
    </dgm:pt>
    <dgm:pt modelId="{5CD931B4-884C-48CB-897C-55992BCEF097}" type="parTrans" cxnId="{B23C0054-1A4B-4DA9-99A2-D3E24B57B53F}">
      <dgm:prSet/>
      <dgm:spPr/>
      <dgm:t>
        <a:bodyPr/>
        <a:lstStyle/>
        <a:p>
          <a:endParaRPr lang="en-GB"/>
        </a:p>
      </dgm:t>
    </dgm:pt>
    <dgm:pt modelId="{2636969E-91F0-4AC4-A551-2A5DD0A38D97}" type="sibTrans" cxnId="{B23C0054-1A4B-4DA9-99A2-D3E24B57B53F}">
      <dgm:prSet/>
      <dgm:spPr/>
      <dgm:t>
        <a:bodyPr/>
        <a:lstStyle/>
        <a:p>
          <a:endParaRPr lang="en-GB"/>
        </a:p>
      </dgm:t>
    </dgm:pt>
    <dgm:pt modelId="{A7B742DF-4FD8-4890-A609-8D87CDEFAAAA}" type="pres">
      <dgm:prSet presAssocID="{84F04E33-464C-448D-8F28-B3B0A6736608}" presName="matrix" presStyleCnt="0">
        <dgm:presLayoutVars>
          <dgm:chMax val="1"/>
          <dgm:dir/>
          <dgm:resizeHandles val="exact"/>
        </dgm:presLayoutVars>
      </dgm:prSet>
      <dgm:spPr/>
    </dgm:pt>
    <dgm:pt modelId="{A546A263-16E2-4425-A3F8-510DCDE11C06}" type="pres">
      <dgm:prSet presAssocID="{84F04E33-464C-448D-8F28-B3B0A6736608}" presName="diamond" presStyleLbl="bgShp" presStyleIdx="0" presStyleCnt="1"/>
      <dgm:spPr/>
    </dgm:pt>
    <dgm:pt modelId="{EA148FBA-3387-4930-AC93-A46BCDF691E6}" type="pres">
      <dgm:prSet presAssocID="{84F04E33-464C-448D-8F28-B3B0A67366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E83A8D-1789-4A43-B3C5-B5E0841C129C}" type="pres">
      <dgm:prSet presAssocID="{84F04E33-464C-448D-8F28-B3B0A673660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72C368F-82D0-4310-8F12-9AEC287F0965}" type="pres">
      <dgm:prSet presAssocID="{84F04E33-464C-448D-8F28-B3B0A673660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B59091-867E-46A5-913B-04C195882893}" type="pres">
      <dgm:prSet presAssocID="{84F04E33-464C-448D-8F28-B3B0A673660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9DECE1F-D09C-4B80-853D-8D16750C781C}" type="presOf" srcId="{4A28D85B-1CAF-47D0-B1CA-78937FAABB84}" destId="{8DB59091-867E-46A5-913B-04C195882893}" srcOrd="0" destOrd="0" presId="urn:microsoft.com/office/officeart/2005/8/layout/matrix3"/>
    <dgm:cxn modelId="{C519F222-05C3-4E9A-AEEC-3D8A075C2703}" srcId="{84F04E33-464C-448D-8F28-B3B0A6736608}" destId="{A20D171D-1C28-45A8-A9F3-2ED739780A20}" srcOrd="0" destOrd="0" parTransId="{D7882178-6B5D-420B-95BB-394780D98406}" sibTransId="{DE8F2E14-7526-4147-B15E-11785C8843E2}"/>
    <dgm:cxn modelId="{3423736B-70F7-43C9-85D9-248E6B391C99}" type="presOf" srcId="{C9473CDF-59E6-4DCD-BC5B-DA3F0CE8388E}" destId="{8FE83A8D-1789-4A43-B3C5-B5E0841C129C}" srcOrd="0" destOrd="0" presId="urn:microsoft.com/office/officeart/2005/8/layout/matrix3"/>
    <dgm:cxn modelId="{9EFAB26C-FDA7-4E26-BDFF-D13F093360C9}" srcId="{84F04E33-464C-448D-8F28-B3B0A6736608}" destId="{AABDE925-3FAE-43C2-A9D8-3F920B7CCF05}" srcOrd="2" destOrd="0" parTransId="{B50C7AD3-EBCF-4AA1-BC23-C300DA93BA67}" sibTransId="{F27B6884-68B0-435E-924C-BBF52890B5E3}"/>
    <dgm:cxn modelId="{F36BA24F-4C7B-4B54-91B0-E8D435F0B853}" srcId="{84F04E33-464C-448D-8F28-B3B0A6736608}" destId="{C9473CDF-59E6-4DCD-BC5B-DA3F0CE8388E}" srcOrd="1" destOrd="0" parTransId="{909C97B4-1490-4625-A3B6-887FEDF17E5E}" sibTransId="{1809ED7F-4721-4D78-9F26-2021B84FEE4D}"/>
    <dgm:cxn modelId="{B23C0054-1A4B-4DA9-99A2-D3E24B57B53F}" srcId="{84F04E33-464C-448D-8F28-B3B0A6736608}" destId="{4A28D85B-1CAF-47D0-B1CA-78937FAABB84}" srcOrd="3" destOrd="0" parTransId="{5CD931B4-884C-48CB-897C-55992BCEF097}" sibTransId="{2636969E-91F0-4AC4-A551-2A5DD0A38D97}"/>
    <dgm:cxn modelId="{49637D54-166A-4E21-92A5-8F1BFD4FBE6E}" type="presOf" srcId="{A20D171D-1C28-45A8-A9F3-2ED739780A20}" destId="{EA148FBA-3387-4930-AC93-A46BCDF691E6}" srcOrd="0" destOrd="0" presId="urn:microsoft.com/office/officeart/2005/8/layout/matrix3"/>
    <dgm:cxn modelId="{9B05B4C0-8BE8-48FB-9CB1-57FA8D629E22}" type="presOf" srcId="{84F04E33-464C-448D-8F28-B3B0A6736608}" destId="{A7B742DF-4FD8-4890-A609-8D87CDEFAAAA}" srcOrd="0" destOrd="0" presId="urn:microsoft.com/office/officeart/2005/8/layout/matrix3"/>
    <dgm:cxn modelId="{021EDAD3-F346-4926-A54B-898EFF90974B}" type="presOf" srcId="{AABDE925-3FAE-43C2-A9D8-3F920B7CCF05}" destId="{B72C368F-82D0-4310-8F12-9AEC287F0965}" srcOrd="0" destOrd="0" presId="urn:microsoft.com/office/officeart/2005/8/layout/matrix3"/>
    <dgm:cxn modelId="{D29529A6-8FA5-4175-B151-D38BC1E22C00}" type="presParOf" srcId="{A7B742DF-4FD8-4890-A609-8D87CDEFAAAA}" destId="{A546A263-16E2-4425-A3F8-510DCDE11C06}" srcOrd="0" destOrd="0" presId="urn:microsoft.com/office/officeart/2005/8/layout/matrix3"/>
    <dgm:cxn modelId="{D94FCD4D-F3F5-4A61-AA60-1248867003F5}" type="presParOf" srcId="{A7B742DF-4FD8-4890-A609-8D87CDEFAAAA}" destId="{EA148FBA-3387-4930-AC93-A46BCDF691E6}" srcOrd="1" destOrd="0" presId="urn:microsoft.com/office/officeart/2005/8/layout/matrix3"/>
    <dgm:cxn modelId="{7CBA4321-4953-4666-9D7A-E06BBA08DAB2}" type="presParOf" srcId="{A7B742DF-4FD8-4890-A609-8D87CDEFAAAA}" destId="{8FE83A8D-1789-4A43-B3C5-B5E0841C129C}" srcOrd="2" destOrd="0" presId="urn:microsoft.com/office/officeart/2005/8/layout/matrix3"/>
    <dgm:cxn modelId="{D9975D0A-91E2-4195-8018-40DC8E37B810}" type="presParOf" srcId="{A7B742DF-4FD8-4890-A609-8D87CDEFAAAA}" destId="{B72C368F-82D0-4310-8F12-9AEC287F0965}" srcOrd="3" destOrd="0" presId="urn:microsoft.com/office/officeart/2005/8/layout/matrix3"/>
    <dgm:cxn modelId="{7B62388D-7E11-4809-832B-FD48099A91F4}" type="presParOf" srcId="{A7B742DF-4FD8-4890-A609-8D87CDEFAAAA}" destId="{8DB59091-867E-46A5-913B-04C19588289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44D7B9-66EE-4ACC-8E06-26D9ADC3C16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1208ADF-B865-4202-95C0-A638D0D28592}">
      <dgm:prSet phldrT="[Text]"/>
      <dgm:spPr/>
      <dgm:t>
        <a:bodyPr/>
        <a:lstStyle/>
        <a:p>
          <a:r>
            <a:rPr lang="en-IN" dirty="0"/>
            <a:t>GO RENEWABLES</a:t>
          </a:r>
          <a:endParaRPr lang="en-GB" dirty="0"/>
        </a:p>
      </dgm:t>
    </dgm:pt>
    <dgm:pt modelId="{CC986CAC-9E5F-4245-A855-4E193E2CA9EA}" type="parTrans" cxnId="{50CDC898-D8CB-4749-9DA9-2146F10486D7}">
      <dgm:prSet/>
      <dgm:spPr/>
      <dgm:t>
        <a:bodyPr/>
        <a:lstStyle/>
        <a:p>
          <a:endParaRPr lang="en-GB"/>
        </a:p>
      </dgm:t>
    </dgm:pt>
    <dgm:pt modelId="{754532F5-8794-49D8-9F7C-21E1FDE898EE}" type="sibTrans" cxnId="{50CDC898-D8CB-4749-9DA9-2146F10486D7}">
      <dgm:prSet/>
      <dgm:spPr/>
      <dgm:t>
        <a:bodyPr/>
        <a:lstStyle/>
        <a:p>
          <a:endParaRPr lang="en-GB"/>
        </a:p>
      </dgm:t>
    </dgm:pt>
    <dgm:pt modelId="{F64D5167-5DBB-40A2-BB07-6B4727FDA066}">
      <dgm:prSet phldrT="[Text]"/>
      <dgm:spPr/>
      <dgm:t>
        <a:bodyPr/>
        <a:lstStyle/>
        <a:p>
          <a:r>
            <a:rPr lang="en-IN" dirty="0"/>
            <a:t>RELENTLESSLY PRACTICE EFFICIENCY</a:t>
          </a:r>
          <a:endParaRPr lang="en-GB" dirty="0"/>
        </a:p>
      </dgm:t>
    </dgm:pt>
    <dgm:pt modelId="{61587021-8B68-4F8B-8798-74A0CC29700E}" type="parTrans" cxnId="{33B355C5-EC60-4DB5-A322-10513EF07D62}">
      <dgm:prSet/>
      <dgm:spPr/>
      <dgm:t>
        <a:bodyPr/>
        <a:lstStyle/>
        <a:p>
          <a:endParaRPr lang="en-GB"/>
        </a:p>
      </dgm:t>
    </dgm:pt>
    <dgm:pt modelId="{B2A87C17-8E55-4403-827E-439630F277FA}" type="sibTrans" cxnId="{33B355C5-EC60-4DB5-A322-10513EF07D62}">
      <dgm:prSet/>
      <dgm:spPr/>
      <dgm:t>
        <a:bodyPr/>
        <a:lstStyle/>
        <a:p>
          <a:endParaRPr lang="en-GB"/>
        </a:p>
      </dgm:t>
    </dgm:pt>
    <dgm:pt modelId="{77BB2698-8CA2-452A-8395-0B758B214C16}">
      <dgm:prSet phldrT="[Text]"/>
      <dgm:spPr/>
      <dgm:t>
        <a:bodyPr/>
        <a:lstStyle/>
        <a:p>
          <a:r>
            <a:rPr lang="en-IN" dirty="0"/>
            <a:t>RECYCLE PERPETUALLY</a:t>
          </a:r>
          <a:endParaRPr lang="en-GB" dirty="0"/>
        </a:p>
      </dgm:t>
    </dgm:pt>
    <dgm:pt modelId="{A93B8DF8-B7B4-4EBF-A128-B5B4D8478897}" type="parTrans" cxnId="{895CCD98-8A41-48E3-9AA8-2E6FBBDDDD0E}">
      <dgm:prSet/>
      <dgm:spPr/>
      <dgm:t>
        <a:bodyPr/>
        <a:lstStyle/>
        <a:p>
          <a:endParaRPr lang="en-GB"/>
        </a:p>
      </dgm:t>
    </dgm:pt>
    <dgm:pt modelId="{7FAB7922-EAB1-4C7A-A3AF-E0A85C30E5C8}" type="sibTrans" cxnId="{895CCD98-8A41-48E3-9AA8-2E6FBBDDDD0E}">
      <dgm:prSet/>
      <dgm:spPr/>
      <dgm:t>
        <a:bodyPr/>
        <a:lstStyle/>
        <a:p>
          <a:endParaRPr lang="en-GB"/>
        </a:p>
      </dgm:t>
    </dgm:pt>
    <dgm:pt modelId="{E3822A56-84AE-4310-959E-3D67015DA277}">
      <dgm:prSet phldrT="[Text]"/>
      <dgm:spPr/>
      <dgm:t>
        <a:bodyPr/>
        <a:lstStyle/>
        <a:p>
          <a:r>
            <a:rPr lang="en-IN" dirty="0"/>
            <a:t>Value recovery from all wastes</a:t>
          </a:r>
          <a:endParaRPr lang="en-GB" dirty="0"/>
        </a:p>
      </dgm:t>
    </dgm:pt>
    <dgm:pt modelId="{08501EE6-B193-4EEF-A815-B615E9A99039}" type="parTrans" cxnId="{3B42A179-E07C-4067-8B25-88F50CD865B7}">
      <dgm:prSet/>
      <dgm:spPr/>
      <dgm:t>
        <a:bodyPr/>
        <a:lstStyle/>
        <a:p>
          <a:endParaRPr lang="en-GB"/>
        </a:p>
      </dgm:t>
    </dgm:pt>
    <dgm:pt modelId="{8A93C00F-F032-4CDB-A442-DB82D57588ED}" type="sibTrans" cxnId="{3B42A179-E07C-4067-8B25-88F50CD865B7}">
      <dgm:prSet/>
      <dgm:spPr/>
      <dgm:t>
        <a:bodyPr/>
        <a:lstStyle/>
        <a:p>
          <a:endParaRPr lang="en-GB"/>
        </a:p>
      </dgm:t>
    </dgm:pt>
    <dgm:pt modelId="{7FBD105B-C394-4CBB-B398-21722921E1F2}">
      <dgm:prSet phldrT="[Text]"/>
      <dgm:spPr/>
      <dgm:t>
        <a:bodyPr/>
        <a:lstStyle/>
        <a:p>
          <a:r>
            <a:rPr lang="en-IN" dirty="0"/>
            <a:t>Maximize substitution of non-renewable resources</a:t>
          </a:r>
          <a:endParaRPr lang="en-GB" dirty="0"/>
        </a:p>
      </dgm:t>
    </dgm:pt>
    <dgm:pt modelId="{0291EB68-70F4-4938-9641-7B0DB7AD9830}" type="parTrans" cxnId="{122AF38C-11F0-4EB6-A306-59189F15CDEA}">
      <dgm:prSet/>
      <dgm:spPr/>
      <dgm:t>
        <a:bodyPr/>
        <a:lstStyle/>
        <a:p>
          <a:endParaRPr lang="en-GB"/>
        </a:p>
      </dgm:t>
    </dgm:pt>
    <dgm:pt modelId="{D39DA13E-2354-43CD-91E5-D3FBD8B2E3FD}" type="sibTrans" cxnId="{122AF38C-11F0-4EB6-A306-59189F15CDEA}">
      <dgm:prSet/>
      <dgm:spPr/>
      <dgm:t>
        <a:bodyPr/>
        <a:lstStyle/>
        <a:p>
          <a:endParaRPr lang="en-GB"/>
        </a:p>
      </dgm:t>
    </dgm:pt>
    <dgm:pt modelId="{ADA6C692-1E85-4DD7-B26A-42E71EE59B4C}">
      <dgm:prSet phldrT="[Text]"/>
      <dgm:spPr/>
      <dgm:t>
        <a:bodyPr/>
        <a:lstStyle/>
        <a:p>
          <a:r>
            <a:rPr lang="en-IN" dirty="0"/>
            <a:t>Improve efficiency of use of all resources</a:t>
          </a:r>
          <a:endParaRPr lang="en-GB" dirty="0"/>
        </a:p>
      </dgm:t>
    </dgm:pt>
    <dgm:pt modelId="{55773073-02BA-484F-A4DD-B57D62CC619A}" type="parTrans" cxnId="{909D182D-653D-48CE-9E52-6AC1B0E00B06}">
      <dgm:prSet/>
      <dgm:spPr/>
      <dgm:t>
        <a:bodyPr/>
        <a:lstStyle/>
        <a:p>
          <a:endParaRPr lang="en-GB"/>
        </a:p>
      </dgm:t>
    </dgm:pt>
    <dgm:pt modelId="{56C0775C-58BB-4D30-AB4C-EEBBBD64DAF3}" type="sibTrans" cxnId="{909D182D-653D-48CE-9E52-6AC1B0E00B06}">
      <dgm:prSet/>
      <dgm:spPr/>
      <dgm:t>
        <a:bodyPr/>
        <a:lstStyle/>
        <a:p>
          <a:endParaRPr lang="en-GB"/>
        </a:p>
      </dgm:t>
    </dgm:pt>
    <dgm:pt modelId="{BF2E0AAE-4EC4-42AE-904E-40DD6A95FDB6}">
      <dgm:prSet phldrT="[Text]"/>
      <dgm:spPr/>
      <dgm:t>
        <a:bodyPr/>
        <a:lstStyle/>
        <a:p>
          <a:r>
            <a:rPr lang="en-IN" b="1" i="1" dirty="0">
              <a:solidFill>
                <a:schemeClr val="accent1"/>
              </a:solidFill>
            </a:rPr>
            <a:t>Closing the Loop</a:t>
          </a:r>
          <a:endParaRPr lang="en-GB" b="1" i="1" dirty="0">
            <a:solidFill>
              <a:schemeClr val="accent1"/>
            </a:solidFill>
          </a:endParaRPr>
        </a:p>
      </dgm:t>
    </dgm:pt>
    <dgm:pt modelId="{49755EA1-BE67-49C2-A3C3-E5D09DDDFCEB}" type="parTrans" cxnId="{4E85221E-8ADF-4096-9C97-195FF9EAC749}">
      <dgm:prSet/>
      <dgm:spPr/>
      <dgm:t>
        <a:bodyPr/>
        <a:lstStyle/>
        <a:p>
          <a:endParaRPr lang="en-GB"/>
        </a:p>
      </dgm:t>
    </dgm:pt>
    <dgm:pt modelId="{0AE351EA-85B0-4F6C-8CA6-B696271F04F6}" type="sibTrans" cxnId="{4E85221E-8ADF-4096-9C97-195FF9EAC749}">
      <dgm:prSet/>
      <dgm:spPr/>
      <dgm:t>
        <a:bodyPr/>
        <a:lstStyle/>
        <a:p>
          <a:endParaRPr lang="en-GB"/>
        </a:p>
      </dgm:t>
    </dgm:pt>
    <dgm:pt modelId="{0C71171A-6E93-4D55-9BA2-6E232F12EC2F}">
      <dgm:prSet phldrT="[Text]"/>
      <dgm:spPr/>
      <dgm:t>
        <a:bodyPr/>
        <a:lstStyle/>
        <a:p>
          <a:endParaRPr lang="en-GB" dirty="0"/>
        </a:p>
      </dgm:t>
    </dgm:pt>
    <dgm:pt modelId="{EED37681-368E-4633-AEBF-5D0AC84E4CE9}" type="parTrans" cxnId="{DB2BCC8A-C5DB-48A9-9B18-DBADF2996EE9}">
      <dgm:prSet/>
      <dgm:spPr/>
      <dgm:t>
        <a:bodyPr/>
        <a:lstStyle/>
        <a:p>
          <a:endParaRPr lang="en-GB"/>
        </a:p>
      </dgm:t>
    </dgm:pt>
    <dgm:pt modelId="{D48BE62F-BA4F-47EE-A52B-A2682BB114C2}" type="sibTrans" cxnId="{DB2BCC8A-C5DB-48A9-9B18-DBADF2996EE9}">
      <dgm:prSet/>
      <dgm:spPr/>
      <dgm:t>
        <a:bodyPr/>
        <a:lstStyle/>
        <a:p>
          <a:endParaRPr lang="en-GB"/>
        </a:p>
      </dgm:t>
    </dgm:pt>
    <dgm:pt modelId="{8E132D86-7550-4547-8B1D-62801D6FA565}">
      <dgm:prSet phldrT="[Text]"/>
      <dgm:spPr/>
      <dgm:t>
        <a:bodyPr/>
        <a:lstStyle/>
        <a:p>
          <a:r>
            <a:rPr lang="en-IN" b="1" i="1" dirty="0">
              <a:solidFill>
                <a:schemeClr val="accent1"/>
              </a:solidFill>
            </a:rPr>
            <a:t>Dematerializing the Loop</a:t>
          </a:r>
          <a:endParaRPr lang="en-GB" b="1" i="1" dirty="0">
            <a:solidFill>
              <a:schemeClr val="accent1"/>
            </a:solidFill>
          </a:endParaRPr>
        </a:p>
      </dgm:t>
    </dgm:pt>
    <dgm:pt modelId="{113E5B44-3D10-4586-864B-942A1569E76D}" type="parTrans" cxnId="{FE8D2C82-BD59-45BF-A277-792EFACA5840}">
      <dgm:prSet/>
      <dgm:spPr/>
      <dgm:t>
        <a:bodyPr/>
        <a:lstStyle/>
        <a:p>
          <a:endParaRPr lang="en-GB"/>
        </a:p>
      </dgm:t>
    </dgm:pt>
    <dgm:pt modelId="{AB07B5F2-8EA4-4678-8F58-2CD0E9B91671}" type="sibTrans" cxnId="{FE8D2C82-BD59-45BF-A277-792EFACA5840}">
      <dgm:prSet/>
      <dgm:spPr/>
      <dgm:t>
        <a:bodyPr/>
        <a:lstStyle/>
        <a:p>
          <a:endParaRPr lang="en-GB"/>
        </a:p>
      </dgm:t>
    </dgm:pt>
    <dgm:pt modelId="{E88F202A-4A19-463A-8B21-92BA41C9F44F}">
      <dgm:prSet phldrT="[Text]"/>
      <dgm:spPr/>
      <dgm:t>
        <a:bodyPr/>
        <a:lstStyle/>
        <a:p>
          <a:endParaRPr lang="en-GB" dirty="0"/>
        </a:p>
      </dgm:t>
    </dgm:pt>
    <dgm:pt modelId="{F0CB050A-0FC0-4BF2-A5B1-CB7505C53DFD}" type="parTrans" cxnId="{A113D882-4708-4E4E-ACF8-6071F43E9FD8}">
      <dgm:prSet/>
      <dgm:spPr/>
      <dgm:t>
        <a:bodyPr/>
        <a:lstStyle/>
        <a:p>
          <a:endParaRPr lang="en-GB"/>
        </a:p>
      </dgm:t>
    </dgm:pt>
    <dgm:pt modelId="{EAA68683-A96B-4AE2-B2C1-8A30C3A7A74F}" type="sibTrans" cxnId="{A113D882-4708-4E4E-ACF8-6071F43E9FD8}">
      <dgm:prSet/>
      <dgm:spPr/>
      <dgm:t>
        <a:bodyPr/>
        <a:lstStyle/>
        <a:p>
          <a:endParaRPr lang="en-GB"/>
        </a:p>
      </dgm:t>
    </dgm:pt>
    <dgm:pt modelId="{D8BA48BB-A8BE-4183-B5DC-F9E081848770}">
      <dgm:prSet phldrT="[Text]"/>
      <dgm:spPr/>
      <dgm:t>
        <a:bodyPr/>
        <a:lstStyle/>
        <a:p>
          <a:r>
            <a:rPr lang="en-IN" b="1" i="1" dirty="0">
              <a:solidFill>
                <a:schemeClr val="accent1"/>
              </a:solidFill>
            </a:rPr>
            <a:t>Reinventing the Loop</a:t>
          </a:r>
          <a:endParaRPr lang="en-GB" b="1" i="1" dirty="0">
            <a:solidFill>
              <a:schemeClr val="accent1"/>
            </a:solidFill>
          </a:endParaRPr>
        </a:p>
      </dgm:t>
    </dgm:pt>
    <dgm:pt modelId="{A921D896-4B1C-4498-9F7E-E60C834E2273}" type="parTrans" cxnId="{F59784FA-233E-44DE-9E9C-2BFABFAC8877}">
      <dgm:prSet/>
      <dgm:spPr/>
      <dgm:t>
        <a:bodyPr/>
        <a:lstStyle/>
        <a:p>
          <a:endParaRPr lang="en-GB"/>
        </a:p>
      </dgm:t>
    </dgm:pt>
    <dgm:pt modelId="{B5643A72-1024-4E5C-98E8-3CD9D2F9EA5A}" type="sibTrans" cxnId="{F59784FA-233E-44DE-9E9C-2BFABFAC8877}">
      <dgm:prSet/>
      <dgm:spPr/>
      <dgm:t>
        <a:bodyPr/>
        <a:lstStyle/>
        <a:p>
          <a:endParaRPr lang="en-GB"/>
        </a:p>
      </dgm:t>
    </dgm:pt>
    <dgm:pt modelId="{141693AB-F6AF-4913-9C45-C0BAE12E928C}">
      <dgm:prSet phldrT="[Text]"/>
      <dgm:spPr/>
      <dgm:t>
        <a:bodyPr/>
        <a:lstStyle/>
        <a:p>
          <a:endParaRPr lang="en-GB" b="1" dirty="0">
            <a:solidFill>
              <a:schemeClr val="accent1"/>
            </a:solidFill>
          </a:endParaRPr>
        </a:p>
      </dgm:t>
    </dgm:pt>
    <dgm:pt modelId="{80598908-8AF6-4EB2-8F65-48A4FF5BBC78}" type="parTrans" cxnId="{1F928815-0BF6-4E19-A574-B6A6EA79BEDC}">
      <dgm:prSet/>
      <dgm:spPr/>
      <dgm:t>
        <a:bodyPr/>
        <a:lstStyle/>
        <a:p>
          <a:endParaRPr lang="en-GB"/>
        </a:p>
      </dgm:t>
    </dgm:pt>
    <dgm:pt modelId="{3EDF5DD1-4F34-4849-B5CE-8622F5730563}" type="sibTrans" cxnId="{1F928815-0BF6-4E19-A574-B6A6EA79BEDC}">
      <dgm:prSet/>
      <dgm:spPr/>
      <dgm:t>
        <a:bodyPr/>
        <a:lstStyle/>
        <a:p>
          <a:endParaRPr lang="en-GB"/>
        </a:p>
      </dgm:t>
    </dgm:pt>
    <dgm:pt modelId="{8042599A-144C-4452-AF46-62A915973328}" type="pres">
      <dgm:prSet presAssocID="{5544D7B9-66EE-4ACC-8E06-26D9ADC3C16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6530D50-866F-4F9D-A2C9-AB991CEFC809}" type="pres">
      <dgm:prSet presAssocID="{71208ADF-B865-4202-95C0-A638D0D28592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4EB27A7-6E7A-44FD-89D7-921EAA56757E}" type="pres">
      <dgm:prSet presAssocID="{71208ADF-B865-4202-95C0-A638D0D2859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1949726-CF38-42AE-B6B5-D6677A6BDC53}" type="pres">
      <dgm:prSet presAssocID="{F64D5167-5DBB-40A2-BB07-6B4727FDA066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87A64902-502C-4447-B904-6DF689884FD2}" type="pres">
      <dgm:prSet presAssocID="{F64D5167-5DBB-40A2-BB07-6B4727FDA06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A669862E-D1AE-4F9C-927C-38F8AE92AECF}" type="pres">
      <dgm:prSet presAssocID="{77BB2698-8CA2-452A-8395-0B758B214C1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84A60207-8030-4CE4-8E23-65C84507B9D7}" type="pres">
      <dgm:prSet presAssocID="{77BB2698-8CA2-452A-8395-0B758B214C1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F928815-0BF6-4E19-A574-B6A6EA79BEDC}" srcId="{71208ADF-B865-4202-95C0-A638D0D28592}" destId="{141693AB-F6AF-4913-9C45-C0BAE12E928C}" srcOrd="1" destOrd="0" parTransId="{80598908-8AF6-4EB2-8F65-48A4FF5BBC78}" sibTransId="{3EDF5DD1-4F34-4849-B5CE-8622F5730563}"/>
    <dgm:cxn modelId="{4E85221E-8ADF-4096-9C97-195FF9EAC749}" srcId="{77BB2698-8CA2-452A-8395-0B758B214C16}" destId="{BF2E0AAE-4EC4-42AE-904E-40DD6A95FDB6}" srcOrd="2" destOrd="0" parTransId="{49755EA1-BE67-49C2-A3C3-E5D09DDDFCEB}" sibTransId="{0AE351EA-85B0-4F6C-8CA6-B696271F04F6}"/>
    <dgm:cxn modelId="{AC3B721E-BCFC-401B-90E8-9BC923045A21}" type="presOf" srcId="{8E132D86-7550-4547-8B1D-62801D6FA565}" destId="{87A64902-502C-4447-B904-6DF689884FD2}" srcOrd="0" destOrd="2" presId="urn:microsoft.com/office/officeart/2009/3/layout/IncreasingArrowsProcess"/>
    <dgm:cxn modelId="{36AFBA1E-2029-45F2-B273-EB29F74042D9}" type="presOf" srcId="{F64D5167-5DBB-40A2-BB07-6B4727FDA066}" destId="{51949726-CF38-42AE-B6B5-D6677A6BDC53}" srcOrd="0" destOrd="0" presId="urn:microsoft.com/office/officeart/2009/3/layout/IncreasingArrowsProcess"/>
    <dgm:cxn modelId="{2D866522-AE0F-476D-8FA0-582B0E953DC4}" type="presOf" srcId="{71208ADF-B865-4202-95C0-A638D0D28592}" destId="{36530D50-866F-4F9D-A2C9-AB991CEFC809}" srcOrd="0" destOrd="0" presId="urn:microsoft.com/office/officeart/2009/3/layout/IncreasingArrowsProcess"/>
    <dgm:cxn modelId="{909D182D-653D-48CE-9E52-6AC1B0E00B06}" srcId="{F64D5167-5DBB-40A2-BB07-6B4727FDA066}" destId="{ADA6C692-1E85-4DD7-B26A-42E71EE59B4C}" srcOrd="0" destOrd="0" parTransId="{55773073-02BA-484F-A4DD-B57D62CC619A}" sibTransId="{56C0775C-58BB-4D30-AB4C-EEBBBD64DAF3}"/>
    <dgm:cxn modelId="{DEE8843A-EA4F-44C0-B8BE-3CF63313046A}" type="presOf" srcId="{D8BA48BB-A8BE-4183-B5DC-F9E081848770}" destId="{A4EB27A7-6E7A-44FD-89D7-921EAA56757E}" srcOrd="0" destOrd="2" presId="urn:microsoft.com/office/officeart/2009/3/layout/IncreasingArrowsProcess"/>
    <dgm:cxn modelId="{BAAD1852-764E-412C-8680-799873500AF1}" type="presOf" srcId="{0C71171A-6E93-4D55-9BA2-6E232F12EC2F}" destId="{84A60207-8030-4CE4-8E23-65C84507B9D7}" srcOrd="0" destOrd="1" presId="urn:microsoft.com/office/officeart/2009/3/layout/IncreasingArrowsProcess"/>
    <dgm:cxn modelId="{BCAF6952-46FA-4ECC-95F8-707D99EC6058}" type="presOf" srcId="{ADA6C692-1E85-4DD7-B26A-42E71EE59B4C}" destId="{87A64902-502C-4447-B904-6DF689884FD2}" srcOrd="0" destOrd="0" presId="urn:microsoft.com/office/officeart/2009/3/layout/IncreasingArrowsProcess"/>
    <dgm:cxn modelId="{3B42A179-E07C-4067-8B25-88F50CD865B7}" srcId="{77BB2698-8CA2-452A-8395-0B758B214C16}" destId="{E3822A56-84AE-4310-959E-3D67015DA277}" srcOrd="0" destOrd="0" parTransId="{08501EE6-B193-4EEF-A815-B615E9A99039}" sibTransId="{8A93C00F-F032-4CDB-A442-DB82D57588ED}"/>
    <dgm:cxn modelId="{FE8D2C82-BD59-45BF-A277-792EFACA5840}" srcId="{F64D5167-5DBB-40A2-BB07-6B4727FDA066}" destId="{8E132D86-7550-4547-8B1D-62801D6FA565}" srcOrd="2" destOrd="0" parTransId="{113E5B44-3D10-4586-864B-942A1569E76D}" sibTransId="{AB07B5F2-8EA4-4678-8F58-2CD0E9B91671}"/>
    <dgm:cxn modelId="{A113D882-4708-4E4E-ACF8-6071F43E9FD8}" srcId="{F64D5167-5DBB-40A2-BB07-6B4727FDA066}" destId="{E88F202A-4A19-463A-8B21-92BA41C9F44F}" srcOrd="1" destOrd="0" parTransId="{F0CB050A-0FC0-4BF2-A5B1-CB7505C53DFD}" sibTransId="{EAA68683-A96B-4AE2-B2C1-8A30C3A7A74F}"/>
    <dgm:cxn modelId="{DB2BCC8A-C5DB-48A9-9B18-DBADF2996EE9}" srcId="{77BB2698-8CA2-452A-8395-0B758B214C16}" destId="{0C71171A-6E93-4D55-9BA2-6E232F12EC2F}" srcOrd="1" destOrd="0" parTransId="{EED37681-368E-4633-AEBF-5D0AC84E4CE9}" sibTransId="{D48BE62F-BA4F-47EE-A52B-A2682BB114C2}"/>
    <dgm:cxn modelId="{122AF38C-11F0-4EB6-A306-59189F15CDEA}" srcId="{71208ADF-B865-4202-95C0-A638D0D28592}" destId="{7FBD105B-C394-4CBB-B398-21722921E1F2}" srcOrd="0" destOrd="0" parTransId="{0291EB68-70F4-4938-9641-7B0DB7AD9830}" sibTransId="{D39DA13E-2354-43CD-91E5-D3FBD8B2E3FD}"/>
    <dgm:cxn modelId="{666E3593-A825-44AB-A8DB-F985565C1164}" type="presOf" srcId="{141693AB-F6AF-4913-9C45-C0BAE12E928C}" destId="{A4EB27A7-6E7A-44FD-89D7-921EAA56757E}" srcOrd="0" destOrd="1" presId="urn:microsoft.com/office/officeart/2009/3/layout/IncreasingArrowsProcess"/>
    <dgm:cxn modelId="{50CDC898-D8CB-4749-9DA9-2146F10486D7}" srcId="{5544D7B9-66EE-4ACC-8E06-26D9ADC3C164}" destId="{71208ADF-B865-4202-95C0-A638D0D28592}" srcOrd="0" destOrd="0" parTransId="{CC986CAC-9E5F-4245-A855-4E193E2CA9EA}" sibTransId="{754532F5-8794-49D8-9F7C-21E1FDE898EE}"/>
    <dgm:cxn modelId="{895CCD98-8A41-48E3-9AA8-2E6FBBDDDD0E}" srcId="{5544D7B9-66EE-4ACC-8E06-26D9ADC3C164}" destId="{77BB2698-8CA2-452A-8395-0B758B214C16}" srcOrd="2" destOrd="0" parTransId="{A93B8DF8-B7B4-4EBF-A128-B5B4D8478897}" sibTransId="{7FAB7922-EAB1-4C7A-A3AF-E0A85C30E5C8}"/>
    <dgm:cxn modelId="{C4D947A2-BD6E-4C6D-8DBC-04F1A543B1B5}" type="presOf" srcId="{5544D7B9-66EE-4ACC-8E06-26D9ADC3C164}" destId="{8042599A-144C-4452-AF46-62A915973328}" srcOrd="0" destOrd="0" presId="urn:microsoft.com/office/officeart/2009/3/layout/IncreasingArrowsProcess"/>
    <dgm:cxn modelId="{EC9165B7-E4BA-4CF0-BFE9-28EF6801F7AC}" type="presOf" srcId="{77BB2698-8CA2-452A-8395-0B758B214C16}" destId="{A669862E-D1AE-4F9C-927C-38F8AE92AECF}" srcOrd="0" destOrd="0" presId="urn:microsoft.com/office/officeart/2009/3/layout/IncreasingArrowsProcess"/>
    <dgm:cxn modelId="{A9F386BA-09C9-4EA0-8138-8B3C99C7DAF5}" type="presOf" srcId="{E88F202A-4A19-463A-8B21-92BA41C9F44F}" destId="{87A64902-502C-4447-B904-6DF689884FD2}" srcOrd="0" destOrd="1" presId="urn:microsoft.com/office/officeart/2009/3/layout/IncreasingArrowsProcess"/>
    <dgm:cxn modelId="{33B355C5-EC60-4DB5-A322-10513EF07D62}" srcId="{5544D7B9-66EE-4ACC-8E06-26D9ADC3C164}" destId="{F64D5167-5DBB-40A2-BB07-6B4727FDA066}" srcOrd="1" destOrd="0" parTransId="{61587021-8B68-4F8B-8798-74A0CC29700E}" sibTransId="{B2A87C17-8E55-4403-827E-439630F277FA}"/>
    <dgm:cxn modelId="{785030D1-8FB9-4FB1-B372-0D7842034687}" type="presOf" srcId="{7FBD105B-C394-4CBB-B398-21722921E1F2}" destId="{A4EB27A7-6E7A-44FD-89D7-921EAA56757E}" srcOrd="0" destOrd="0" presId="urn:microsoft.com/office/officeart/2009/3/layout/IncreasingArrowsProcess"/>
    <dgm:cxn modelId="{6FBF96E2-D62B-4809-9889-5D45ACAE0C80}" type="presOf" srcId="{BF2E0AAE-4EC4-42AE-904E-40DD6A95FDB6}" destId="{84A60207-8030-4CE4-8E23-65C84507B9D7}" srcOrd="0" destOrd="2" presId="urn:microsoft.com/office/officeart/2009/3/layout/IncreasingArrowsProcess"/>
    <dgm:cxn modelId="{F59784FA-233E-44DE-9E9C-2BFABFAC8877}" srcId="{71208ADF-B865-4202-95C0-A638D0D28592}" destId="{D8BA48BB-A8BE-4183-B5DC-F9E081848770}" srcOrd="2" destOrd="0" parTransId="{A921D896-4B1C-4498-9F7E-E60C834E2273}" sibTransId="{B5643A72-1024-4E5C-98E8-3CD9D2F9EA5A}"/>
    <dgm:cxn modelId="{DD9495FB-ABEF-42F2-BF11-78E9593853C1}" type="presOf" srcId="{E3822A56-84AE-4310-959E-3D67015DA277}" destId="{84A60207-8030-4CE4-8E23-65C84507B9D7}" srcOrd="0" destOrd="0" presId="urn:microsoft.com/office/officeart/2009/3/layout/IncreasingArrowsProcess"/>
    <dgm:cxn modelId="{0EC87280-7E0C-46C0-94B3-831C3B54A44B}" type="presParOf" srcId="{8042599A-144C-4452-AF46-62A915973328}" destId="{36530D50-866F-4F9D-A2C9-AB991CEFC809}" srcOrd="0" destOrd="0" presId="urn:microsoft.com/office/officeart/2009/3/layout/IncreasingArrowsProcess"/>
    <dgm:cxn modelId="{87443E9B-954A-44B8-9178-2F4DE645D984}" type="presParOf" srcId="{8042599A-144C-4452-AF46-62A915973328}" destId="{A4EB27A7-6E7A-44FD-89D7-921EAA56757E}" srcOrd="1" destOrd="0" presId="urn:microsoft.com/office/officeart/2009/3/layout/IncreasingArrowsProcess"/>
    <dgm:cxn modelId="{90BD495B-AA1E-4048-94D7-DB5AF4499E22}" type="presParOf" srcId="{8042599A-144C-4452-AF46-62A915973328}" destId="{51949726-CF38-42AE-B6B5-D6677A6BDC53}" srcOrd="2" destOrd="0" presId="urn:microsoft.com/office/officeart/2009/3/layout/IncreasingArrowsProcess"/>
    <dgm:cxn modelId="{17ECA1B6-0970-4621-B600-31DDE26A93AA}" type="presParOf" srcId="{8042599A-144C-4452-AF46-62A915973328}" destId="{87A64902-502C-4447-B904-6DF689884FD2}" srcOrd="3" destOrd="0" presId="urn:microsoft.com/office/officeart/2009/3/layout/IncreasingArrowsProcess"/>
    <dgm:cxn modelId="{5EAB600B-D24F-41E7-A2EF-03A008271852}" type="presParOf" srcId="{8042599A-144C-4452-AF46-62A915973328}" destId="{A669862E-D1AE-4F9C-927C-38F8AE92AECF}" srcOrd="4" destOrd="0" presId="urn:microsoft.com/office/officeart/2009/3/layout/IncreasingArrowsProcess"/>
    <dgm:cxn modelId="{AA9283A7-236F-499B-8DA9-728A1D9C17FB}" type="presParOf" srcId="{8042599A-144C-4452-AF46-62A915973328}" destId="{84A60207-8030-4CE4-8E23-65C84507B9D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4DF0A0-16A9-48C6-A795-ED88FEB0122C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6ACDCD9A-2700-4591-96E3-7823CEE88746}">
      <dgm:prSet phldrT="[Text]"/>
      <dgm:spPr/>
      <dgm:t>
        <a:bodyPr/>
        <a:lstStyle/>
        <a:p>
          <a:r>
            <a:rPr lang="en-IN" dirty="0"/>
            <a:t>Opportunities</a:t>
          </a:r>
          <a:endParaRPr lang="en-GB" dirty="0"/>
        </a:p>
      </dgm:t>
    </dgm:pt>
    <dgm:pt modelId="{253A1DDB-A5AA-49EF-9FE4-921B415B0EAA}" type="parTrans" cxnId="{F8DE086C-B2C7-4465-A06E-BDCA50A1967F}">
      <dgm:prSet/>
      <dgm:spPr/>
      <dgm:t>
        <a:bodyPr/>
        <a:lstStyle/>
        <a:p>
          <a:endParaRPr lang="en-GB"/>
        </a:p>
      </dgm:t>
    </dgm:pt>
    <dgm:pt modelId="{3518C7BB-9E79-4D0D-A8EB-EFAD4F46266F}" type="sibTrans" cxnId="{F8DE086C-B2C7-4465-A06E-BDCA50A1967F}">
      <dgm:prSet/>
      <dgm:spPr/>
      <dgm:t>
        <a:bodyPr/>
        <a:lstStyle/>
        <a:p>
          <a:endParaRPr lang="en-GB"/>
        </a:p>
      </dgm:t>
    </dgm:pt>
    <dgm:pt modelId="{7A204769-39B5-4D05-9F5D-AEB290E4126A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 dirty="0"/>
            <a:t>Integration in Global Value Chains</a:t>
          </a:r>
          <a:endParaRPr lang="en-GB" dirty="0"/>
        </a:p>
      </dgm:t>
    </dgm:pt>
    <dgm:pt modelId="{AAACEB1A-9175-468D-9CE3-438EBBCCC5F1}" type="parTrans" cxnId="{507B0DA2-42CC-4ED0-B7FF-7C76C979EFF8}">
      <dgm:prSet/>
      <dgm:spPr/>
      <dgm:t>
        <a:bodyPr/>
        <a:lstStyle/>
        <a:p>
          <a:endParaRPr lang="en-GB"/>
        </a:p>
      </dgm:t>
    </dgm:pt>
    <dgm:pt modelId="{193ADE8B-3739-4B0C-AE72-95C1BEC36346}" type="sibTrans" cxnId="{507B0DA2-42CC-4ED0-B7FF-7C76C979EFF8}">
      <dgm:prSet/>
      <dgm:spPr/>
      <dgm:t>
        <a:bodyPr/>
        <a:lstStyle/>
        <a:p>
          <a:endParaRPr lang="en-GB"/>
        </a:p>
      </dgm:t>
    </dgm:pt>
    <dgm:pt modelId="{697B0A4E-E2EF-4B7A-9026-7C29A8A56033}">
      <dgm:prSet phldrT="[Text]"/>
      <dgm:spPr/>
      <dgm:t>
        <a:bodyPr/>
        <a:lstStyle/>
        <a:p>
          <a:r>
            <a:rPr lang="en-IN" dirty="0"/>
            <a:t>Challenges</a:t>
          </a:r>
          <a:endParaRPr lang="en-GB" dirty="0"/>
        </a:p>
      </dgm:t>
    </dgm:pt>
    <dgm:pt modelId="{FD06EC9F-E228-4ADD-A045-A61855D1A330}" type="parTrans" cxnId="{0DA99796-A43C-41BA-B99C-5C09B356CD1B}">
      <dgm:prSet/>
      <dgm:spPr/>
      <dgm:t>
        <a:bodyPr/>
        <a:lstStyle/>
        <a:p>
          <a:endParaRPr lang="en-GB"/>
        </a:p>
      </dgm:t>
    </dgm:pt>
    <dgm:pt modelId="{AD961BD2-B42C-4569-85E9-AC5F444C9620}" type="sibTrans" cxnId="{0DA99796-A43C-41BA-B99C-5C09B356CD1B}">
      <dgm:prSet/>
      <dgm:spPr/>
      <dgm:t>
        <a:bodyPr/>
        <a:lstStyle/>
        <a:p>
          <a:endParaRPr lang="en-GB"/>
        </a:p>
      </dgm:t>
    </dgm:pt>
    <dgm:pt modelId="{DDC228EA-9E51-46EF-AECC-5F658AA33FA3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 dirty="0"/>
            <a:t>Demographic Change</a:t>
          </a:r>
          <a:endParaRPr lang="en-GB" dirty="0"/>
        </a:p>
      </dgm:t>
    </dgm:pt>
    <dgm:pt modelId="{0F0E5D03-A02E-44CD-9FC7-8C8EC36336BB}" type="parTrans" cxnId="{D8FD8258-F64B-4F25-8B2E-511B561888FD}">
      <dgm:prSet/>
      <dgm:spPr/>
      <dgm:t>
        <a:bodyPr/>
        <a:lstStyle/>
        <a:p>
          <a:endParaRPr lang="en-GB"/>
        </a:p>
      </dgm:t>
    </dgm:pt>
    <dgm:pt modelId="{F74F03E2-7EFB-4824-A90E-AE0F4F853576}" type="sibTrans" cxnId="{D8FD8258-F64B-4F25-8B2E-511B561888FD}">
      <dgm:prSet/>
      <dgm:spPr/>
      <dgm:t>
        <a:bodyPr/>
        <a:lstStyle/>
        <a:p>
          <a:endParaRPr lang="en-GB"/>
        </a:p>
      </dgm:t>
    </dgm:pt>
    <dgm:pt modelId="{1C10793E-A320-42D9-B4CC-E9ECDD1C7E58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Global net decrease in jobs; growing inequalities</a:t>
          </a:r>
          <a:endParaRPr lang="en-GB"/>
        </a:p>
      </dgm:t>
    </dgm:pt>
    <dgm:pt modelId="{2FB88994-868F-4833-A5C2-7A06401DEEA4}" type="parTrans" cxnId="{925EE9BA-B505-4420-876B-E7E1CC53D005}">
      <dgm:prSet/>
      <dgm:spPr/>
      <dgm:t>
        <a:bodyPr/>
        <a:lstStyle/>
        <a:p>
          <a:endParaRPr lang="en-GB"/>
        </a:p>
      </dgm:t>
    </dgm:pt>
    <dgm:pt modelId="{EFD1B02F-F1B9-4150-B880-2FA903662FB2}" type="sibTrans" cxnId="{925EE9BA-B505-4420-876B-E7E1CC53D005}">
      <dgm:prSet/>
      <dgm:spPr/>
      <dgm:t>
        <a:bodyPr/>
        <a:lstStyle/>
        <a:p>
          <a:endParaRPr lang="en-GB"/>
        </a:p>
      </dgm:t>
    </dgm:pt>
    <dgm:pt modelId="{C4819D34-8DCE-468F-BC03-6C5A12C0D9CD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Skills &amp; Education</a:t>
          </a:r>
          <a:endParaRPr lang="en-GB"/>
        </a:p>
      </dgm:t>
    </dgm:pt>
    <dgm:pt modelId="{BC615887-35B9-46BA-91F7-91B7C4C9CBC0}" type="parTrans" cxnId="{73E19AF3-94E1-4060-876F-3B77F1CD64EC}">
      <dgm:prSet/>
      <dgm:spPr/>
      <dgm:t>
        <a:bodyPr/>
        <a:lstStyle/>
        <a:p>
          <a:endParaRPr lang="en-GB"/>
        </a:p>
      </dgm:t>
    </dgm:pt>
    <dgm:pt modelId="{0D277DEA-AD83-4868-8630-331867C1DDC8}" type="sibTrans" cxnId="{73E19AF3-94E1-4060-876F-3B77F1CD64EC}">
      <dgm:prSet/>
      <dgm:spPr/>
      <dgm:t>
        <a:bodyPr/>
        <a:lstStyle/>
        <a:p>
          <a:endParaRPr lang="en-GB"/>
        </a:p>
      </dgm:t>
    </dgm:pt>
    <dgm:pt modelId="{34892227-4F4E-4EE2-A490-9CC27AD5A3A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Polarization of workforce; (re-)education challenges</a:t>
          </a:r>
          <a:endParaRPr lang="en-GB"/>
        </a:p>
      </dgm:t>
    </dgm:pt>
    <dgm:pt modelId="{70CDA783-3374-4A0B-997B-69D2474E3263}" type="parTrans" cxnId="{98A4022D-9A02-4922-A10B-B4C0C52B30D7}">
      <dgm:prSet/>
      <dgm:spPr/>
      <dgm:t>
        <a:bodyPr/>
        <a:lstStyle/>
        <a:p>
          <a:endParaRPr lang="en-GB"/>
        </a:p>
      </dgm:t>
    </dgm:pt>
    <dgm:pt modelId="{C35EDD10-F7E0-4065-8F73-C263D6A29BCF}" type="sibTrans" cxnId="{98A4022D-9A02-4922-A10B-B4C0C52B30D7}">
      <dgm:prSet/>
      <dgm:spPr/>
      <dgm:t>
        <a:bodyPr/>
        <a:lstStyle/>
        <a:p>
          <a:endParaRPr lang="en-GB"/>
        </a:p>
      </dgm:t>
    </dgm:pt>
    <dgm:pt modelId="{6F42853A-EE2C-4BAB-9F21-E05B34D1CB00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Investment</a:t>
          </a:r>
          <a:endParaRPr lang="en-GB"/>
        </a:p>
      </dgm:t>
    </dgm:pt>
    <dgm:pt modelId="{24C36F3D-57DC-49D7-AC77-2EF455E85CAA}" type="parTrans" cxnId="{1AB05139-553B-42A7-8F49-E6B0168548F4}">
      <dgm:prSet/>
      <dgm:spPr/>
      <dgm:t>
        <a:bodyPr/>
        <a:lstStyle/>
        <a:p>
          <a:endParaRPr lang="en-GB"/>
        </a:p>
      </dgm:t>
    </dgm:pt>
    <dgm:pt modelId="{63B5A3BE-6EF3-4E38-B864-7601D677310E}" type="sibTrans" cxnId="{1AB05139-553B-42A7-8F49-E6B0168548F4}">
      <dgm:prSet/>
      <dgm:spPr/>
      <dgm:t>
        <a:bodyPr/>
        <a:lstStyle/>
        <a:p>
          <a:endParaRPr lang="en-GB"/>
        </a:p>
      </dgm:t>
    </dgm:pt>
    <dgm:pt modelId="{C549B7FE-8BCE-493D-9BD6-5D5CF17C8AF1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 dirty="0"/>
            <a:t>Labour cost will no longer drive FDI; reshoring of investment</a:t>
          </a:r>
          <a:endParaRPr lang="en-GB" dirty="0"/>
        </a:p>
      </dgm:t>
    </dgm:pt>
    <dgm:pt modelId="{37560F30-3100-47BC-ACED-D7F1E0D22BB2}" type="parTrans" cxnId="{17C67E12-86B9-42E4-8D43-D676CFD41143}">
      <dgm:prSet/>
      <dgm:spPr/>
      <dgm:t>
        <a:bodyPr/>
        <a:lstStyle/>
        <a:p>
          <a:endParaRPr lang="en-GB"/>
        </a:p>
      </dgm:t>
    </dgm:pt>
    <dgm:pt modelId="{7746543B-AEA0-4C2C-8939-5C28450B9598}" type="sibTrans" cxnId="{17C67E12-86B9-42E4-8D43-D676CFD41143}">
      <dgm:prSet/>
      <dgm:spPr/>
      <dgm:t>
        <a:bodyPr/>
        <a:lstStyle/>
        <a:p>
          <a:endParaRPr lang="en-GB"/>
        </a:p>
      </dgm:t>
    </dgm:pt>
    <dgm:pt modelId="{C9994830-BE24-4E4C-ADAE-126BF45D1B39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Trade enables learning; upgrading industrial capabilities</a:t>
          </a:r>
          <a:endParaRPr lang="en-GB"/>
        </a:p>
      </dgm:t>
    </dgm:pt>
    <dgm:pt modelId="{E0535318-20D7-46D4-A395-962C99682E29}" type="parTrans" cxnId="{AACC265C-6E17-4CB4-ACF8-DA3A5D26234C}">
      <dgm:prSet/>
      <dgm:spPr/>
      <dgm:t>
        <a:bodyPr/>
        <a:lstStyle/>
        <a:p>
          <a:endParaRPr lang="en-GB"/>
        </a:p>
      </dgm:t>
    </dgm:pt>
    <dgm:pt modelId="{2140DD26-A28D-45AC-8F67-5056E64F457C}" type="sibTrans" cxnId="{AACC265C-6E17-4CB4-ACF8-DA3A5D26234C}">
      <dgm:prSet/>
      <dgm:spPr/>
      <dgm:t>
        <a:bodyPr/>
        <a:lstStyle/>
        <a:p>
          <a:endParaRPr lang="en-GB"/>
        </a:p>
      </dgm:t>
    </dgm:pt>
    <dgm:pt modelId="{4A2FE02C-DA96-4DF4-B664-E1339279971F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Leapfrogging</a:t>
          </a:r>
          <a:endParaRPr lang="en-GB"/>
        </a:p>
      </dgm:t>
    </dgm:pt>
    <dgm:pt modelId="{641DE63B-77ED-4900-ABBF-30F22100CC9A}" type="parTrans" cxnId="{BB389E44-E656-4D79-8C5A-8507A5B0DAB3}">
      <dgm:prSet/>
      <dgm:spPr/>
      <dgm:t>
        <a:bodyPr/>
        <a:lstStyle/>
        <a:p>
          <a:endParaRPr lang="en-GB"/>
        </a:p>
      </dgm:t>
    </dgm:pt>
    <dgm:pt modelId="{B8CEE276-32DE-4639-B7B1-E7E38CF36C93}" type="sibTrans" cxnId="{BB389E44-E656-4D79-8C5A-8507A5B0DAB3}">
      <dgm:prSet/>
      <dgm:spPr/>
      <dgm:t>
        <a:bodyPr/>
        <a:lstStyle/>
        <a:p>
          <a:endParaRPr lang="en-GB"/>
        </a:p>
      </dgm:t>
    </dgm:pt>
    <dgm:pt modelId="{7432115B-5C32-4744-BF01-6AE390FB5EBD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Late comers take advantage of lower entry barriers</a:t>
          </a:r>
          <a:endParaRPr lang="en-GB"/>
        </a:p>
      </dgm:t>
    </dgm:pt>
    <dgm:pt modelId="{62D7AE7A-177A-4525-890E-1FE31BF2FDB8}" type="parTrans" cxnId="{B47E66FC-9268-4BD9-B65B-15B6E86CD481}">
      <dgm:prSet/>
      <dgm:spPr/>
      <dgm:t>
        <a:bodyPr/>
        <a:lstStyle/>
        <a:p>
          <a:endParaRPr lang="en-GB"/>
        </a:p>
      </dgm:t>
    </dgm:pt>
    <dgm:pt modelId="{476AD42B-3E65-4E0F-A6CC-7F0E6999100F}" type="sibTrans" cxnId="{B47E66FC-9268-4BD9-B65B-15B6E86CD481}">
      <dgm:prSet/>
      <dgm:spPr/>
      <dgm:t>
        <a:bodyPr/>
        <a:lstStyle/>
        <a:p>
          <a:endParaRPr lang="en-GB"/>
        </a:p>
      </dgm:t>
    </dgm:pt>
    <dgm:pt modelId="{0435A458-357A-49AD-AC30-F302ADB383EF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Sustainable Development</a:t>
          </a:r>
          <a:endParaRPr lang="en-GB"/>
        </a:p>
      </dgm:t>
    </dgm:pt>
    <dgm:pt modelId="{3D9302E8-5E22-4D4F-AEAE-5F8FA7B92D0F}" type="parTrans" cxnId="{F948F461-D583-4684-AD28-512AF2401FE0}">
      <dgm:prSet/>
      <dgm:spPr/>
      <dgm:t>
        <a:bodyPr/>
        <a:lstStyle/>
        <a:p>
          <a:endParaRPr lang="en-GB"/>
        </a:p>
      </dgm:t>
    </dgm:pt>
    <dgm:pt modelId="{20E22B3A-9199-4840-BE63-2004D84425CA}" type="sibTrans" cxnId="{F948F461-D583-4684-AD28-512AF2401FE0}">
      <dgm:prSet/>
      <dgm:spPr/>
      <dgm:t>
        <a:bodyPr/>
        <a:lstStyle/>
        <a:p>
          <a:endParaRPr lang="en-GB"/>
        </a:p>
      </dgm:t>
    </dgm:pt>
    <dgm:pt modelId="{FEBE700D-0F84-4869-985D-4B44CF24CBD6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IN"/>
            <a:t>Twin benefit of enhanced productivity and resource efficiency</a:t>
          </a:r>
          <a:endParaRPr lang="en-GB"/>
        </a:p>
      </dgm:t>
    </dgm:pt>
    <dgm:pt modelId="{1E71580C-C597-4A15-AB9F-40F6D55558AD}" type="parTrans" cxnId="{8D876FC7-D2D5-47EB-865D-6658156FB098}">
      <dgm:prSet/>
      <dgm:spPr/>
      <dgm:t>
        <a:bodyPr/>
        <a:lstStyle/>
        <a:p>
          <a:endParaRPr lang="en-GB"/>
        </a:p>
      </dgm:t>
    </dgm:pt>
    <dgm:pt modelId="{AAD7240D-B77A-4581-8805-7E7F3CFB3637}" type="sibTrans" cxnId="{8D876FC7-D2D5-47EB-865D-6658156FB098}">
      <dgm:prSet/>
      <dgm:spPr/>
      <dgm:t>
        <a:bodyPr/>
        <a:lstStyle/>
        <a:p>
          <a:endParaRPr lang="en-GB"/>
        </a:p>
      </dgm:t>
    </dgm:pt>
    <dgm:pt modelId="{83A4EAB9-8279-4103-9F6A-91645C64BA80}" type="pres">
      <dgm:prSet presAssocID="{2B4DF0A0-16A9-48C6-A795-ED88FEB0122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89E8289F-9444-4113-AF55-E13C3C3FDA88}" type="pres">
      <dgm:prSet presAssocID="{2B4DF0A0-16A9-48C6-A795-ED88FEB0122C}" presName="Background" presStyleLbl="node1" presStyleIdx="0" presStyleCnt="1"/>
      <dgm:spPr/>
    </dgm:pt>
    <dgm:pt modelId="{870BE043-DE2E-48DD-A19F-10CFBD00AB3C}" type="pres">
      <dgm:prSet presAssocID="{2B4DF0A0-16A9-48C6-A795-ED88FEB0122C}" presName="Divider" presStyleLbl="callout" presStyleIdx="0" presStyleCnt="1"/>
      <dgm:spPr/>
    </dgm:pt>
    <dgm:pt modelId="{16DEAAF8-56E0-4601-BA0D-36A650478308}" type="pres">
      <dgm:prSet presAssocID="{2B4DF0A0-16A9-48C6-A795-ED88FEB0122C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30DE436-0C9A-4CB4-A740-E3D0D11A62E7}" type="pres">
      <dgm:prSet presAssocID="{2B4DF0A0-16A9-48C6-A795-ED88FEB0122C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8092A9-AB81-43E0-97B5-E17B53C151A6}" type="pres">
      <dgm:prSet presAssocID="{2B4DF0A0-16A9-48C6-A795-ED88FEB0122C}" presName="ParentText1" presStyleLbl="revTx" presStyleIdx="0" presStyleCnt="0">
        <dgm:presLayoutVars>
          <dgm:chMax val="1"/>
          <dgm:chPref val="1"/>
        </dgm:presLayoutVars>
      </dgm:prSet>
      <dgm:spPr/>
    </dgm:pt>
    <dgm:pt modelId="{34F3EAE6-1A85-4EFF-B5B4-89C7DF0E700E}" type="pres">
      <dgm:prSet presAssocID="{2B4DF0A0-16A9-48C6-A795-ED88FEB0122C}" presName="ParentShape1" presStyleLbl="alignImgPlace1" presStyleIdx="0" presStyleCnt="2">
        <dgm:presLayoutVars/>
      </dgm:prSet>
      <dgm:spPr/>
    </dgm:pt>
    <dgm:pt modelId="{506AE009-CC03-4098-8E87-B16DAA443B9E}" type="pres">
      <dgm:prSet presAssocID="{2B4DF0A0-16A9-48C6-A795-ED88FEB0122C}" presName="ParentText2" presStyleLbl="revTx" presStyleIdx="0" presStyleCnt="0">
        <dgm:presLayoutVars>
          <dgm:chMax val="1"/>
          <dgm:chPref val="1"/>
        </dgm:presLayoutVars>
      </dgm:prSet>
      <dgm:spPr/>
    </dgm:pt>
    <dgm:pt modelId="{7C715AF4-E127-43BB-9E09-90697299481C}" type="pres">
      <dgm:prSet presAssocID="{2B4DF0A0-16A9-48C6-A795-ED88FEB0122C}" presName="ParentShape2" presStyleLbl="alignImgPlace1" presStyleIdx="1" presStyleCnt="2">
        <dgm:presLayoutVars/>
      </dgm:prSet>
      <dgm:spPr/>
    </dgm:pt>
  </dgm:ptLst>
  <dgm:cxnLst>
    <dgm:cxn modelId="{60746E12-E619-4148-A033-C32A447BA629}" type="presOf" srcId="{7A204769-39B5-4D05-9F5D-AEB290E4126A}" destId="{16DEAAF8-56E0-4601-BA0D-36A650478308}" srcOrd="0" destOrd="0" presId="urn:microsoft.com/office/officeart/2009/3/layout/OpposingIdeas"/>
    <dgm:cxn modelId="{17C67E12-86B9-42E4-8D43-D676CFD41143}" srcId="{6F42853A-EE2C-4BAB-9F21-E05B34D1CB00}" destId="{C549B7FE-8BCE-493D-9BD6-5D5CF17C8AF1}" srcOrd="0" destOrd="0" parTransId="{37560F30-3100-47BC-ACED-D7F1E0D22BB2}" sibTransId="{7746543B-AEA0-4C2C-8939-5C28450B9598}"/>
    <dgm:cxn modelId="{341DE418-13BA-476A-A856-7CCA0E47FE50}" type="presOf" srcId="{FEBE700D-0F84-4869-985D-4B44CF24CBD6}" destId="{16DEAAF8-56E0-4601-BA0D-36A650478308}" srcOrd="0" destOrd="5" presId="urn:microsoft.com/office/officeart/2009/3/layout/OpposingIdeas"/>
    <dgm:cxn modelId="{7184C01B-1DA3-4AFE-BA3B-7139C5DA5076}" type="presOf" srcId="{DDC228EA-9E51-46EF-AECC-5F658AA33FA3}" destId="{030DE436-0C9A-4CB4-A740-E3D0D11A62E7}" srcOrd="0" destOrd="0" presId="urn:microsoft.com/office/officeart/2009/3/layout/OpposingIdeas"/>
    <dgm:cxn modelId="{98A4022D-9A02-4922-A10B-B4C0C52B30D7}" srcId="{C4819D34-8DCE-468F-BC03-6C5A12C0D9CD}" destId="{34892227-4F4E-4EE2-A490-9CC27AD5A3A6}" srcOrd="0" destOrd="0" parTransId="{70CDA783-3374-4A0B-997B-69D2474E3263}" sibTransId="{C35EDD10-F7E0-4065-8F73-C263D6A29BCF}"/>
    <dgm:cxn modelId="{1AB05139-553B-42A7-8F49-E6B0168548F4}" srcId="{697B0A4E-E2EF-4B7A-9026-7C29A8A56033}" destId="{6F42853A-EE2C-4BAB-9F21-E05B34D1CB00}" srcOrd="2" destOrd="0" parTransId="{24C36F3D-57DC-49D7-AC77-2EF455E85CAA}" sibTransId="{63B5A3BE-6EF3-4E38-B864-7601D677310E}"/>
    <dgm:cxn modelId="{C917343B-5DA5-4795-BC25-BE33BF17BF25}" type="presOf" srcId="{C9994830-BE24-4E4C-ADAE-126BF45D1B39}" destId="{16DEAAF8-56E0-4601-BA0D-36A650478308}" srcOrd="0" destOrd="1" presId="urn:microsoft.com/office/officeart/2009/3/layout/OpposingIdeas"/>
    <dgm:cxn modelId="{AACC265C-6E17-4CB4-ACF8-DA3A5D26234C}" srcId="{7A204769-39B5-4D05-9F5D-AEB290E4126A}" destId="{C9994830-BE24-4E4C-ADAE-126BF45D1B39}" srcOrd="0" destOrd="0" parTransId="{E0535318-20D7-46D4-A395-962C99682E29}" sibTransId="{2140DD26-A28D-45AC-8F67-5056E64F457C}"/>
    <dgm:cxn modelId="{F948F461-D583-4684-AD28-512AF2401FE0}" srcId="{6ACDCD9A-2700-4591-96E3-7823CEE88746}" destId="{0435A458-357A-49AD-AC30-F302ADB383EF}" srcOrd="2" destOrd="0" parTransId="{3D9302E8-5E22-4D4F-AEAE-5F8FA7B92D0F}" sibTransId="{20E22B3A-9199-4840-BE63-2004D84425CA}"/>
    <dgm:cxn modelId="{BB389E44-E656-4D79-8C5A-8507A5B0DAB3}" srcId="{6ACDCD9A-2700-4591-96E3-7823CEE88746}" destId="{4A2FE02C-DA96-4DF4-B664-E1339279971F}" srcOrd="1" destOrd="0" parTransId="{641DE63B-77ED-4900-ABBF-30F22100CC9A}" sibTransId="{B8CEE276-32DE-4639-B7B1-E7E38CF36C93}"/>
    <dgm:cxn modelId="{F8DE086C-B2C7-4465-A06E-BDCA50A1967F}" srcId="{2B4DF0A0-16A9-48C6-A795-ED88FEB0122C}" destId="{6ACDCD9A-2700-4591-96E3-7823CEE88746}" srcOrd="0" destOrd="0" parTransId="{253A1DDB-A5AA-49EF-9FE4-921B415B0EAA}" sibTransId="{3518C7BB-9E79-4D0D-A8EB-EFAD4F46266F}"/>
    <dgm:cxn modelId="{970CB74C-AB8F-4FDD-82E6-BC5C4065D71F}" type="presOf" srcId="{7432115B-5C32-4744-BF01-6AE390FB5EBD}" destId="{16DEAAF8-56E0-4601-BA0D-36A650478308}" srcOrd="0" destOrd="3" presId="urn:microsoft.com/office/officeart/2009/3/layout/OpposingIdeas"/>
    <dgm:cxn modelId="{D58DCD50-7031-4D8A-AE2B-98209D08B6E9}" type="presOf" srcId="{0435A458-357A-49AD-AC30-F302ADB383EF}" destId="{16DEAAF8-56E0-4601-BA0D-36A650478308}" srcOrd="0" destOrd="4" presId="urn:microsoft.com/office/officeart/2009/3/layout/OpposingIdeas"/>
    <dgm:cxn modelId="{67E3A171-FAF2-433B-8AC6-7E262C432BDB}" type="presOf" srcId="{4A2FE02C-DA96-4DF4-B664-E1339279971F}" destId="{16DEAAF8-56E0-4601-BA0D-36A650478308}" srcOrd="0" destOrd="2" presId="urn:microsoft.com/office/officeart/2009/3/layout/OpposingIdeas"/>
    <dgm:cxn modelId="{D8FD8258-F64B-4F25-8B2E-511B561888FD}" srcId="{697B0A4E-E2EF-4B7A-9026-7C29A8A56033}" destId="{DDC228EA-9E51-46EF-AECC-5F658AA33FA3}" srcOrd="0" destOrd="0" parTransId="{0F0E5D03-A02E-44CD-9FC7-8C8EC36336BB}" sibTransId="{F74F03E2-7EFB-4824-A90E-AE0F4F853576}"/>
    <dgm:cxn modelId="{63ACCB59-CC61-480A-ADB9-B135228DFE71}" type="presOf" srcId="{C549B7FE-8BCE-493D-9BD6-5D5CF17C8AF1}" destId="{030DE436-0C9A-4CB4-A740-E3D0D11A62E7}" srcOrd="0" destOrd="5" presId="urn:microsoft.com/office/officeart/2009/3/layout/OpposingIdeas"/>
    <dgm:cxn modelId="{5091B65A-1A18-43C2-AED8-BE1CCF5A7504}" type="presOf" srcId="{34892227-4F4E-4EE2-A490-9CC27AD5A3A6}" destId="{030DE436-0C9A-4CB4-A740-E3D0D11A62E7}" srcOrd="0" destOrd="3" presId="urn:microsoft.com/office/officeart/2009/3/layout/OpposingIdeas"/>
    <dgm:cxn modelId="{5E6C4988-0B40-4F0C-8D83-41F36237E6CE}" type="presOf" srcId="{1C10793E-A320-42D9-B4CC-E9ECDD1C7E58}" destId="{030DE436-0C9A-4CB4-A740-E3D0D11A62E7}" srcOrd="0" destOrd="1" presId="urn:microsoft.com/office/officeart/2009/3/layout/OpposingIdeas"/>
    <dgm:cxn modelId="{0DA99796-A43C-41BA-B99C-5C09B356CD1B}" srcId="{2B4DF0A0-16A9-48C6-A795-ED88FEB0122C}" destId="{697B0A4E-E2EF-4B7A-9026-7C29A8A56033}" srcOrd="1" destOrd="0" parTransId="{FD06EC9F-E228-4ADD-A045-A61855D1A330}" sibTransId="{AD961BD2-B42C-4569-85E9-AC5F444C9620}"/>
    <dgm:cxn modelId="{7D27CE97-160B-4FAF-8414-D2406D44EEB5}" type="presOf" srcId="{C4819D34-8DCE-468F-BC03-6C5A12C0D9CD}" destId="{030DE436-0C9A-4CB4-A740-E3D0D11A62E7}" srcOrd="0" destOrd="2" presId="urn:microsoft.com/office/officeart/2009/3/layout/OpposingIdeas"/>
    <dgm:cxn modelId="{507B0DA2-42CC-4ED0-B7FF-7C76C979EFF8}" srcId="{6ACDCD9A-2700-4591-96E3-7823CEE88746}" destId="{7A204769-39B5-4D05-9F5D-AEB290E4126A}" srcOrd="0" destOrd="0" parTransId="{AAACEB1A-9175-468D-9CE3-438EBBCCC5F1}" sibTransId="{193ADE8B-3739-4B0C-AE72-95C1BEC36346}"/>
    <dgm:cxn modelId="{03D82BA8-3904-4658-85C0-1D30CF137461}" type="presOf" srcId="{2B4DF0A0-16A9-48C6-A795-ED88FEB0122C}" destId="{83A4EAB9-8279-4103-9F6A-91645C64BA80}" srcOrd="0" destOrd="0" presId="urn:microsoft.com/office/officeart/2009/3/layout/OpposingIdeas"/>
    <dgm:cxn modelId="{925EE9BA-B505-4420-876B-E7E1CC53D005}" srcId="{DDC228EA-9E51-46EF-AECC-5F658AA33FA3}" destId="{1C10793E-A320-42D9-B4CC-E9ECDD1C7E58}" srcOrd="0" destOrd="0" parTransId="{2FB88994-868F-4833-A5C2-7A06401DEEA4}" sibTransId="{EFD1B02F-F1B9-4150-B880-2FA903662FB2}"/>
    <dgm:cxn modelId="{4801E0BF-B7BB-47E9-8D8F-B8098491639A}" type="presOf" srcId="{6ACDCD9A-2700-4591-96E3-7823CEE88746}" destId="{098092A9-AB81-43E0-97B5-E17B53C151A6}" srcOrd="0" destOrd="0" presId="urn:microsoft.com/office/officeart/2009/3/layout/OpposingIdeas"/>
    <dgm:cxn modelId="{8D876FC7-D2D5-47EB-865D-6658156FB098}" srcId="{0435A458-357A-49AD-AC30-F302ADB383EF}" destId="{FEBE700D-0F84-4869-985D-4B44CF24CBD6}" srcOrd="0" destOrd="0" parTransId="{1E71580C-C597-4A15-AB9F-40F6D55558AD}" sibTransId="{AAD7240D-B77A-4581-8805-7E7F3CFB3637}"/>
    <dgm:cxn modelId="{3DCB91CA-B563-4B2B-998F-3E60AC5AD6F7}" type="presOf" srcId="{6ACDCD9A-2700-4591-96E3-7823CEE88746}" destId="{34F3EAE6-1A85-4EFF-B5B4-89C7DF0E700E}" srcOrd="1" destOrd="0" presId="urn:microsoft.com/office/officeart/2009/3/layout/OpposingIdeas"/>
    <dgm:cxn modelId="{759CB7CB-8339-4ACE-A00F-C0A8D4DE2E6D}" type="presOf" srcId="{6F42853A-EE2C-4BAB-9F21-E05B34D1CB00}" destId="{030DE436-0C9A-4CB4-A740-E3D0D11A62E7}" srcOrd="0" destOrd="4" presId="urn:microsoft.com/office/officeart/2009/3/layout/OpposingIdeas"/>
    <dgm:cxn modelId="{CFEB04DC-7FE2-420A-83BA-0F4AEF0881C0}" type="presOf" srcId="{697B0A4E-E2EF-4B7A-9026-7C29A8A56033}" destId="{506AE009-CC03-4098-8E87-B16DAA443B9E}" srcOrd="0" destOrd="0" presId="urn:microsoft.com/office/officeart/2009/3/layout/OpposingIdeas"/>
    <dgm:cxn modelId="{F4540BE3-BFE7-46E5-BF36-DDC3EF41BFF3}" type="presOf" srcId="{697B0A4E-E2EF-4B7A-9026-7C29A8A56033}" destId="{7C715AF4-E127-43BB-9E09-90697299481C}" srcOrd="1" destOrd="0" presId="urn:microsoft.com/office/officeart/2009/3/layout/OpposingIdeas"/>
    <dgm:cxn modelId="{73E19AF3-94E1-4060-876F-3B77F1CD64EC}" srcId="{697B0A4E-E2EF-4B7A-9026-7C29A8A56033}" destId="{C4819D34-8DCE-468F-BC03-6C5A12C0D9CD}" srcOrd="1" destOrd="0" parTransId="{BC615887-35B9-46BA-91F7-91B7C4C9CBC0}" sibTransId="{0D277DEA-AD83-4868-8630-331867C1DDC8}"/>
    <dgm:cxn modelId="{B47E66FC-9268-4BD9-B65B-15B6E86CD481}" srcId="{4A2FE02C-DA96-4DF4-B664-E1339279971F}" destId="{7432115B-5C32-4744-BF01-6AE390FB5EBD}" srcOrd="0" destOrd="0" parTransId="{62D7AE7A-177A-4525-890E-1FE31BF2FDB8}" sibTransId="{476AD42B-3E65-4E0F-A6CC-7F0E6999100F}"/>
    <dgm:cxn modelId="{EC08A05A-7E49-4339-ABC0-93247FB895B1}" type="presParOf" srcId="{83A4EAB9-8279-4103-9F6A-91645C64BA80}" destId="{89E8289F-9444-4113-AF55-E13C3C3FDA88}" srcOrd="0" destOrd="0" presId="urn:microsoft.com/office/officeart/2009/3/layout/OpposingIdeas"/>
    <dgm:cxn modelId="{8DE115C8-5C1C-4550-BD52-DC6AF53CFEE4}" type="presParOf" srcId="{83A4EAB9-8279-4103-9F6A-91645C64BA80}" destId="{870BE043-DE2E-48DD-A19F-10CFBD00AB3C}" srcOrd="1" destOrd="0" presId="urn:microsoft.com/office/officeart/2009/3/layout/OpposingIdeas"/>
    <dgm:cxn modelId="{21FDD4F7-F407-49A1-AA25-484A6692CF71}" type="presParOf" srcId="{83A4EAB9-8279-4103-9F6A-91645C64BA80}" destId="{16DEAAF8-56E0-4601-BA0D-36A650478308}" srcOrd="2" destOrd="0" presId="urn:microsoft.com/office/officeart/2009/3/layout/OpposingIdeas"/>
    <dgm:cxn modelId="{95A378A5-382C-4468-829A-AC64916D9A0C}" type="presParOf" srcId="{83A4EAB9-8279-4103-9F6A-91645C64BA80}" destId="{030DE436-0C9A-4CB4-A740-E3D0D11A62E7}" srcOrd="3" destOrd="0" presId="urn:microsoft.com/office/officeart/2009/3/layout/OpposingIdeas"/>
    <dgm:cxn modelId="{39263B1A-5967-47A7-B86F-BD912C18173D}" type="presParOf" srcId="{83A4EAB9-8279-4103-9F6A-91645C64BA80}" destId="{098092A9-AB81-43E0-97B5-E17B53C151A6}" srcOrd="4" destOrd="0" presId="urn:microsoft.com/office/officeart/2009/3/layout/OpposingIdeas"/>
    <dgm:cxn modelId="{E2AF1547-C179-40AE-962E-49B42DA04CFF}" type="presParOf" srcId="{83A4EAB9-8279-4103-9F6A-91645C64BA80}" destId="{34F3EAE6-1A85-4EFF-B5B4-89C7DF0E700E}" srcOrd="5" destOrd="0" presId="urn:microsoft.com/office/officeart/2009/3/layout/OpposingIdeas"/>
    <dgm:cxn modelId="{6C36808D-B4D9-4E88-B403-361F5B9D10BD}" type="presParOf" srcId="{83A4EAB9-8279-4103-9F6A-91645C64BA80}" destId="{506AE009-CC03-4098-8E87-B16DAA443B9E}" srcOrd="6" destOrd="0" presId="urn:microsoft.com/office/officeart/2009/3/layout/OpposingIdeas"/>
    <dgm:cxn modelId="{2D2BE1BD-FE58-40ED-A419-4E1EE269A3A9}" type="presParOf" srcId="{83A4EAB9-8279-4103-9F6A-91645C64BA80}" destId="{7C715AF4-E127-43BB-9E09-90697299481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658420-0203-4859-A568-F6AAC940D21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CEA122B-5290-474C-A02E-09BC54DA833F}">
      <dgm:prSet phldrT="[Text]"/>
      <dgm:spPr/>
      <dgm:t>
        <a:bodyPr/>
        <a:lstStyle/>
        <a:p>
          <a:r>
            <a:rPr lang="en-IN" dirty="0"/>
            <a:t>Nurture Manufacturing Excellence</a:t>
          </a:r>
          <a:endParaRPr lang="en-GB" dirty="0"/>
        </a:p>
      </dgm:t>
    </dgm:pt>
    <dgm:pt modelId="{D1B7FF4E-0501-47A5-B814-D29CD2E666A1}" type="parTrans" cxnId="{33D245EA-A943-42C2-B596-7604077BE1FD}">
      <dgm:prSet/>
      <dgm:spPr/>
      <dgm:t>
        <a:bodyPr/>
        <a:lstStyle/>
        <a:p>
          <a:endParaRPr lang="en-GB"/>
        </a:p>
      </dgm:t>
    </dgm:pt>
    <dgm:pt modelId="{D5DBA7A9-E6BB-4ADA-89A0-005DA9775BB6}" type="sibTrans" cxnId="{33D245EA-A943-42C2-B596-7604077BE1FD}">
      <dgm:prSet/>
      <dgm:spPr/>
      <dgm:t>
        <a:bodyPr/>
        <a:lstStyle/>
        <a:p>
          <a:endParaRPr lang="en-GB"/>
        </a:p>
      </dgm:t>
    </dgm:pt>
    <dgm:pt modelId="{8A12D4F9-4B97-4829-A05F-5D745C5DB1F3}">
      <dgm:prSet phldrT="[Text]"/>
      <dgm:spPr/>
      <dgm:t>
        <a:bodyPr/>
        <a:lstStyle/>
        <a:p>
          <a:r>
            <a:rPr lang="en-IN" dirty="0"/>
            <a:t>Establish a manufacturing system that can benefit from digitalization</a:t>
          </a:r>
          <a:endParaRPr lang="en-GB" dirty="0"/>
        </a:p>
      </dgm:t>
    </dgm:pt>
    <dgm:pt modelId="{968E0BB0-7090-4A34-B16D-A3B6ECD19FE1}" type="parTrans" cxnId="{B0652133-DB20-43C4-8307-3BE07B822894}">
      <dgm:prSet/>
      <dgm:spPr/>
      <dgm:t>
        <a:bodyPr/>
        <a:lstStyle/>
        <a:p>
          <a:endParaRPr lang="en-GB"/>
        </a:p>
      </dgm:t>
    </dgm:pt>
    <dgm:pt modelId="{1C78C811-C615-4557-AAE1-A8FF1709E03B}" type="sibTrans" cxnId="{B0652133-DB20-43C4-8307-3BE07B822894}">
      <dgm:prSet/>
      <dgm:spPr/>
      <dgm:t>
        <a:bodyPr/>
        <a:lstStyle/>
        <a:p>
          <a:endParaRPr lang="en-GB"/>
        </a:p>
      </dgm:t>
    </dgm:pt>
    <dgm:pt modelId="{C555F19D-CFA4-4A98-8E79-95EDF1E7B83D}">
      <dgm:prSet phldrT="[Text]"/>
      <dgm:spPr/>
      <dgm:t>
        <a:bodyPr/>
        <a:lstStyle/>
        <a:p>
          <a:r>
            <a:rPr lang="en-IN" dirty="0"/>
            <a:t>Foster Innovation</a:t>
          </a:r>
          <a:endParaRPr lang="en-GB" dirty="0"/>
        </a:p>
      </dgm:t>
    </dgm:pt>
    <dgm:pt modelId="{C7A7CDAF-A455-4CBF-88F6-C876E46543A7}" type="parTrans" cxnId="{F79DC3B3-C6AB-4892-AB7B-1BD0DC3A1378}">
      <dgm:prSet/>
      <dgm:spPr/>
      <dgm:t>
        <a:bodyPr/>
        <a:lstStyle/>
        <a:p>
          <a:endParaRPr lang="en-GB"/>
        </a:p>
      </dgm:t>
    </dgm:pt>
    <dgm:pt modelId="{90B222A6-D47E-4DCD-B2BE-261022534CBF}" type="sibTrans" cxnId="{F79DC3B3-C6AB-4892-AB7B-1BD0DC3A1378}">
      <dgm:prSet/>
      <dgm:spPr/>
      <dgm:t>
        <a:bodyPr/>
        <a:lstStyle/>
        <a:p>
          <a:endParaRPr lang="en-GB"/>
        </a:p>
      </dgm:t>
    </dgm:pt>
    <dgm:pt modelId="{BEA317E3-CDE7-4A87-BD8A-B7EB1D1B8F94}">
      <dgm:prSet phldrT="[Text]"/>
      <dgm:spPr/>
      <dgm:t>
        <a:bodyPr/>
        <a:lstStyle/>
        <a:p>
          <a:r>
            <a:rPr lang="en-IN" dirty="0"/>
            <a:t>Create functional, end-to-end innovation ecosystem</a:t>
          </a:r>
          <a:endParaRPr lang="en-GB" dirty="0"/>
        </a:p>
      </dgm:t>
    </dgm:pt>
    <dgm:pt modelId="{BE3D2508-0D03-470D-BFB6-CF4E5801E25C}" type="parTrans" cxnId="{591D83C5-DBDC-4429-ABEF-100B2D8C180D}">
      <dgm:prSet/>
      <dgm:spPr/>
      <dgm:t>
        <a:bodyPr/>
        <a:lstStyle/>
        <a:p>
          <a:endParaRPr lang="en-GB"/>
        </a:p>
      </dgm:t>
    </dgm:pt>
    <dgm:pt modelId="{3839269B-22C6-42AD-8C5E-CD44CAB2AC13}" type="sibTrans" cxnId="{591D83C5-DBDC-4429-ABEF-100B2D8C180D}">
      <dgm:prSet/>
      <dgm:spPr/>
      <dgm:t>
        <a:bodyPr/>
        <a:lstStyle/>
        <a:p>
          <a:endParaRPr lang="en-GB"/>
        </a:p>
      </dgm:t>
    </dgm:pt>
    <dgm:pt modelId="{C39456DF-F489-4515-BCE6-D53759D39747}">
      <dgm:prSet phldrT="[Text]"/>
      <dgm:spPr/>
      <dgm:t>
        <a:bodyPr/>
        <a:lstStyle/>
        <a:p>
          <a:r>
            <a:rPr lang="en-IN" dirty="0"/>
            <a:t>Facilitate Investment </a:t>
          </a:r>
          <a:endParaRPr lang="en-GB" dirty="0"/>
        </a:p>
      </dgm:t>
    </dgm:pt>
    <dgm:pt modelId="{88FD0CFC-B8E0-4DF8-A0D7-DC46F7B9E662}" type="parTrans" cxnId="{6715704A-4981-4E25-AB4F-E12DE0612D1F}">
      <dgm:prSet/>
      <dgm:spPr/>
      <dgm:t>
        <a:bodyPr/>
        <a:lstStyle/>
        <a:p>
          <a:endParaRPr lang="en-GB"/>
        </a:p>
      </dgm:t>
    </dgm:pt>
    <dgm:pt modelId="{5985A12B-7007-4160-BC65-FCC059B86431}" type="sibTrans" cxnId="{6715704A-4981-4E25-AB4F-E12DE0612D1F}">
      <dgm:prSet/>
      <dgm:spPr/>
      <dgm:t>
        <a:bodyPr/>
        <a:lstStyle/>
        <a:p>
          <a:endParaRPr lang="en-GB"/>
        </a:p>
      </dgm:t>
    </dgm:pt>
    <dgm:pt modelId="{D71F04DE-F4FF-4AE6-9E71-3DF8861EA218}">
      <dgm:prSet phldrT="[Text]"/>
      <dgm:spPr/>
      <dgm:t>
        <a:bodyPr/>
        <a:lstStyle/>
        <a:p>
          <a:r>
            <a:rPr lang="en-IN" dirty="0"/>
            <a:t>Modern industrial policy that attracts and de-risks investments</a:t>
          </a:r>
          <a:endParaRPr lang="en-GB" dirty="0"/>
        </a:p>
      </dgm:t>
    </dgm:pt>
    <dgm:pt modelId="{8A019D4A-8892-448B-A423-72013CC865A1}" type="parTrans" cxnId="{05C11DBD-6FDF-4A9B-B535-F530AA324399}">
      <dgm:prSet/>
      <dgm:spPr/>
      <dgm:t>
        <a:bodyPr/>
        <a:lstStyle/>
        <a:p>
          <a:endParaRPr lang="en-GB"/>
        </a:p>
      </dgm:t>
    </dgm:pt>
    <dgm:pt modelId="{EFD26DF6-D641-472D-B978-A61BFDDB31E9}" type="sibTrans" cxnId="{05C11DBD-6FDF-4A9B-B535-F530AA324399}">
      <dgm:prSet/>
      <dgm:spPr/>
      <dgm:t>
        <a:bodyPr/>
        <a:lstStyle/>
        <a:p>
          <a:endParaRPr lang="en-GB"/>
        </a:p>
      </dgm:t>
    </dgm:pt>
    <dgm:pt modelId="{E7BA1969-5942-4FBD-AE48-09BEFEAF2951}" type="pres">
      <dgm:prSet presAssocID="{24658420-0203-4859-A568-F6AAC940D21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6CE506A-C58A-4B01-A974-7AA144CAE829}" type="pres">
      <dgm:prSet presAssocID="{3CEA122B-5290-474C-A02E-09BC54DA833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43CED30D-92F4-4B44-A23F-F2C451784867}" type="pres">
      <dgm:prSet presAssocID="{3CEA122B-5290-474C-A02E-09BC54DA833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4BFBB647-39E8-41E7-AD15-84E5AD53047C}" type="pres">
      <dgm:prSet presAssocID="{C555F19D-CFA4-4A98-8E79-95EDF1E7B83D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3F9B714-7DD4-4CF0-ABA2-E1EBBEAECF99}" type="pres">
      <dgm:prSet presAssocID="{C555F19D-CFA4-4A98-8E79-95EDF1E7B83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F539A850-39A4-4848-968C-D72CA8C474E5}" type="pres">
      <dgm:prSet presAssocID="{C39456DF-F489-4515-BCE6-D53759D39747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66DC62D0-4B56-4E55-8581-98B0E35EC427}" type="pres">
      <dgm:prSet presAssocID="{C39456DF-F489-4515-BCE6-D53759D3974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876E90D-A0EB-4A04-AA60-3590952B452E}" type="presOf" srcId="{C555F19D-CFA4-4A98-8E79-95EDF1E7B83D}" destId="{4BFBB647-39E8-41E7-AD15-84E5AD53047C}" srcOrd="0" destOrd="0" presId="urn:microsoft.com/office/officeart/2009/3/layout/IncreasingArrowsProcess"/>
    <dgm:cxn modelId="{B0652133-DB20-43C4-8307-3BE07B822894}" srcId="{3CEA122B-5290-474C-A02E-09BC54DA833F}" destId="{8A12D4F9-4B97-4829-A05F-5D745C5DB1F3}" srcOrd="0" destOrd="0" parTransId="{968E0BB0-7090-4A34-B16D-A3B6ECD19FE1}" sibTransId="{1C78C811-C615-4557-AAE1-A8FF1709E03B}"/>
    <dgm:cxn modelId="{84FB843C-A271-4A9C-9F15-60E66954AA91}" type="presOf" srcId="{C39456DF-F489-4515-BCE6-D53759D39747}" destId="{F539A850-39A4-4848-968C-D72CA8C474E5}" srcOrd="0" destOrd="0" presId="urn:microsoft.com/office/officeart/2009/3/layout/IncreasingArrowsProcess"/>
    <dgm:cxn modelId="{21D9F53D-AEB9-4645-B99B-30EB00501864}" type="presOf" srcId="{8A12D4F9-4B97-4829-A05F-5D745C5DB1F3}" destId="{43CED30D-92F4-4B44-A23F-F2C451784867}" srcOrd="0" destOrd="0" presId="urn:microsoft.com/office/officeart/2009/3/layout/IncreasingArrowsProcess"/>
    <dgm:cxn modelId="{6715704A-4981-4E25-AB4F-E12DE0612D1F}" srcId="{24658420-0203-4859-A568-F6AAC940D218}" destId="{C39456DF-F489-4515-BCE6-D53759D39747}" srcOrd="2" destOrd="0" parTransId="{88FD0CFC-B8E0-4DF8-A0D7-DC46F7B9E662}" sibTransId="{5985A12B-7007-4160-BC65-FCC059B86431}"/>
    <dgm:cxn modelId="{EFE95879-F3D2-4120-842A-E3848A20BC38}" type="presOf" srcId="{3CEA122B-5290-474C-A02E-09BC54DA833F}" destId="{D6CE506A-C58A-4B01-A974-7AA144CAE829}" srcOrd="0" destOrd="0" presId="urn:microsoft.com/office/officeart/2009/3/layout/IncreasingArrowsProcess"/>
    <dgm:cxn modelId="{0CCE9D83-7032-4BA3-A4FA-22BFF2678A08}" type="presOf" srcId="{24658420-0203-4859-A568-F6AAC940D218}" destId="{E7BA1969-5942-4FBD-AE48-09BEFEAF2951}" srcOrd="0" destOrd="0" presId="urn:microsoft.com/office/officeart/2009/3/layout/IncreasingArrowsProcess"/>
    <dgm:cxn modelId="{B328FAA8-6334-48CE-AB2E-AD6A901FAF92}" type="presOf" srcId="{BEA317E3-CDE7-4A87-BD8A-B7EB1D1B8F94}" destId="{13F9B714-7DD4-4CF0-ABA2-E1EBBEAECF99}" srcOrd="0" destOrd="0" presId="urn:microsoft.com/office/officeart/2009/3/layout/IncreasingArrowsProcess"/>
    <dgm:cxn modelId="{F79DC3B3-C6AB-4892-AB7B-1BD0DC3A1378}" srcId="{24658420-0203-4859-A568-F6AAC940D218}" destId="{C555F19D-CFA4-4A98-8E79-95EDF1E7B83D}" srcOrd="1" destOrd="0" parTransId="{C7A7CDAF-A455-4CBF-88F6-C876E46543A7}" sibTransId="{90B222A6-D47E-4DCD-B2BE-261022534CBF}"/>
    <dgm:cxn modelId="{05C11DBD-6FDF-4A9B-B535-F530AA324399}" srcId="{C39456DF-F489-4515-BCE6-D53759D39747}" destId="{D71F04DE-F4FF-4AE6-9E71-3DF8861EA218}" srcOrd="0" destOrd="0" parTransId="{8A019D4A-8892-448B-A423-72013CC865A1}" sibTransId="{EFD26DF6-D641-472D-B978-A61BFDDB31E9}"/>
    <dgm:cxn modelId="{591D83C5-DBDC-4429-ABEF-100B2D8C180D}" srcId="{C555F19D-CFA4-4A98-8E79-95EDF1E7B83D}" destId="{BEA317E3-CDE7-4A87-BD8A-B7EB1D1B8F94}" srcOrd="0" destOrd="0" parTransId="{BE3D2508-0D03-470D-BFB6-CF4E5801E25C}" sibTransId="{3839269B-22C6-42AD-8C5E-CD44CAB2AC13}"/>
    <dgm:cxn modelId="{EBA94FC8-A8F1-416E-B406-3E746B2336C6}" type="presOf" srcId="{D71F04DE-F4FF-4AE6-9E71-3DF8861EA218}" destId="{66DC62D0-4B56-4E55-8581-98B0E35EC427}" srcOrd="0" destOrd="0" presId="urn:microsoft.com/office/officeart/2009/3/layout/IncreasingArrowsProcess"/>
    <dgm:cxn modelId="{33D245EA-A943-42C2-B596-7604077BE1FD}" srcId="{24658420-0203-4859-A568-F6AAC940D218}" destId="{3CEA122B-5290-474C-A02E-09BC54DA833F}" srcOrd="0" destOrd="0" parTransId="{D1B7FF4E-0501-47A5-B814-D29CD2E666A1}" sibTransId="{D5DBA7A9-E6BB-4ADA-89A0-005DA9775BB6}"/>
    <dgm:cxn modelId="{1DD77563-837A-4C8D-9FDC-54784DA91811}" type="presParOf" srcId="{E7BA1969-5942-4FBD-AE48-09BEFEAF2951}" destId="{D6CE506A-C58A-4B01-A974-7AA144CAE829}" srcOrd="0" destOrd="0" presId="urn:microsoft.com/office/officeart/2009/3/layout/IncreasingArrowsProcess"/>
    <dgm:cxn modelId="{318EBC6D-38FF-4778-B3EA-F1235DDBBB61}" type="presParOf" srcId="{E7BA1969-5942-4FBD-AE48-09BEFEAF2951}" destId="{43CED30D-92F4-4B44-A23F-F2C451784867}" srcOrd="1" destOrd="0" presId="urn:microsoft.com/office/officeart/2009/3/layout/IncreasingArrowsProcess"/>
    <dgm:cxn modelId="{545BBC21-2078-4D2A-B027-CE741EA8CCC2}" type="presParOf" srcId="{E7BA1969-5942-4FBD-AE48-09BEFEAF2951}" destId="{4BFBB647-39E8-41E7-AD15-84E5AD53047C}" srcOrd="2" destOrd="0" presId="urn:microsoft.com/office/officeart/2009/3/layout/IncreasingArrowsProcess"/>
    <dgm:cxn modelId="{EFFBD3E4-7F60-4E4F-97D1-6FE7DB6C51C9}" type="presParOf" srcId="{E7BA1969-5942-4FBD-AE48-09BEFEAF2951}" destId="{13F9B714-7DD4-4CF0-ABA2-E1EBBEAECF99}" srcOrd="3" destOrd="0" presId="urn:microsoft.com/office/officeart/2009/3/layout/IncreasingArrowsProcess"/>
    <dgm:cxn modelId="{BAC50A05-3A09-4CCC-983A-CF5B79E6659E}" type="presParOf" srcId="{E7BA1969-5942-4FBD-AE48-09BEFEAF2951}" destId="{F539A850-39A4-4848-968C-D72CA8C474E5}" srcOrd="4" destOrd="0" presId="urn:microsoft.com/office/officeart/2009/3/layout/IncreasingArrowsProcess"/>
    <dgm:cxn modelId="{6D463691-B5BC-4EE9-B827-02E73A9BDFD6}" type="presParOf" srcId="{E7BA1969-5942-4FBD-AE48-09BEFEAF2951}" destId="{66DC62D0-4B56-4E55-8581-98B0E35EC42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658420-0203-4859-A568-F6AAC940D21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EA122B-5290-474C-A02E-09BC54DA833F}">
      <dgm:prSet phldrT="[Text]"/>
      <dgm:spPr/>
      <dgm:t>
        <a:bodyPr/>
        <a:lstStyle/>
        <a:p>
          <a:r>
            <a:rPr lang="en-IN" dirty="0"/>
            <a:t>Nurture Manufacturing Excellence</a:t>
          </a:r>
          <a:endParaRPr lang="en-GB" dirty="0"/>
        </a:p>
      </dgm:t>
    </dgm:pt>
    <dgm:pt modelId="{D1B7FF4E-0501-47A5-B814-D29CD2E666A1}" type="parTrans" cxnId="{33D245EA-A943-42C2-B596-7604077BE1FD}">
      <dgm:prSet/>
      <dgm:spPr/>
      <dgm:t>
        <a:bodyPr/>
        <a:lstStyle/>
        <a:p>
          <a:endParaRPr lang="en-GB"/>
        </a:p>
      </dgm:t>
    </dgm:pt>
    <dgm:pt modelId="{D5DBA7A9-E6BB-4ADA-89A0-005DA9775BB6}" type="sibTrans" cxnId="{33D245EA-A943-42C2-B596-7604077BE1FD}">
      <dgm:prSet/>
      <dgm:spPr/>
      <dgm:t>
        <a:bodyPr/>
        <a:lstStyle/>
        <a:p>
          <a:endParaRPr lang="en-GB"/>
        </a:p>
      </dgm:t>
    </dgm:pt>
    <dgm:pt modelId="{8A12D4F9-4B97-4829-A05F-5D745C5DB1F3}">
      <dgm:prSet phldrT="[Text]" custT="1"/>
      <dgm:spPr/>
      <dgm:t>
        <a:bodyPr/>
        <a:lstStyle/>
        <a:p>
          <a:r>
            <a:rPr lang="en-IN" sz="2000" b="1" dirty="0"/>
            <a:t>Establish a manufacturing system that can benefit from digitalization</a:t>
          </a:r>
          <a:endParaRPr lang="en-GB" sz="2000" b="1" dirty="0"/>
        </a:p>
      </dgm:t>
    </dgm:pt>
    <dgm:pt modelId="{968E0BB0-7090-4A34-B16D-A3B6ECD19FE1}" type="parTrans" cxnId="{B0652133-DB20-43C4-8307-3BE07B822894}">
      <dgm:prSet/>
      <dgm:spPr/>
      <dgm:t>
        <a:bodyPr/>
        <a:lstStyle/>
        <a:p>
          <a:endParaRPr lang="en-GB"/>
        </a:p>
      </dgm:t>
    </dgm:pt>
    <dgm:pt modelId="{1C78C811-C615-4557-AAE1-A8FF1709E03B}" type="sibTrans" cxnId="{B0652133-DB20-43C4-8307-3BE07B822894}">
      <dgm:prSet/>
      <dgm:spPr/>
      <dgm:t>
        <a:bodyPr/>
        <a:lstStyle/>
        <a:p>
          <a:endParaRPr lang="en-GB"/>
        </a:p>
      </dgm:t>
    </dgm:pt>
    <dgm:pt modelId="{A8CDC149-3BA7-4FDF-8728-2A2D9BE97071}">
      <dgm:prSet phldrT="[Text]" custT="1"/>
      <dgm:spPr/>
      <dgm:t>
        <a:bodyPr/>
        <a:lstStyle/>
        <a:p>
          <a:r>
            <a:rPr lang="en-IN" sz="2000" dirty="0"/>
            <a:t>Tap underutilized potential of appropriate, clean technology and modern/lean manufacturing and management techniques, particularly in MSME segment</a:t>
          </a:r>
          <a:endParaRPr lang="en-GB" sz="2000" dirty="0"/>
        </a:p>
      </dgm:t>
    </dgm:pt>
    <dgm:pt modelId="{D8143485-ABD0-47E0-AF95-5672BD0E2B21}" type="parTrans" cxnId="{0A1DF54E-5806-4721-87E3-314CC51059CC}">
      <dgm:prSet/>
      <dgm:spPr/>
      <dgm:t>
        <a:bodyPr/>
        <a:lstStyle/>
        <a:p>
          <a:endParaRPr lang="en-GB"/>
        </a:p>
      </dgm:t>
    </dgm:pt>
    <dgm:pt modelId="{B9FBECDB-1117-4780-9CB2-863715094AF4}" type="sibTrans" cxnId="{0A1DF54E-5806-4721-87E3-314CC51059CC}">
      <dgm:prSet/>
      <dgm:spPr/>
      <dgm:t>
        <a:bodyPr/>
        <a:lstStyle/>
        <a:p>
          <a:endParaRPr lang="en-GB"/>
        </a:p>
      </dgm:t>
    </dgm:pt>
    <dgm:pt modelId="{C884E732-EA78-4496-9621-4507253C36C7}">
      <dgm:prSet phldrT="[Text]" custT="1"/>
      <dgm:spPr/>
      <dgm:t>
        <a:bodyPr/>
        <a:lstStyle/>
        <a:p>
          <a:r>
            <a:rPr lang="en-IN" sz="2000" dirty="0"/>
            <a:t>Create and strengthen enterprise level capabilities </a:t>
          </a:r>
          <a:endParaRPr lang="en-GB" sz="2000" dirty="0"/>
        </a:p>
      </dgm:t>
    </dgm:pt>
    <dgm:pt modelId="{8B7EBD6F-8788-403C-A71A-D083BD154977}" type="parTrans" cxnId="{25C02AC8-D4A1-49A8-BC69-FCE56259E4FA}">
      <dgm:prSet/>
      <dgm:spPr/>
      <dgm:t>
        <a:bodyPr/>
        <a:lstStyle/>
        <a:p>
          <a:endParaRPr lang="en-GB"/>
        </a:p>
      </dgm:t>
    </dgm:pt>
    <dgm:pt modelId="{C3B33221-40C3-4241-AB5E-4A87A198540D}" type="sibTrans" cxnId="{25C02AC8-D4A1-49A8-BC69-FCE56259E4FA}">
      <dgm:prSet/>
      <dgm:spPr/>
      <dgm:t>
        <a:bodyPr/>
        <a:lstStyle/>
        <a:p>
          <a:endParaRPr lang="en-GB"/>
        </a:p>
      </dgm:t>
    </dgm:pt>
    <dgm:pt modelId="{29DB99D2-AA2C-4BCE-B37E-90ED9E259495}">
      <dgm:prSet phldrT="[Text]" custT="1"/>
      <dgm:spPr/>
      <dgm:t>
        <a:bodyPr/>
        <a:lstStyle/>
        <a:p>
          <a:r>
            <a:rPr lang="en-IN" sz="2000" dirty="0"/>
            <a:t>Professionalize and institutionalize provision of business development services</a:t>
          </a:r>
          <a:endParaRPr lang="en-GB" sz="2000" dirty="0"/>
        </a:p>
      </dgm:t>
    </dgm:pt>
    <dgm:pt modelId="{42A2D48D-C8D7-4CD7-8698-457BE19A4587}" type="parTrans" cxnId="{59726609-5F27-4141-A0FD-E168ECCC7143}">
      <dgm:prSet/>
      <dgm:spPr/>
      <dgm:t>
        <a:bodyPr/>
        <a:lstStyle/>
        <a:p>
          <a:endParaRPr lang="en-GB"/>
        </a:p>
      </dgm:t>
    </dgm:pt>
    <dgm:pt modelId="{6901DB5B-135F-4A3F-BEBE-1239FCCC1632}" type="sibTrans" cxnId="{59726609-5F27-4141-A0FD-E168ECCC7143}">
      <dgm:prSet/>
      <dgm:spPr/>
      <dgm:t>
        <a:bodyPr/>
        <a:lstStyle/>
        <a:p>
          <a:endParaRPr lang="en-GB"/>
        </a:p>
      </dgm:t>
    </dgm:pt>
    <dgm:pt modelId="{01D84460-D3F0-4B71-A2FE-BE60859C6E4A}">
      <dgm:prSet phldrT="[Text]" custT="1"/>
      <dgm:spPr/>
      <dgm:t>
        <a:bodyPr/>
        <a:lstStyle/>
        <a:p>
          <a:r>
            <a:rPr lang="en-IN" sz="2000" dirty="0"/>
            <a:t>Facilitate and encourage benchmarking and – collective - technology learning, including through e.g. diversified clusters</a:t>
          </a:r>
          <a:endParaRPr lang="en-GB" sz="2000" dirty="0"/>
        </a:p>
      </dgm:t>
    </dgm:pt>
    <dgm:pt modelId="{67CD871B-C89B-4C7E-BAE3-B335E4BE3211}" type="parTrans" cxnId="{F746CB89-ED27-4AD0-88C5-80385C806A57}">
      <dgm:prSet/>
      <dgm:spPr/>
      <dgm:t>
        <a:bodyPr/>
        <a:lstStyle/>
        <a:p>
          <a:endParaRPr lang="en-GB"/>
        </a:p>
      </dgm:t>
    </dgm:pt>
    <dgm:pt modelId="{EF849C95-2E00-4EE7-B082-7DEEEC3E35D3}" type="sibTrans" cxnId="{F746CB89-ED27-4AD0-88C5-80385C806A57}">
      <dgm:prSet/>
      <dgm:spPr/>
      <dgm:t>
        <a:bodyPr/>
        <a:lstStyle/>
        <a:p>
          <a:endParaRPr lang="en-GB"/>
        </a:p>
      </dgm:t>
    </dgm:pt>
    <dgm:pt modelId="{E7BA1969-5942-4FBD-AE48-09BEFEAF2951}" type="pres">
      <dgm:prSet presAssocID="{24658420-0203-4859-A568-F6AAC940D21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6CE506A-C58A-4B01-A974-7AA144CAE829}" type="pres">
      <dgm:prSet presAssocID="{3CEA122B-5290-474C-A02E-09BC54DA833F}" presName="parentText1" presStyleLbl="node1" presStyleIdx="0" presStyleCnt="1" custLinFactNeighborX="-1083" custLinFactNeighborY="-23228">
        <dgm:presLayoutVars>
          <dgm:chMax/>
          <dgm:chPref val="3"/>
          <dgm:bulletEnabled val="1"/>
        </dgm:presLayoutVars>
      </dgm:prSet>
      <dgm:spPr/>
    </dgm:pt>
    <dgm:pt modelId="{43CED30D-92F4-4B44-A23F-F2C451784867}" type="pres">
      <dgm:prSet presAssocID="{3CEA122B-5290-474C-A02E-09BC54DA833F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59726609-5F27-4141-A0FD-E168ECCC7143}" srcId="{A8CDC149-3BA7-4FDF-8728-2A2D9BE97071}" destId="{29DB99D2-AA2C-4BCE-B37E-90ED9E259495}" srcOrd="1" destOrd="0" parTransId="{42A2D48D-C8D7-4CD7-8698-457BE19A4587}" sibTransId="{6901DB5B-135F-4A3F-BEBE-1239FCCC1632}"/>
    <dgm:cxn modelId="{CB95C516-C812-4F2E-BF9F-F70D08BB7C66}" type="presOf" srcId="{29DB99D2-AA2C-4BCE-B37E-90ED9E259495}" destId="{43CED30D-92F4-4B44-A23F-F2C451784867}" srcOrd="0" destOrd="3" presId="urn:microsoft.com/office/officeart/2009/3/layout/IncreasingArrowsProcess"/>
    <dgm:cxn modelId="{B0652133-DB20-43C4-8307-3BE07B822894}" srcId="{3CEA122B-5290-474C-A02E-09BC54DA833F}" destId="{8A12D4F9-4B97-4829-A05F-5D745C5DB1F3}" srcOrd="0" destOrd="0" parTransId="{968E0BB0-7090-4A34-B16D-A3B6ECD19FE1}" sibTransId="{1C78C811-C615-4557-AAE1-A8FF1709E03B}"/>
    <dgm:cxn modelId="{21D9F53D-AEB9-4645-B99B-30EB00501864}" type="presOf" srcId="{8A12D4F9-4B97-4829-A05F-5D745C5DB1F3}" destId="{43CED30D-92F4-4B44-A23F-F2C451784867}" srcOrd="0" destOrd="0" presId="urn:microsoft.com/office/officeart/2009/3/layout/IncreasingArrowsProcess"/>
    <dgm:cxn modelId="{FC728F62-C24A-4D97-B76A-6E5D59EF64E0}" type="presOf" srcId="{01D84460-D3F0-4B71-A2FE-BE60859C6E4A}" destId="{43CED30D-92F4-4B44-A23F-F2C451784867}" srcOrd="0" destOrd="4" presId="urn:microsoft.com/office/officeart/2009/3/layout/IncreasingArrowsProcess"/>
    <dgm:cxn modelId="{0A1DF54E-5806-4721-87E3-314CC51059CC}" srcId="{8A12D4F9-4B97-4829-A05F-5D745C5DB1F3}" destId="{A8CDC149-3BA7-4FDF-8728-2A2D9BE97071}" srcOrd="0" destOrd="0" parTransId="{D8143485-ABD0-47E0-AF95-5672BD0E2B21}" sibTransId="{B9FBECDB-1117-4780-9CB2-863715094AF4}"/>
    <dgm:cxn modelId="{EFE95879-F3D2-4120-842A-E3848A20BC38}" type="presOf" srcId="{3CEA122B-5290-474C-A02E-09BC54DA833F}" destId="{D6CE506A-C58A-4B01-A974-7AA144CAE829}" srcOrd="0" destOrd="0" presId="urn:microsoft.com/office/officeart/2009/3/layout/IncreasingArrowsProcess"/>
    <dgm:cxn modelId="{AD8A827F-BCFB-439B-94BC-459F5FF849EB}" type="presOf" srcId="{A8CDC149-3BA7-4FDF-8728-2A2D9BE97071}" destId="{43CED30D-92F4-4B44-A23F-F2C451784867}" srcOrd="0" destOrd="1" presId="urn:microsoft.com/office/officeart/2009/3/layout/IncreasingArrowsProcess"/>
    <dgm:cxn modelId="{0CCE9D83-7032-4BA3-A4FA-22BFF2678A08}" type="presOf" srcId="{24658420-0203-4859-A568-F6AAC940D218}" destId="{E7BA1969-5942-4FBD-AE48-09BEFEAF2951}" srcOrd="0" destOrd="0" presId="urn:microsoft.com/office/officeart/2009/3/layout/IncreasingArrowsProcess"/>
    <dgm:cxn modelId="{F746CB89-ED27-4AD0-88C5-80385C806A57}" srcId="{A8CDC149-3BA7-4FDF-8728-2A2D9BE97071}" destId="{01D84460-D3F0-4B71-A2FE-BE60859C6E4A}" srcOrd="2" destOrd="0" parTransId="{67CD871B-C89B-4C7E-BAE3-B335E4BE3211}" sibTransId="{EF849C95-2E00-4EE7-B082-7DEEEC3E35D3}"/>
    <dgm:cxn modelId="{25C02AC8-D4A1-49A8-BC69-FCE56259E4FA}" srcId="{A8CDC149-3BA7-4FDF-8728-2A2D9BE97071}" destId="{C884E732-EA78-4496-9621-4507253C36C7}" srcOrd="0" destOrd="0" parTransId="{8B7EBD6F-8788-403C-A71A-D083BD154977}" sibTransId="{C3B33221-40C3-4241-AB5E-4A87A198540D}"/>
    <dgm:cxn modelId="{91C5EDE8-1307-49A1-B8A8-EA9C165BC950}" type="presOf" srcId="{C884E732-EA78-4496-9621-4507253C36C7}" destId="{43CED30D-92F4-4B44-A23F-F2C451784867}" srcOrd="0" destOrd="2" presId="urn:microsoft.com/office/officeart/2009/3/layout/IncreasingArrowsProcess"/>
    <dgm:cxn modelId="{33D245EA-A943-42C2-B596-7604077BE1FD}" srcId="{24658420-0203-4859-A568-F6AAC940D218}" destId="{3CEA122B-5290-474C-A02E-09BC54DA833F}" srcOrd="0" destOrd="0" parTransId="{D1B7FF4E-0501-47A5-B814-D29CD2E666A1}" sibTransId="{D5DBA7A9-E6BB-4ADA-89A0-005DA9775BB6}"/>
    <dgm:cxn modelId="{1DD77563-837A-4C8D-9FDC-54784DA91811}" type="presParOf" srcId="{E7BA1969-5942-4FBD-AE48-09BEFEAF2951}" destId="{D6CE506A-C58A-4B01-A974-7AA144CAE829}" srcOrd="0" destOrd="0" presId="urn:microsoft.com/office/officeart/2009/3/layout/IncreasingArrowsProcess"/>
    <dgm:cxn modelId="{318EBC6D-38FF-4778-B3EA-F1235DDBBB61}" type="presParOf" srcId="{E7BA1969-5942-4FBD-AE48-09BEFEAF2951}" destId="{43CED30D-92F4-4B44-A23F-F2C451784867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658420-0203-4859-A568-F6AAC940D21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55F19D-CFA4-4A98-8E79-95EDF1E7B83D}">
      <dgm:prSet phldrT="[Text]"/>
      <dgm:spPr/>
      <dgm:t>
        <a:bodyPr/>
        <a:lstStyle/>
        <a:p>
          <a:r>
            <a:rPr lang="en-IN" dirty="0"/>
            <a:t>Foster Innovation</a:t>
          </a:r>
          <a:endParaRPr lang="en-GB" dirty="0"/>
        </a:p>
      </dgm:t>
    </dgm:pt>
    <dgm:pt modelId="{C7A7CDAF-A455-4CBF-88F6-C876E46543A7}" type="parTrans" cxnId="{F79DC3B3-C6AB-4892-AB7B-1BD0DC3A1378}">
      <dgm:prSet/>
      <dgm:spPr/>
      <dgm:t>
        <a:bodyPr/>
        <a:lstStyle/>
        <a:p>
          <a:endParaRPr lang="en-GB"/>
        </a:p>
      </dgm:t>
    </dgm:pt>
    <dgm:pt modelId="{90B222A6-D47E-4DCD-B2BE-261022534CBF}" type="sibTrans" cxnId="{F79DC3B3-C6AB-4892-AB7B-1BD0DC3A1378}">
      <dgm:prSet/>
      <dgm:spPr/>
      <dgm:t>
        <a:bodyPr/>
        <a:lstStyle/>
        <a:p>
          <a:endParaRPr lang="en-GB"/>
        </a:p>
      </dgm:t>
    </dgm:pt>
    <dgm:pt modelId="{BEA317E3-CDE7-4A87-BD8A-B7EB1D1B8F94}">
      <dgm:prSet phldrT="[Text]" custT="1"/>
      <dgm:spPr/>
      <dgm:t>
        <a:bodyPr/>
        <a:lstStyle/>
        <a:p>
          <a:r>
            <a:rPr lang="en-IN" sz="2000" b="1" dirty="0"/>
            <a:t>Create functional, end-to-end innovation ecosystem</a:t>
          </a:r>
          <a:endParaRPr lang="en-GB" sz="2000" b="1" dirty="0"/>
        </a:p>
      </dgm:t>
    </dgm:pt>
    <dgm:pt modelId="{BE3D2508-0D03-470D-BFB6-CF4E5801E25C}" type="parTrans" cxnId="{591D83C5-DBDC-4429-ABEF-100B2D8C180D}">
      <dgm:prSet/>
      <dgm:spPr/>
      <dgm:t>
        <a:bodyPr/>
        <a:lstStyle/>
        <a:p>
          <a:endParaRPr lang="en-GB"/>
        </a:p>
      </dgm:t>
    </dgm:pt>
    <dgm:pt modelId="{3839269B-22C6-42AD-8C5E-CD44CAB2AC13}" type="sibTrans" cxnId="{591D83C5-DBDC-4429-ABEF-100B2D8C180D}">
      <dgm:prSet/>
      <dgm:spPr/>
      <dgm:t>
        <a:bodyPr/>
        <a:lstStyle/>
        <a:p>
          <a:endParaRPr lang="en-GB"/>
        </a:p>
      </dgm:t>
    </dgm:pt>
    <dgm:pt modelId="{30651127-3853-481C-BE41-104E8F04C557}">
      <dgm:prSet custT="1"/>
      <dgm:spPr/>
      <dgm:t>
        <a:bodyPr/>
        <a:lstStyle/>
        <a:p>
          <a:r>
            <a:rPr lang="en-IN" sz="2000" dirty="0"/>
            <a:t>Innovation component that:</a:t>
          </a:r>
          <a:endParaRPr lang="en-GB" sz="2000" dirty="0"/>
        </a:p>
      </dgm:t>
    </dgm:pt>
    <dgm:pt modelId="{B1A1377D-8540-4CFA-83CD-9395EBF4A8B3}" type="parTrans" cxnId="{EF9D0629-BA14-4D40-BA88-68AF0BF30972}">
      <dgm:prSet/>
      <dgm:spPr/>
      <dgm:t>
        <a:bodyPr/>
        <a:lstStyle/>
        <a:p>
          <a:endParaRPr lang="en-GB"/>
        </a:p>
      </dgm:t>
    </dgm:pt>
    <dgm:pt modelId="{2379C195-2658-4C78-81F8-98B5C02A526F}" type="sibTrans" cxnId="{EF9D0629-BA14-4D40-BA88-68AF0BF30972}">
      <dgm:prSet/>
      <dgm:spPr/>
      <dgm:t>
        <a:bodyPr/>
        <a:lstStyle/>
        <a:p>
          <a:endParaRPr lang="en-GB"/>
        </a:p>
      </dgm:t>
    </dgm:pt>
    <dgm:pt modelId="{A86BECAF-5472-446C-8A5D-2680D3788FF4}">
      <dgm:prSet custT="1"/>
      <dgm:spPr/>
      <dgm:t>
        <a:bodyPr/>
        <a:lstStyle/>
        <a:p>
          <a:r>
            <a:rPr lang="en-IN" sz="2000" dirty="0"/>
            <a:t>Brings together research, education and innovation</a:t>
          </a:r>
          <a:endParaRPr lang="en-GB" sz="2000" dirty="0"/>
        </a:p>
      </dgm:t>
    </dgm:pt>
    <dgm:pt modelId="{69094837-0692-4745-9EDA-93B240767018}" type="parTrans" cxnId="{D2E11226-59C8-4E56-A715-19A901974DC7}">
      <dgm:prSet/>
      <dgm:spPr/>
      <dgm:t>
        <a:bodyPr/>
        <a:lstStyle/>
        <a:p>
          <a:endParaRPr lang="en-GB"/>
        </a:p>
      </dgm:t>
    </dgm:pt>
    <dgm:pt modelId="{55203528-AF59-46C3-9E53-670FDD389726}" type="sibTrans" cxnId="{D2E11226-59C8-4E56-A715-19A901974DC7}">
      <dgm:prSet/>
      <dgm:spPr/>
      <dgm:t>
        <a:bodyPr/>
        <a:lstStyle/>
        <a:p>
          <a:endParaRPr lang="en-GB"/>
        </a:p>
      </dgm:t>
    </dgm:pt>
    <dgm:pt modelId="{869B92D1-21DC-41FC-8271-AC7422490919}">
      <dgm:prSet custT="1"/>
      <dgm:spPr/>
      <dgm:t>
        <a:bodyPr/>
        <a:lstStyle/>
        <a:p>
          <a:r>
            <a:rPr lang="en-IN" sz="2000" dirty="0"/>
            <a:t>Innovates by learning, adapting and redefining</a:t>
          </a:r>
          <a:endParaRPr lang="en-GB" sz="2000" dirty="0"/>
        </a:p>
      </dgm:t>
    </dgm:pt>
    <dgm:pt modelId="{08806F78-EBE0-46CA-80E0-43FD754A6AA9}" type="parTrans" cxnId="{1CFF4707-917A-403F-8F00-2C3CBDCAC1C5}">
      <dgm:prSet/>
      <dgm:spPr/>
      <dgm:t>
        <a:bodyPr/>
        <a:lstStyle/>
        <a:p>
          <a:endParaRPr lang="en-GB"/>
        </a:p>
      </dgm:t>
    </dgm:pt>
    <dgm:pt modelId="{D627B1AE-2136-4DBD-8BF6-0A4E217400C5}" type="sibTrans" cxnId="{1CFF4707-917A-403F-8F00-2C3CBDCAC1C5}">
      <dgm:prSet/>
      <dgm:spPr/>
      <dgm:t>
        <a:bodyPr/>
        <a:lstStyle/>
        <a:p>
          <a:endParaRPr lang="en-GB"/>
        </a:p>
      </dgm:t>
    </dgm:pt>
    <dgm:pt modelId="{01930A53-91E0-4F8F-86C2-6E3B70841DE2}">
      <dgm:prSet custT="1"/>
      <dgm:spPr/>
      <dgm:t>
        <a:bodyPr/>
        <a:lstStyle/>
        <a:p>
          <a:r>
            <a:rPr lang="en-IN" sz="2000" dirty="0"/>
            <a:t>Start up component to foster entrepreneurship and connect innovators with markets and investors</a:t>
          </a:r>
          <a:endParaRPr lang="en-GB" sz="2000" dirty="0"/>
        </a:p>
      </dgm:t>
    </dgm:pt>
    <dgm:pt modelId="{D76D0649-1B85-4D4D-9A86-9523F2D2737A}" type="parTrans" cxnId="{1921ABFF-F8B9-440D-857B-78F94C0B5DFF}">
      <dgm:prSet/>
      <dgm:spPr/>
      <dgm:t>
        <a:bodyPr/>
        <a:lstStyle/>
        <a:p>
          <a:endParaRPr lang="en-GB"/>
        </a:p>
      </dgm:t>
    </dgm:pt>
    <dgm:pt modelId="{8D14EF54-68DB-41DF-9922-A6B2798E9D56}" type="sibTrans" cxnId="{1921ABFF-F8B9-440D-857B-78F94C0B5DFF}">
      <dgm:prSet/>
      <dgm:spPr/>
      <dgm:t>
        <a:bodyPr/>
        <a:lstStyle/>
        <a:p>
          <a:endParaRPr lang="en-GB"/>
        </a:p>
      </dgm:t>
    </dgm:pt>
    <dgm:pt modelId="{E7BA1969-5942-4FBD-AE48-09BEFEAF2951}" type="pres">
      <dgm:prSet presAssocID="{24658420-0203-4859-A568-F6AAC940D21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7034A5F-BC53-4DF6-98D8-BEC8D185C58D}" type="pres">
      <dgm:prSet presAssocID="{C555F19D-CFA4-4A98-8E79-95EDF1E7B83D}" presName="parentText1" presStyleLbl="node1" presStyleIdx="0" presStyleCnt="1" custLinFactNeighborX="295" custLinFactNeighborY="-44722">
        <dgm:presLayoutVars>
          <dgm:chMax/>
          <dgm:chPref val="3"/>
          <dgm:bulletEnabled val="1"/>
        </dgm:presLayoutVars>
      </dgm:prSet>
      <dgm:spPr/>
    </dgm:pt>
    <dgm:pt modelId="{6A94DB57-2C4E-4B27-BC4E-19A5F1FB98E0}" type="pres">
      <dgm:prSet presAssocID="{C555F19D-CFA4-4A98-8E79-95EDF1E7B83D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1CFF4707-917A-403F-8F00-2C3CBDCAC1C5}" srcId="{30651127-3853-481C-BE41-104E8F04C557}" destId="{869B92D1-21DC-41FC-8271-AC7422490919}" srcOrd="1" destOrd="0" parTransId="{08806F78-EBE0-46CA-80E0-43FD754A6AA9}" sibTransId="{D627B1AE-2136-4DBD-8BF6-0A4E217400C5}"/>
    <dgm:cxn modelId="{E9B72813-8730-4F95-B251-A6565A66B0D0}" type="presOf" srcId="{BEA317E3-CDE7-4A87-BD8A-B7EB1D1B8F94}" destId="{6A94DB57-2C4E-4B27-BC4E-19A5F1FB98E0}" srcOrd="0" destOrd="0" presId="urn:microsoft.com/office/officeart/2009/3/layout/IncreasingArrowsProcess"/>
    <dgm:cxn modelId="{D2E11226-59C8-4E56-A715-19A901974DC7}" srcId="{30651127-3853-481C-BE41-104E8F04C557}" destId="{A86BECAF-5472-446C-8A5D-2680D3788FF4}" srcOrd="0" destOrd="0" parTransId="{69094837-0692-4745-9EDA-93B240767018}" sibTransId="{55203528-AF59-46C3-9E53-670FDD389726}"/>
    <dgm:cxn modelId="{EF9D0629-BA14-4D40-BA88-68AF0BF30972}" srcId="{BEA317E3-CDE7-4A87-BD8A-B7EB1D1B8F94}" destId="{30651127-3853-481C-BE41-104E8F04C557}" srcOrd="0" destOrd="0" parTransId="{B1A1377D-8540-4CFA-83CD-9395EBF4A8B3}" sibTransId="{2379C195-2658-4C78-81F8-98B5C02A526F}"/>
    <dgm:cxn modelId="{C933F668-B0C9-4DD8-9DD5-F49041D12757}" type="presOf" srcId="{869B92D1-21DC-41FC-8271-AC7422490919}" destId="{6A94DB57-2C4E-4B27-BC4E-19A5F1FB98E0}" srcOrd="0" destOrd="3" presId="urn:microsoft.com/office/officeart/2009/3/layout/IncreasingArrowsProcess"/>
    <dgm:cxn modelId="{FC982F56-E5AE-4434-9C0C-0BC2F0F3DE03}" type="presOf" srcId="{30651127-3853-481C-BE41-104E8F04C557}" destId="{6A94DB57-2C4E-4B27-BC4E-19A5F1FB98E0}" srcOrd="0" destOrd="1" presId="urn:microsoft.com/office/officeart/2009/3/layout/IncreasingArrowsProcess"/>
    <dgm:cxn modelId="{2DC5347C-F6EA-4904-8629-1C5C4C11A7AB}" type="presOf" srcId="{A86BECAF-5472-446C-8A5D-2680D3788FF4}" destId="{6A94DB57-2C4E-4B27-BC4E-19A5F1FB98E0}" srcOrd="0" destOrd="2" presId="urn:microsoft.com/office/officeart/2009/3/layout/IncreasingArrowsProcess"/>
    <dgm:cxn modelId="{0CCE9D83-7032-4BA3-A4FA-22BFF2678A08}" type="presOf" srcId="{24658420-0203-4859-A568-F6AAC940D218}" destId="{E7BA1969-5942-4FBD-AE48-09BEFEAF2951}" srcOrd="0" destOrd="0" presId="urn:microsoft.com/office/officeart/2009/3/layout/IncreasingArrowsProcess"/>
    <dgm:cxn modelId="{5A9F818A-020C-40C4-AD00-E3B2CC2F4F25}" type="presOf" srcId="{01930A53-91E0-4F8F-86C2-6E3B70841DE2}" destId="{6A94DB57-2C4E-4B27-BC4E-19A5F1FB98E0}" srcOrd="0" destOrd="4" presId="urn:microsoft.com/office/officeart/2009/3/layout/IncreasingArrowsProcess"/>
    <dgm:cxn modelId="{F79DC3B3-C6AB-4892-AB7B-1BD0DC3A1378}" srcId="{24658420-0203-4859-A568-F6AAC940D218}" destId="{C555F19D-CFA4-4A98-8E79-95EDF1E7B83D}" srcOrd="0" destOrd="0" parTransId="{C7A7CDAF-A455-4CBF-88F6-C876E46543A7}" sibTransId="{90B222A6-D47E-4DCD-B2BE-261022534CBF}"/>
    <dgm:cxn modelId="{591D83C5-DBDC-4429-ABEF-100B2D8C180D}" srcId="{C555F19D-CFA4-4A98-8E79-95EDF1E7B83D}" destId="{BEA317E3-CDE7-4A87-BD8A-B7EB1D1B8F94}" srcOrd="0" destOrd="0" parTransId="{BE3D2508-0D03-470D-BFB6-CF4E5801E25C}" sibTransId="{3839269B-22C6-42AD-8C5E-CD44CAB2AC13}"/>
    <dgm:cxn modelId="{18877BE5-07CD-48C8-B39E-CC5C83E252EF}" type="presOf" srcId="{C555F19D-CFA4-4A98-8E79-95EDF1E7B83D}" destId="{27034A5F-BC53-4DF6-98D8-BEC8D185C58D}" srcOrd="0" destOrd="0" presId="urn:microsoft.com/office/officeart/2009/3/layout/IncreasingArrowsProcess"/>
    <dgm:cxn modelId="{1921ABFF-F8B9-440D-857B-78F94C0B5DFF}" srcId="{BEA317E3-CDE7-4A87-BD8A-B7EB1D1B8F94}" destId="{01930A53-91E0-4F8F-86C2-6E3B70841DE2}" srcOrd="1" destOrd="0" parTransId="{D76D0649-1B85-4D4D-9A86-9523F2D2737A}" sibTransId="{8D14EF54-68DB-41DF-9922-A6B2798E9D56}"/>
    <dgm:cxn modelId="{A4C8BAFC-882C-4FFF-B5E9-712C9B3BCA27}" type="presParOf" srcId="{E7BA1969-5942-4FBD-AE48-09BEFEAF2951}" destId="{27034A5F-BC53-4DF6-98D8-BEC8D185C58D}" srcOrd="0" destOrd="0" presId="urn:microsoft.com/office/officeart/2009/3/layout/IncreasingArrowsProcess"/>
    <dgm:cxn modelId="{DD3295C4-3E16-42BF-9C14-90AD23883CF6}" type="presParOf" srcId="{E7BA1969-5942-4FBD-AE48-09BEFEAF2951}" destId="{6A94DB57-2C4E-4B27-BC4E-19A5F1FB98E0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173E-C403-4344-839A-AA7956C483A2}">
      <dsp:nvSpPr>
        <dsp:cNvPr id="0" name=""/>
        <dsp:cNvSpPr/>
      </dsp:nvSpPr>
      <dsp:spPr>
        <a:xfrm>
          <a:off x="3062091" y="2671672"/>
          <a:ext cx="1722791" cy="17227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Inclusive and Sustainable Industrial Development</a:t>
          </a:r>
        </a:p>
      </dsp:txBody>
      <dsp:txXfrm>
        <a:off x="3146191" y="2755772"/>
        <a:ext cx="1554591" cy="1554591"/>
      </dsp:txXfrm>
    </dsp:sp>
    <dsp:sp modelId="{33B598FA-0F81-47D9-9A6C-C9FE29BE7857}">
      <dsp:nvSpPr>
        <dsp:cNvPr id="0" name=""/>
        <dsp:cNvSpPr/>
      </dsp:nvSpPr>
      <dsp:spPr>
        <a:xfrm rot="16200000">
          <a:off x="3319253" y="2067439"/>
          <a:ext cx="12084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846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0179-D473-4C52-9680-F1CA849C39B0}">
      <dsp:nvSpPr>
        <dsp:cNvPr id="0" name=""/>
        <dsp:cNvSpPr/>
      </dsp:nvSpPr>
      <dsp:spPr>
        <a:xfrm>
          <a:off x="3346351" y="308935"/>
          <a:ext cx="1154270" cy="115427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Advancing economic competitiveness</a:t>
          </a:r>
        </a:p>
      </dsp:txBody>
      <dsp:txXfrm>
        <a:off x="3402698" y="365282"/>
        <a:ext cx="1041576" cy="1041576"/>
      </dsp:txXfrm>
    </dsp:sp>
    <dsp:sp modelId="{E3F870E4-0003-4FF8-B346-5AF6DB2D9674}">
      <dsp:nvSpPr>
        <dsp:cNvPr id="0" name=""/>
        <dsp:cNvSpPr/>
      </dsp:nvSpPr>
      <dsp:spPr>
        <a:xfrm rot="1800000">
          <a:off x="4718838" y="4276876"/>
          <a:ext cx="985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592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1380D-63DA-4425-8B0D-2D93D55942A2}">
      <dsp:nvSpPr>
        <dsp:cNvPr id="0" name=""/>
        <dsp:cNvSpPr/>
      </dsp:nvSpPr>
      <dsp:spPr>
        <a:xfrm>
          <a:off x="5638718" y="4279431"/>
          <a:ext cx="1154270" cy="115427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Safeguarding the environment</a:t>
          </a:r>
        </a:p>
      </dsp:txBody>
      <dsp:txXfrm>
        <a:off x="5695065" y="4335778"/>
        <a:ext cx="1041576" cy="1041576"/>
      </dsp:txXfrm>
    </dsp:sp>
    <dsp:sp modelId="{AD075F54-9E9A-4058-B440-F8720FC836F2}">
      <dsp:nvSpPr>
        <dsp:cNvPr id="0" name=""/>
        <dsp:cNvSpPr/>
      </dsp:nvSpPr>
      <dsp:spPr>
        <a:xfrm rot="9000000">
          <a:off x="2142210" y="4276876"/>
          <a:ext cx="9859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592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917DD-F956-4A37-9CEB-555BBD965E1D}">
      <dsp:nvSpPr>
        <dsp:cNvPr id="0" name=""/>
        <dsp:cNvSpPr/>
      </dsp:nvSpPr>
      <dsp:spPr>
        <a:xfrm>
          <a:off x="1053985" y="4279431"/>
          <a:ext cx="1154270" cy="115427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Creating shared prosperity</a:t>
          </a:r>
        </a:p>
      </dsp:txBody>
      <dsp:txXfrm>
        <a:off x="1110332" y="4335778"/>
        <a:ext cx="1041576" cy="10415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CADCD-1017-45A2-B8C8-67C2EB28D6A9}">
      <dsp:nvSpPr>
        <dsp:cNvPr id="0" name=""/>
        <dsp:cNvSpPr/>
      </dsp:nvSpPr>
      <dsp:spPr>
        <a:xfrm>
          <a:off x="1987" y="1706524"/>
          <a:ext cx="1624023" cy="133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Invention driven by new knowledge</a:t>
          </a:r>
          <a:endParaRPr lang="en-GB" sz="1600" kern="1200" dirty="0"/>
        </a:p>
      </dsp:txBody>
      <dsp:txXfrm>
        <a:off x="32812" y="1737349"/>
        <a:ext cx="1562373" cy="990798"/>
      </dsp:txXfrm>
    </dsp:sp>
    <dsp:sp modelId="{D74F8B30-488D-46C4-8430-DDBFA25C1E57}">
      <dsp:nvSpPr>
        <dsp:cNvPr id="0" name=""/>
        <dsp:cNvSpPr/>
      </dsp:nvSpPr>
      <dsp:spPr>
        <a:xfrm>
          <a:off x="927263" y="2070862"/>
          <a:ext cx="1724051" cy="1724051"/>
        </a:xfrm>
        <a:prstGeom prst="leftCircularArrow">
          <a:avLst>
            <a:gd name="adj1" fmla="val 2769"/>
            <a:gd name="adj2" fmla="val 337664"/>
            <a:gd name="adj3" fmla="val 2113175"/>
            <a:gd name="adj4" fmla="val 9024489"/>
            <a:gd name="adj5" fmla="val 323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79F86-3E71-47ED-B660-54C60CFA5621}">
      <dsp:nvSpPr>
        <dsp:cNvPr id="0" name=""/>
        <dsp:cNvSpPr/>
      </dsp:nvSpPr>
      <dsp:spPr>
        <a:xfrm>
          <a:off x="362881" y="2758972"/>
          <a:ext cx="1443576" cy="5740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IDEA</a:t>
          </a:r>
          <a:endParaRPr lang="en-GB" sz="2100" kern="1200" dirty="0"/>
        </a:p>
      </dsp:txBody>
      <dsp:txXfrm>
        <a:off x="379695" y="2775786"/>
        <a:ext cx="1409948" cy="540434"/>
      </dsp:txXfrm>
    </dsp:sp>
    <dsp:sp modelId="{3AE85392-54E5-4DBB-83E1-EECFA55F3169}">
      <dsp:nvSpPr>
        <dsp:cNvPr id="0" name=""/>
        <dsp:cNvSpPr/>
      </dsp:nvSpPr>
      <dsp:spPr>
        <a:xfrm>
          <a:off x="2033769" y="1706524"/>
          <a:ext cx="1624023" cy="133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Incubation driven by customer value</a:t>
          </a:r>
          <a:endParaRPr lang="en-GB" sz="1600" kern="1200" dirty="0"/>
        </a:p>
      </dsp:txBody>
      <dsp:txXfrm>
        <a:off x="2064594" y="2024380"/>
        <a:ext cx="1562373" cy="990798"/>
      </dsp:txXfrm>
    </dsp:sp>
    <dsp:sp modelId="{55D13754-CB9A-4019-9880-BADF9962F2C9}">
      <dsp:nvSpPr>
        <dsp:cNvPr id="0" name=""/>
        <dsp:cNvSpPr/>
      </dsp:nvSpPr>
      <dsp:spPr>
        <a:xfrm>
          <a:off x="2945511" y="905094"/>
          <a:ext cx="1931565" cy="1931565"/>
        </a:xfrm>
        <a:prstGeom prst="circularArrow">
          <a:avLst>
            <a:gd name="adj1" fmla="val 2471"/>
            <a:gd name="adj2" fmla="val 299310"/>
            <a:gd name="adj3" fmla="val 19525180"/>
            <a:gd name="adj4" fmla="val 12575511"/>
            <a:gd name="adj5" fmla="val 2883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62E6C-9153-4A2D-A0D3-531F7E3B7373}">
      <dsp:nvSpPr>
        <dsp:cNvPr id="0" name=""/>
        <dsp:cNvSpPr/>
      </dsp:nvSpPr>
      <dsp:spPr>
        <a:xfrm>
          <a:off x="2394663" y="1419492"/>
          <a:ext cx="1443576" cy="57406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PROTOTYPE</a:t>
          </a:r>
          <a:endParaRPr lang="en-GB" sz="2100" kern="1200" dirty="0"/>
        </a:p>
      </dsp:txBody>
      <dsp:txXfrm>
        <a:off x="2411477" y="1436306"/>
        <a:ext cx="1409948" cy="540434"/>
      </dsp:txXfrm>
    </dsp:sp>
    <dsp:sp modelId="{F78F33DD-9B61-4DC2-B3BE-FFFC08C7CF9E}">
      <dsp:nvSpPr>
        <dsp:cNvPr id="0" name=""/>
        <dsp:cNvSpPr/>
      </dsp:nvSpPr>
      <dsp:spPr>
        <a:xfrm>
          <a:off x="4065550" y="1706524"/>
          <a:ext cx="1624023" cy="133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Acceleration driven by investor’ value</a:t>
          </a:r>
          <a:endParaRPr lang="en-GB" sz="1600" kern="1200" dirty="0"/>
        </a:p>
      </dsp:txBody>
      <dsp:txXfrm>
        <a:off x="4096375" y="1737349"/>
        <a:ext cx="1562373" cy="990798"/>
      </dsp:txXfrm>
    </dsp:sp>
    <dsp:sp modelId="{C028FA06-02B5-433B-93B5-9EA469E09B94}">
      <dsp:nvSpPr>
        <dsp:cNvPr id="0" name=""/>
        <dsp:cNvSpPr/>
      </dsp:nvSpPr>
      <dsp:spPr>
        <a:xfrm>
          <a:off x="4990826" y="2070862"/>
          <a:ext cx="1724051" cy="1724051"/>
        </a:xfrm>
        <a:prstGeom prst="leftCircularArrow">
          <a:avLst>
            <a:gd name="adj1" fmla="val 2769"/>
            <a:gd name="adj2" fmla="val 337664"/>
            <a:gd name="adj3" fmla="val 2113175"/>
            <a:gd name="adj4" fmla="val 9024489"/>
            <a:gd name="adj5" fmla="val 323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6FD9F-B7AB-4699-BD95-A5E2CA5B1328}">
      <dsp:nvSpPr>
        <dsp:cNvPr id="0" name=""/>
        <dsp:cNvSpPr/>
      </dsp:nvSpPr>
      <dsp:spPr>
        <a:xfrm>
          <a:off x="4426444" y="2758972"/>
          <a:ext cx="1443576" cy="574062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START UP</a:t>
          </a:r>
          <a:endParaRPr lang="en-GB" sz="2100" kern="1200" dirty="0"/>
        </a:p>
      </dsp:txBody>
      <dsp:txXfrm>
        <a:off x="4443258" y="2775786"/>
        <a:ext cx="1409948" cy="540434"/>
      </dsp:txXfrm>
    </dsp:sp>
    <dsp:sp modelId="{5F617ADA-6369-4713-A440-49B6629BA691}">
      <dsp:nvSpPr>
        <dsp:cNvPr id="0" name=""/>
        <dsp:cNvSpPr/>
      </dsp:nvSpPr>
      <dsp:spPr>
        <a:xfrm>
          <a:off x="6097332" y="1706524"/>
          <a:ext cx="1624023" cy="133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/>
            <a:t>Growth driven by market demand</a:t>
          </a:r>
          <a:endParaRPr lang="en-GB" sz="1600" kern="1200" dirty="0"/>
        </a:p>
      </dsp:txBody>
      <dsp:txXfrm>
        <a:off x="6128157" y="2024380"/>
        <a:ext cx="1562373" cy="990798"/>
      </dsp:txXfrm>
    </dsp:sp>
    <dsp:sp modelId="{0DE6A6D9-D896-48EF-AB7C-E62E6D42D3B4}">
      <dsp:nvSpPr>
        <dsp:cNvPr id="0" name=""/>
        <dsp:cNvSpPr/>
      </dsp:nvSpPr>
      <dsp:spPr>
        <a:xfrm>
          <a:off x="6458226" y="1419492"/>
          <a:ext cx="1443576" cy="57406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ENTERPRISE</a:t>
          </a:r>
          <a:endParaRPr lang="en-GB" sz="2100" kern="1200" dirty="0"/>
        </a:p>
      </dsp:txBody>
      <dsp:txXfrm>
        <a:off x="6475040" y="1436306"/>
        <a:ext cx="1409948" cy="540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5C11C-5632-4D3A-9805-FE5F36E61893}">
      <dsp:nvSpPr>
        <dsp:cNvPr id="0" name=""/>
        <dsp:cNvSpPr/>
      </dsp:nvSpPr>
      <dsp:spPr>
        <a:xfrm>
          <a:off x="0" y="2604"/>
          <a:ext cx="9144000" cy="13317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Facilitate Investment </a:t>
          </a:r>
          <a:endParaRPr lang="en-GB" sz="2500" kern="1200" dirty="0"/>
        </a:p>
      </dsp:txBody>
      <dsp:txXfrm>
        <a:off x="0" y="335538"/>
        <a:ext cx="8811066" cy="665867"/>
      </dsp:txXfrm>
    </dsp:sp>
    <dsp:sp modelId="{74B4B2F8-B93A-4C12-A65F-6850460D772E}">
      <dsp:nvSpPr>
        <dsp:cNvPr id="0" name=""/>
        <dsp:cNvSpPr/>
      </dsp:nvSpPr>
      <dsp:spPr>
        <a:xfrm>
          <a:off x="0" y="1033744"/>
          <a:ext cx="8449970" cy="357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Modern industrial policy that attracts and de-risks investments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Adaptive, predictive and transparent, that maintains a level playing field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Balance between specific support for prioritized sectors and cross-sectoral support to address systemic barriers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Public-Private-Development Partnerships to facilitate efficient development and implementation of effective policy focused on removing specific barriers to investment</a:t>
          </a:r>
          <a:endParaRPr lang="en-GB" sz="2000" kern="1200" dirty="0"/>
        </a:p>
      </dsp:txBody>
      <dsp:txXfrm>
        <a:off x="0" y="1033744"/>
        <a:ext cx="8449970" cy="3572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E37C7-F084-4440-9548-B5B0B5A83921}">
      <dsp:nvSpPr>
        <dsp:cNvPr id="0" name=""/>
        <dsp:cNvSpPr/>
      </dsp:nvSpPr>
      <dsp:spPr>
        <a:xfrm>
          <a:off x="0" y="0"/>
          <a:ext cx="1584679" cy="4162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Augmented Reality</a:t>
          </a:r>
          <a:endParaRPr lang="en-GB" sz="2100" kern="1200" dirty="0"/>
        </a:p>
      </dsp:txBody>
      <dsp:txXfrm>
        <a:off x="0" y="1664843"/>
        <a:ext cx="1584679" cy="1664843"/>
      </dsp:txXfrm>
    </dsp:sp>
    <dsp:sp modelId="{318D6047-EC47-4BF4-AFCE-598ECAC75C92}">
      <dsp:nvSpPr>
        <dsp:cNvPr id="0" name=""/>
        <dsp:cNvSpPr/>
      </dsp:nvSpPr>
      <dsp:spPr>
        <a:xfrm>
          <a:off x="99348" y="249726"/>
          <a:ext cx="1385981" cy="138598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5000" r="-1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6E86D-F7A4-4567-8561-FDB774771BA5}">
      <dsp:nvSpPr>
        <dsp:cNvPr id="0" name=""/>
        <dsp:cNvSpPr/>
      </dsp:nvSpPr>
      <dsp:spPr>
        <a:xfrm>
          <a:off x="1632220" y="0"/>
          <a:ext cx="1584679" cy="4162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Blockchain Technology</a:t>
          </a:r>
          <a:endParaRPr lang="en-GB" sz="2100" kern="1200" dirty="0"/>
        </a:p>
      </dsp:txBody>
      <dsp:txXfrm>
        <a:off x="1632220" y="1664843"/>
        <a:ext cx="1584679" cy="1664843"/>
      </dsp:txXfrm>
    </dsp:sp>
    <dsp:sp modelId="{FE5EDD97-6691-47EB-B563-474C187487B2}">
      <dsp:nvSpPr>
        <dsp:cNvPr id="0" name=""/>
        <dsp:cNvSpPr/>
      </dsp:nvSpPr>
      <dsp:spPr>
        <a:xfrm>
          <a:off x="1731568" y="249726"/>
          <a:ext cx="1385981" cy="138598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32000" r="-3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3C478-4221-4B0D-8005-B5A02253D192}">
      <dsp:nvSpPr>
        <dsp:cNvPr id="0" name=""/>
        <dsp:cNvSpPr/>
      </dsp:nvSpPr>
      <dsp:spPr>
        <a:xfrm>
          <a:off x="3264440" y="0"/>
          <a:ext cx="1584679" cy="4162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Big Data &amp; Analytics (AI)</a:t>
          </a:r>
          <a:endParaRPr lang="en-GB" sz="2100" kern="1200" dirty="0"/>
        </a:p>
      </dsp:txBody>
      <dsp:txXfrm>
        <a:off x="3264440" y="1664843"/>
        <a:ext cx="1584679" cy="1664843"/>
      </dsp:txXfrm>
    </dsp:sp>
    <dsp:sp modelId="{633D6732-3398-4111-B425-243B7FE084A6}">
      <dsp:nvSpPr>
        <dsp:cNvPr id="0" name=""/>
        <dsp:cNvSpPr/>
      </dsp:nvSpPr>
      <dsp:spPr>
        <a:xfrm>
          <a:off x="3363789" y="249726"/>
          <a:ext cx="1385981" cy="1385981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611C4-3160-4A9C-A55A-B7CB4224B145}">
      <dsp:nvSpPr>
        <dsp:cNvPr id="0" name=""/>
        <dsp:cNvSpPr/>
      </dsp:nvSpPr>
      <dsp:spPr>
        <a:xfrm>
          <a:off x="4896660" y="0"/>
          <a:ext cx="1584679" cy="4162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Internet of Things</a:t>
          </a:r>
          <a:endParaRPr lang="en-GB" sz="2100" kern="1200" dirty="0"/>
        </a:p>
      </dsp:txBody>
      <dsp:txXfrm>
        <a:off x="4896660" y="1664843"/>
        <a:ext cx="1584679" cy="1664843"/>
      </dsp:txXfrm>
    </dsp:sp>
    <dsp:sp modelId="{57F429DB-23A7-4341-A7A6-FF40062E5C35}">
      <dsp:nvSpPr>
        <dsp:cNvPr id="0" name=""/>
        <dsp:cNvSpPr/>
      </dsp:nvSpPr>
      <dsp:spPr>
        <a:xfrm>
          <a:off x="4996009" y="249726"/>
          <a:ext cx="1385981" cy="1385981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22000" r="-2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31D84-7AA5-4FCC-9143-653C7DA63C95}">
      <dsp:nvSpPr>
        <dsp:cNvPr id="0" name=""/>
        <dsp:cNvSpPr/>
      </dsp:nvSpPr>
      <dsp:spPr>
        <a:xfrm>
          <a:off x="6528880" y="0"/>
          <a:ext cx="1584679" cy="41621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Rapid Prototyping</a:t>
          </a:r>
          <a:endParaRPr lang="en-GB" sz="2100" kern="1200" dirty="0"/>
        </a:p>
      </dsp:txBody>
      <dsp:txXfrm>
        <a:off x="6528880" y="1664843"/>
        <a:ext cx="1584679" cy="1664843"/>
      </dsp:txXfrm>
    </dsp:sp>
    <dsp:sp modelId="{727ADFD9-CA26-4ABF-B48D-C9CB903FAC1D}">
      <dsp:nvSpPr>
        <dsp:cNvPr id="0" name=""/>
        <dsp:cNvSpPr/>
      </dsp:nvSpPr>
      <dsp:spPr>
        <a:xfrm>
          <a:off x="6628229" y="249726"/>
          <a:ext cx="1385981" cy="1385981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11000" r="-1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B1DF3-21C0-4E37-AAE9-73F25C51EA00}">
      <dsp:nvSpPr>
        <dsp:cNvPr id="0" name=""/>
        <dsp:cNvSpPr/>
      </dsp:nvSpPr>
      <dsp:spPr>
        <a:xfrm>
          <a:off x="324542" y="3329686"/>
          <a:ext cx="7464475" cy="624316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BA951-FF57-4CF5-9087-4F706DCC22B2}">
      <dsp:nvSpPr>
        <dsp:cNvPr id="0" name=""/>
        <dsp:cNvSpPr/>
      </dsp:nvSpPr>
      <dsp:spPr>
        <a:xfrm>
          <a:off x="1863661" y="379122"/>
          <a:ext cx="4899424" cy="4899424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cap="all" baseline="0" dirty="0"/>
            <a:t>Biotechnology</a:t>
          </a:r>
          <a:br>
            <a:rPr lang="en-IN" sz="1100" kern="1200" dirty="0"/>
          </a:br>
          <a:r>
            <a:rPr lang="en-IN" sz="1100" kern="1200" dirty="0"/>
            <a:t>Biochips</a:t>
          </a:r>
          <a:br>
            <a:rPr lang="en-IN" sz="1100" kern="1200" dirty="0"/>
          </a:br>
          <a:r>
            <a:rPr lang="en-IN" sz="1100" kern="1200" dirty="0"/>
            <a:t>Stem cells</a:t>
          </a:r>
          <a:br>
            <a:rPr lang="en-IN" sz="1100" kern="1200" dirty="0"/>
          </a:br>
          <a:r>
            <a:rPr lang="en-IN" sz="1100" kern="1200" dirty="0"/>
            <a:t>Bio-informatics</a:t>
          </a:r>
          <a:br>
            <a:rPr lang="en-IN" sz="1100" kern="1200" dirty="0"/>
          </a:br>
          <a:r>
            <a:rPr lang="en-IN" sz="1100" kern="1200" dirty="0"/>
            <a:t>Systemic biology</a:t>
          </a:r>
          <a:br>
            <a:rPr lang="en-IN" sz="1100" kern="1200" dirty="0"/>
          </a:br>
          <a:r>
            <a:rPr lang="en-IN" sz="1100" kern="1200" dirty="0"/>
            <a:t>Health monitoring</a:t>
          </a:r>
          <a:br>
            <a:rPr lang="en-IN" sz="1100" kern="1200" dirty="0"/>
          </a:br>
          <a:r>
            <a:rPr lang="en-IN" sz="1100" kern="1200" dirty="0"/>
            <a:t>Personalized medicine</a:t>
          </a:r>
          <a:br>
            <a:rPr lang="en-IN" sz="1100" kern="1200" dirty="0"/>
          </a:br>
          <a:r>
            <a:rPr lang="en-IN" sz="1100" kern="1200" dirty="0"/>
            <a:t>Regenerative medicine</a:t>
          </a:r>
          <a:br>
            <a:rPr lang="en-IN" sz="1100" kern="1200" dirty="0"/>
          </a:br>
          <a:r>
            <a:rPr lang="en-IN" sz="1100" kern="1200" dirty="0"/>
            <a:t>Neuroethologies</a:t>
          </a:r>
          <a:br>
            <a:rPr lang="en-IN" sz="1100" kern="1200" dirty="0"/>
          </a:br>
          <a:r>
            <a:rPr lang="en-IN" sz="1100" kern="1200" dirty="0" err="1"/>
            <a:t>Biocatalysis</a:t>
          </a:r>
          <a:br>
            <a:rPr lang="en-IN" sz="1100" kern="1200" dirty="0"/>
          </a:br>
          <a:r>
            <a:rPr lang="en-IN" sz="1100" kern="1200" dirty="0"/>
            <a:t>Medical &amp; bioimaging</a:t>
          </a:r>
        </a:p>
      </dsp:txBody>
      <dsp:txXfrm>
        <a:off x="4445774" y="1417333"/>
        <a:ext cx="1749794" cy="1458162"/>
      </dsp:txXfrm>
    </dsp:sp>
    <dsp:sp modelId="{16708BC1-8296-4B04-BD11-73CE99EBC186}">
      <dsp:nvSpPr>
        <dsp:cNvPr id="0" name=""/>
        <dsp:cNvSpPr/>
      </dsp:nvSpPr>
      <dsp:spPr>
        <a:xfrm>
          <a:off x="1762756" y="554101"/>
          <a:ext cx="4899424" cy="4899424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cap="all" baseline="0" dirty="0"/>
            <a:t>Advanced Materials</a:t>
          </a:r>
          <a:br>
            <a:rPr lang="en-IN" sz="1100" kern="1200" dirty="0"/>
          </a:br>
          <a:r>
            <a:rPr lang="en-IN" sz="1100" kern="1200" dirty="0"/>
            <a:t>Nanomaterials</a:t>
          </a:r>
          <a:br>
            <a:rPr lang="en-IN" sz="1100" kern="1200" dirty="0"/>
          </a:br>
          <a:r>
            <a:rPr lang="en-IN" sz="1100" kern="1200" dirty="0"/>
            <a:t>Nano devices</a:t>
          </a:r>
          <a:br>
            <a:rPr lang="en-IN" sz="1100" kern="1200" dirty="0"/>
          </a:br>
          <a:r>
            <a:rPr lang="en-IN" sz="1100" kern="1200" dirty="0"/>
            <a:t>Functional materials</a:t>
          </a:r>
          <a:br>
            <a:rPr lang="en-IN" sz="1100" kern="1200" dirty="0"/>
          </a:br>
          <a:r>
            <a:rPr lang="en-IN" sz="1100" kern="1200" dirty="0"/>
            <a:t>Additive Manufacturing</a:t>
          </a:r>
          <a:br>
            <a:rPr lang="en-IN" sz="1100" kern="1200" dirty="0"/>
          </a:br>
          <a:r>
            <a:rPr lang="en-IN" sz="1100" kern="1200" dirty="0"/>
            <a:t>Carbon nanotubes</a:t>
          </a:r>
          <a:endParaRPr lang="en-GB" sz="1100" kern="1200" dirty="0"/>
        </a:p>
      </dsp:txBody>
      <dsp:txXfrm>
        <a:off x="2929285" y="3732894"/>
        <a:ext cx="2624691" cy="1283182"/>
      </dsp:txXfrm>
    </dsp:sp>
    <dsp:sp modelId="{07445271-8372-4ABF-8E56-DEA44CD6C2F0}">
      <dsp:nvSpPr>
        <dsp:cNvPr id="0" name=""/>
        <dsp:cNvSpPr/>
      </dsp:nvSpPr>
      <dsp:spPr>
        <a:xfrm>
          <a:off x="1661851" y="379122"/>
          <a:ext cx="4899424" cy="4899424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cap="all" baseline="0" dirty="0"/>
            <a:t>Energy &amp; Environment</a:t>
          </a:r>
          <a:br>
            <a:rPr lang="en-IN" sz="1100" kern="1200" dirty="0"/>
          </a:br>
          <a:r>
            <a:rPr lang="en-IN" sz="1100" kern="1200" dirty="0"/>
            <a:t>Micro &amp; nanosatellites</a:t>
          </a:r>
          <a:br>
            <a:rPr lang="en-IN" sz="1100" kern="1200" dirty="0"/>
          </a:br>
          <a:r>
            <a:rPr lang="en-IN" sz="1100" kern="1200" dirty="0"/>
            <a:t>Power microgeneration</a:t>
          </a:r>
          <a:br>
            <a:rPr lang="en-IN" sz="1100" kern="1200" dirty="0"/>
          </a:br>
          <a:r>
            <a:rPr lang="en-IN" sz="1100" kern="1200" dirty="0"/>
            <a:t>Hydrogen energy</a:t>
          </a:r>
          <a:br>
            <a:rPr lang="en-IN" sz="1100" kern="1200" dirty="0"/>
          </a:br>
          <a:r>
            <a:rPr lang="en-IN" sz="1100" kern="1200" dirty="0"/>
            <a:t>Carbon capture &amp; storage</a:t>
          </a:r>
          <a:br>
            <a:rPr lang="en-IN" sz="1100" kern="1200" dirty="0"/>
          </a:br>
          <a:r>
            <a:rPr lang="en-IN" sz="1100" kern="1200" dirty="0"/>
            <a:t>Precision agriculture</a:t>
          </a:r>
          <a:br>
            <a:rPr lang="en-IN" sz="1100" kern="1200" dirty="0"/>
          </a:br>
          <a:r>
            <a:rPr lang="en-IN" sz="1100" kern="1200" dirty="0"/>
            <a:t>Electric vehicles</a:t>
          </a:r>
          <a:br>
            <a:rPr lang="en-IN" sz="1100" kern="1200" dirty="0"/>
          </a:br>
          <a:r>
            <a:rPr lang="en-IN" sz="1100" kern="1200" dirty="0"/>
            <a:t>Energy storage</a:t>
          </a:r>
          <a:br>
            <a:rPr lang="en-IN" sz="1100" kern="1200" dirty="0"/>
          </a:br>
          <a:r>
            <a:rPr lang="en-IN" sz="1100" kern="1200" dirty="0"/>
            <a:t>Smart grids</a:t>
          </a:r>
          <a:br>
            <a:rPr lang="en-IN" sz="1100" kern="1200" dirty="0"/>
          </a:br>
          <a:r>
            <a:rPr lang="en-IN" sz="1100" kern="1200" dirty="0"/>
            <a:t>Biofuels</a:t>
          </a:r>
          <a:br>
            <a:rPr lang="en-IN" sz="800" kern="1200" dirty="0"/>
          </a:br>
          <a:r>
            <a:rPr lang="en-IN" sz="800" kern="1200" dirty="0"/>
            <a:t>Drones</a:t>
          </a:r>
          <a:endParaRPr lang="en-GB" sz="800" kern="1200" dirty="0"/>
        </a:p>
      </dsp:txBody>
      <dsp:txXfrm>
        <a:off x="2229368" y="1417333"/>
        <a:ext cx="1749794" cy="1458162"/>
      </dsp:txXfrm>
    </dsp:sp>
    <dsp:sp modelId="{A69E69D1-D4C7-4233-ACE2-6101643D6BA7}">
      <dsp:nvSpPr>
        <dsp:cNvPr id="0" name=""/>
        <dsp:cNvSpPr/>
      </dsp:nvSpPr>
      <dsp:spPr>
        <a:xfrm>
          <a:off x="1560767" y="75824"/>
          <a:ext cx="5506019" cy="550601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6983D-E3B4-4049-8394-83B5A304CE6D}">
      <dsp:nvSpPr>
        <dsp:cNvPr id="0" name=""/>
        <dsp:cNvSpPr/>
      </dsp:nvSpPr>
      <dsp:spPr>
        <a:xfrm>
          <a:off x="1459458" y="250494"/>
          <a:ext cx="5506019" cy="550601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C1CB8-B426-4EC3-80A9-BAC76BD53409}">
      <dsp:nvSpPr>
        <dsp:cNvPr id="0" name=""/>
        <dsp:cNvSpPr/>
      </dsp:nvSpPr>
      <dsp:spPr>
        <a:xfrm>
          <a:off x="1358149" y="75824"/>
          <a:ext cx="5506019" cy="550601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6A263-16E2-4425-A3F8-510DCDE11C06}">
      <dsp:nvSpPr>
        <dsp:cNvPr id="0" name=""/>
        <dsp:cNvSpPr/>
      </dsp:nvSpPr>
      <dsp:spPr>
        <a:xfrm>
          <a:off x="1728192" y="0"/>
          <a:ext cx="4968552" cy="496855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48FBA-3387-4930-AC93-A46BCDF691E6}">
      <dsp:nvSpPr>
        <dsp:cNvPr id="0" name=""/>
        <dsp:cNvSpPr/>
      </dsp:nvSpPr>
      <dsp:spPr>
        <a:xfrm>
          <a:off x="2200204" y="472012"/>
          <a:ext cx="1937735" cy="1937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Decarbonized and Circular Economy</a:t>
          </a:r>
          <a:endParaRPr lang="en-GB" sz="2200" kern="1200" dirty="0"/>
        </a:p>
      </dsp:txBody>
      <dsp:txXfrm>
        <a:off x="2294796" y="566604"/>
        <a:ext cx="1748551" cy="1748551"/>
      </dsp:txXfrm>
    </dsp:sp>
    <dsp:sp modelId="{8FE83A8D-1789-4A43-B3C5-B5E0841C129C}">
      <dsp:nvSpPr>
        <dsp:cNvPr id="0" name=""/>
        <dsp:cNvSpPr/>
      </dsp:nvSpPr>
      <dsp:spPr>
        <a:xfrm>
          <a:off x="4286996" y="472012"/>
          <a:ext cx="1937735" cy="19377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World Free of Hunger and Extreme Poverty</a:t>
          </a:r>
          <a:endParaRPr lang="en-GB" sz="2200" kern="1200" dirty="0"/>
        </a:p>
      </dsp:txBody>
      <dsp:txXfrm>
        <a:off x="4381588" y="566604"/>
        <a:ext cx="1748551" cy="1748551"/>
      </dsp:txXfrm>
    </dsp:sp>
    <dsp:sp modelId="{B72C368F-82D0-4310-8F12-9AEC287F0965}">
      <dsp:nvSpPr>
        <dsp:cNvPr id="0" name=""/>
        <dsp:cNvSpPr/>
      </dsp:nvSpPr>
      <dsp:spPr>
        <a:xfrm>
          <a:off x="2200204" y="2558804"/>
          <a:ext cx="1937735" cy="19377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Responsible Business Conduct and Governance</a:t>
          </a:r>
          <a:endParaRPr lang="en-GB" sz="2200" kern="1200" dirty="0"/>
        </a:p>
      </dsp:txBody>
      <dsp:txXfrm>
        <a:off x="2294796" y="2653396"/>
        <a:ext cx="1748551" cy="1748551"/>
      </dsp:txXfrm>
    </dsp:sp>
    <dsp:sp modelId="{8DB59091-867E-46A5-913B-04C195882893}">
      <dsp:nvSpPr>
        <dsp:cNvPr id="0" name=""/>
        <dsp:cNvSpPr/>
      </dsp:nvSpPr>
      <dsp:spPr>
        <a:xfrm>
          <a:off x="4286996" y="2558804"/>
          <a:ext cx="1937735" cy="19377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Decent Work for All</a:t>
          </a:r>
          <a:endParaRPr lang="en-GB" sz="2200" kern="1200" dirty="0"/>
        </a:p>
      </dsp:txBody>
      <dsp:txXfrm>
        <a:off x="4381588" y="2653396"/>
        <a:ext cx="1748551" cy="1748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30D50-866F-4F9D-A2C9-AB991CEFC809}">
      <dsp:nvSpPr>
        <dsp:cNvPr id="0" name=""/>
        <dsp:cNvSpPr/>
      </dsp:nvSpPr>
      <dsp:spPr>
        <a:xfrm>
          <a:off x="277518" y="9660"/>
          <a:ext cx="8588962" cy="1250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985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GO RENEWABLES</a:t>
          </a:r>
          <a:endParaRPr lang="en-GB" sz="2200" kern="1200" dirty="0"/>
        </a:p>
      </dsp:txBody>
      <dsp:txXfrm>
        <a:off x="277518" y="322380"/>
        <a:ext cx="8276242" cy="625440"/>
      </dsp:txXfrm>
    </dsp:sp>
    <dsp:sp modelId="{A4EB27A7-6E7A-44FD-89D7-921EAA56757E}">
      <dsp:nvSpPr>
        <dsp:cNvPr id="0" name=""/>
        <dsp:cNvSpPr/>
      </dsp:nvSpPr>
      <dsp:spPr>
        <a:xfrm>
          <a:off x="277518" y="974269"/>
          <a:ext cx="2645400" cy="2409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Maximize substitution of non-renewable resources</a:t>
          </a:r>
          <a:endParaRPr lang="en-GB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b="1" kern="1200" dirty="0">
            <a:solidFill>
              <a:schemeClr val="accent1"/>
            </a:solidFill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i="1" kern="1200" dirty="0">
              <a:solidFill>
                <a:schemeClr val="accent1"/>
              </a:solidFill>
            </a:rPr>
            <a:t>Reinventing the Loop</a:t>
          </a:r>
          <a:endParaRPr lang="en-GB" sz="2200" b="1" i="1" kern="1200" dirty="0">
            <a:solidFill>
              <a:schemeClr val="accent1"/>
            </a:solidFill>
          </a:endParaRPr>
        </a:p>
      </dsp:txBody>
      <dsp:txXfrm>
        <a:off x="277518" y="974269"/>
        <a:ext cx="2645400" cy="2409655"/>
      </dsp:txXfrm>
    </dsp:sp>
    <dsp:sp modelId="{51949726-CF38-42AE-B6B5-D6677A6BDC53}">
      <dsp:nvSpPr>
        <dsp:cNvPr id="0" name=""/>
        <dsp:cNvSpPr/>
      </dsp:nvSpPr>
      <dsp:spPr>
        <a:xfrm>
          <a:off x="2922919" y="426620"/>
          <a:ext cx="5943562" cy="1250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985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RELENTLESSLY PRACTICE EFFICIENCY</a:t>
          </a:r>
          <a:endParaRPr lang="en-GB" sz="2200" kern="1200" dirty="0"/>
        </a:p>
      </dsp:txBody>
      <dsp:txXfrm>
        <a:off x="2922919" y="739340"/>
        <a:ext cx="5630842" cy="625440"/>
      </dsp:txXfrm>
    </dsp:sp>
    <dsp:sp modelId="{87A64902-502C-4447-B904-6DF689884FD2}">
      <dsp:nvSpPr>
        <dsp:cNvPr id="0" name=""/>
        <dsp:cNvSpPr/>
      </dsp:nvSpPr>
      <dsp:spPr>
        <a:xfrm>
          <a:off x="2922919" y="1391229"/>
          <a:ext cx="2645400" cy="2409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Improve efficiency of use of all resources</a:t>
          </a:r>
          <a:endParaRPr lang="en-GB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i="1" kern="1200" dirty="0">
              <a:solidFill>
                <a:schemeClr val="accent1"/>
              </a:solidFill>
            </a:rPr>
            <a:t>Dematerializing the Loop</a:t>
          </a:r>
          <a:endParaRPr lang="en-GB" sz="2200" b="1" i="1" kern="1200" dirty="0">
            <a:solidFill>
              <a:schemeClr val="accent1"/>
            </a:solidFill>
          </a:endParaRPr>
        </a:p>
      </dsp:txBody>
      <dsp:txXfrm>
        <a:off x="2922919" y="1391229"/>
        <a:ext cx="2645400" cy="2409655"/>
      </dsp:txXfrm>
    </dsp:sp>
    <dsp:sp modelId="{A669862E-D1AE-4F9C-927C-38F8AE92AECF}">
      <dsp:nvSpPr>
        <dsp:cNvPr id="0" name=""/>
        <dsp:cNvSpPr/>
      </dsp:nvSpPr>
      <dsp:spPr>
        <a:xfrm>
          <a:off x="5568319" y="843580"/>
          <a:ext cx="3298161" cy="12508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9857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RECYCLE PERPETUALLY</a:t>
          </a:r>
          <a:endParaRPr lang="en-GB" sz="2200" kern="1200" dirty="0"/>
        </a:p>
      </dsp:txBody>
      <dsp:txXfrm>
        <a:off x="5568319" y="1156300"/>
        <a:ext cx="2985441" cy="625440"/>
      </dsp:txXfrm>
    </dsp:sp>
    <dsp:sp modelId="{84A60207-8030-4CE4-8E23-65C84507B9D7}">
      <dsp:nvSpPr>
        <dsp:cNvPr id="0" name=""/>
        <dsp:cNvSpPr/>
      </dsp:nvSpPr>
      <dsp:spPr>
        <a:xfrm>
          <a:off x="5568319" y="1808189"/>
          <a:ext cx="2645400" cy="2374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Value recovery from all wastes</a:t>
          </a:r>
          <a:endParaRPr lang="en-GB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i="1" kern="1200" dirty="0">
              <a:solidFill>
                <a:schemeClr val="accent1"/>
              </a:solidFill>
            </a:rPr>
            <a:t>Closing the Loop</a:t>
          </a:r>
          <a:endParaRPr lang="en-GB" sz="2200" b="1" i="1" kern="1200" dirty="0">
            <a:solidFill>
              <a:schemeClr val="accent1"/>
            </a:solidFill>
          </a:endParaRPr>
        </a:p>
      </dsp:txBody>
      <dsp:txXfrm>
        <a:off x="5568319" y="1808189"/>
        <a:ext cx="2645400" cy="2374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8289F-9444-4113-AF55-E13C3C3FDA88}">
      <dsp:nvSpPr>
        <dsp:cNvPr id="0" name=""/>
        <dsp:cNvSpPr/>
      </dsp:nvSpPr>
      <dsp:spPr>
        <a:xfrm>
          <a:off x="1089120" y="951682"/>
          <a:ext cx="6534726" cy="3514152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BE043-DE2E-48DD-A19F-10CFBD00AB3C}">
      <dsp:nvSpPr>
        <dsp:cNvPr id="0" name=""/>
        <dsp:cNvSpPr/>
      </dsp:nvSpPr>
      <dsp:spPr>
        <a:xfrm>
          <a:off x="4356483" y="1324395"/>
          <a:ext cx="871" cy="276872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EAAF8-56E0-4601-BA0D-36A650478308}">
      <dsp:nvSpPr>
        <dsp:cNvPr id="0" name=""/>
        <dsp:cNvSpPr/>
      </dsp:nvSpPr>
      <dsp:spPr>
        <a:xfrm>
          <a:off x="1306945" y="1217905"/>
          <a:ext cx="2831714" cy="29817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IN" sz="1800" kern="1200" dirty="0"/>
            <a:t>Integration in Global Value Chains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IN" sz="1400" kern="1200"/>
            <a:t>Trade enables learning; upgrading industrial capabilities</a:t>
          </a:r>
          <a:endParaRPr lang="en-GB" sz="14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IN" sz="1800" kern="1200"/>
            <a:t>Leapfrogging</a:t>
          </a:r>
          <a:endParaRPr lang="en-GB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IN" sz="1400" kern="1200"/>
            <a:t>Late comers take advantage of lower entry barriers</a:t>
          </a:r>
          <a:endParaRPr lang="en-GB" sz="14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IN" sz="1800" kern="1200"/>
            <a:t>Sustainable Development</a:t>
          </a:r>
          <a:endParaRPr lang="en-GB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IN" sz="1400" kern="1200"/>
            <a:t>Twin benefit of enhanced productivity and resource efficiency</a:t>
          </a:r>
          <a:endParaRPr lang="en-GB" sz="1400" kern="1200"/>
        </a:p>
      </dsp:txBody>
      <dsp:txXfrm>
        <a:off x="1306945" y="1217905"/>
        <a:ext cx="2831714" cy="2981705"/>
      </dsp:txXfrm>
    </dsp:sp>
    <dsp:sp modelId="{030DE436-0C9A-4CB4-A740-E3D0D11A62E7}">
      <dsp:nvSpPr>
        <dsp:cNvPr id="0" name=""/>
        <dsp:cNvSpPr/>
      </dsp:nvSpPr>
      <dsp:spPr>
        <a:xfrm>
          <a:off x="4574308" y="1217905"/>
          <a:ext cx="2831714" cy="29817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IN" sz="1800" kern="1200" dirty="0"/>
            <a:t>Demographic Change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IN" sz="1400" kern="1200"/>
            <a:t>Global net decrease in jobs; growing inequalities</a:t>
          </a:r>
          <a:endParaRPr lang="en-GB" sz="14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IN" sz="1800" kern="1200"/>
            <a:t>Skills &amp; Education</a:t>
          </a:r>
          <a:endParaRPr lang="en-GB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IN" sz="1400" kern="1200"/>
            <a:t>Polarization of workforce; (re-)education challenges</a:t>
          </a:r>
          <a:endParaRPr lang="en-GB" sz="1400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n-IN" sz="1800" kern="1200"/>
            <a:t>Investment</a:t>
          </a:r>
          <a:endParaRPr lang="en-GB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IN" sz="1400" kern="1200" dirty="0"/>
            <a:t>Labour cost will no longer drive FDI; reshoring of investment</a:t>
          </a:r>
          <a:endParaRPr lang="en-GB" sz="1400" kern="1200" dirty="0"/>
        </a:p>
      </dsp:txBody>
      <dsp:txXfrm>
        <a:off x="4574308" y="1217905"/>
        <a:ext cx="2831714" cy="2981705"/>
      </dsp:txXfrm>
    </dsp:sp>
    <dsp:sp modelId="{34F3EAE6-1A85-4EFF-B5B4-89C7DF0E700E}">
      <dsp:nvSpPr>
        <dsp:cNvPr id="0" name=""/>
        <dsp:cNvSpPr/>
      </dsp:nvSpPr>
      <dsp:spPr>
        <a:xfrm rot="16200000">
          <a:off x="-1372249" y="1418771"/>
          <a:ext cx="3833620" cy="10891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Opportunities</a:t>
          </a:r>
          <a:endParaRPr lang="en-GB" sz="2500" kern="1200" dirty="0"/>
        </a:p>
      </dsp:txBody>
      <dsp:txXfrm>
        <a:off x="-1207646" y="1856581"/>
        <a:ext cx="3504413" cy="542709"/>
      </dsp:txXfrm>
    </dsp:sp>
    <dsp:sp modelId="{7C715AF4-E127-43BB-9E09-90697299481C}">
      <dsp:nvSpPr>
        <dsp:cNvPr id="0" name=""/>
        <dsp:cNvSpPr/>
      </dsp:nvSpPr>
      <dsp:spPr>
        <a:xfrm rot="5400000">
          <a:off x="6251597" y="2909624"/>
          <a:ext cx="3833620" cy="1089121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Challenges</a:t>
          </a:r>
          <a:endParaRPr lang="en-GB" sz="2500" kern="1200" dirty="0"/>
        </a:p>
      </dsp:txBody>
      <dsp:txXfrm>
        <a:off x="6416201" y="3018227"/>
        <a:ext cx="3504413" cy="542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E506A-C58A-4B01-A974-7AA144CAE829}">
      <dsp:nvSpPr>
        <dsp:cNvPr id="0" name=""/>
        <dsp:cNvSpPr/>
      </dsp:nvSpPr>
      <dsp:spPr>
        <a:xfrm>
          <a:off x="0" y="82964"/>
          <a:ext cx="9144000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Nurture Manufacturing Excellence</a:t>
          </a:r>
          <a:endParaRPr lang="en-GB" sz="2500" kern="1200" dirty="0"/>
        </a:p>
      </dsp:txBody>
      <dsp:txXfrm>
        <a:off x="0" y="415893"/>
        <a:ext cx="8811072" cy="665857"/>
      </dsp:txXfrm>
    </dsp:sp>
    <dsp:sp modelId="{43CED30D-92F4-4B44-A23F-F2C451784867}">
      <dsp:nvSpPr>
        <dsp:cNvPr id="0" name=""/>
        <dsp:cNvSpPr/>
      </dsp:nvSpPr>
      <dsp:spPr>
        <a:xfrm>
          <a:off x="0" y="1109908"/>
          <a:ext cx="2816352" cy="2565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Establish a manufacturing system that can benefit from digitalization</a:t>
          </a:r>
          <a:endParaRPr lang="en-GB" sz="2500" kern="1200" dirty="0"/>
        </a:p>
      </dsp:txBody>
      <dsp:txXfrm>
        <a:off x="0" y="1109908"/>
        <a:ext cx="2816352" cy="2565373"/>
      </dsp:txXfrm>
    </dsp:sp>
    <dsp:sp modelId="{4BFBB647-39E8-41E7-AD15-84E5AD53047C}">
      <dsp:nvSpPr>
        <dsp:cNvPr id="0" name=""/>
        <dsp:cNvSpPr/>
      </dsp:nvSpPr>
      <dsp:spPr>
        <a:xfrm>
          <a:off x="2816351" y="526869"/>
          <a:ext cx="6327648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Foster Innovation</a:t>
          </a:r>
          <a:endParaRPr lang="en-GB" sz="2500" kern="1200" dirty="0"/>
        </a:p>
      </dsp:txBody>
      <dsp:txXfrm>
        <a:off x="2816351" y="859798"/>
        <a:ext cx="5994720" cy="665857"/>
      </dsp:txXfrm>
    </dsp:sp>
    <dsp:sp modelId="{13F9B714-7DD4-4CF0-ABA2-E1EBBEAECF99}">
      <dsp:nvSpPr>
        <dsp:cNvPr id="0" name=""/>
        <dsp:cNvSpPr/>
      </dsp:nvSpPr>
      <dsp:spPr>
        <a:xfrm>
          <a:off x="2816351" y="1553813"/>
          <a:ext cx="2816352" cy="25653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Create functional, end-to-end innovation ecosystem</a:t>
          </a:r>
          <a:endParaRPr lang="en-GB" sz="2500" kern="1200" dirty="0"/>
        </a:p>
      </dsp:txBody>
      <dsp:txXfrm>
        <a:off x="2816351" y="1553813"/>
        <a:ext cx="2816352" cy="2565373"/>
      </dsp:txXfrm>
    </dsp:sp>
    <dsp:sp modelId="{F539A850-39A4-4848-968C-D72CA8C474E5}">
      <dsp:nvSpPr>
        <dsp:cNvPr id="0" name=""/>
        <dsp:cNvSpPr/>
      </dsp:nvSpPr>
      <dsp:spPr>
        <a:xfrm>
          <a:off x="5632704" y="970774"/>
          <a:ext cx="3511296" cy="133171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Facilitate Investment </a:t>
          </a:r>
          <a:endParaRPr lang="en-GB" sz="2500" kern="1200" dirty="0"/>
        </a:p>
      </dsp:txBody>
      <dsp:txXfrm>
        <a:off x="5632704" y="1303703"/>
        <a:ext cx="3178368" cy="665857"/>
      </dsp:txXfrm>
    </dsp:sp>
    <dsp:sp modelId="{66DC62D0-4B56-4E55-8581-98B0E35EC427}">
      <dsp:nvSpPr>
        <dsp:cNvPr id="0" name=""/>
        <dsp:cNvSpPr/>
      </dsp:nvSpPr>
      <dsp:spPr>
        <a:xfrm>
          <a:off x="5632704" y="1997718"/>
          <a:ext cx="2816352" cy="2527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Modern industrial policy that attracts and de-risks investments</a:t>
          </a:r>
          <a:endParaRPr lang="en-GB" sz="2500" kern="1200" dirty="0"/>
        </a:p>
      </dsp:txBody>
      <dsp:txXfrm>
        <a:off x="5632704" y="1997718"/>
        <a:ext cx="2816352" cy="25278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E506A-C58A-4B01-A974-7AA144CAE829}">
      <dsp:nvSpPr>
        <dsp:cNvPr id="0" name=""/>
        <dsp:cNvSpPr/>
      </dsp:nvSpPr>
      <dsp:spPr>
        <a:xfrm>
          <a:off x="0" y="305337"/>
          <a:ext cx="9144000" cy="13317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1141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Nurture Manufacturing Excellence</a:t>
          </a:r>
          <a:endParaRPr lang="en-GB" sz="2500" kern="1200" dirty="0"/>
        </a:p>
      </dsp:txBody>
      <dsp:txXfrm>
        <a:off x="0" y="638271"/>
        <a:ext cx="8811066" cy="665867"/>
      </dsp:txXfrm>
    </dsp:sp>
    <dsp:sp modelId="{43CED30D-92F4-4B44-A23F-F2C451784867}">
      <dsp:nvSpPr>
        <dsp:cNvPr id="0" name=""/>
        <dsp:cNvSpPr/>
      </dsp:nvSpPr>
      <dsp:spPr>
        <a:xfrm>
          <a:off x="0" y="1645812"/>
          <a:ext cx="8449970" cy="357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Establish a manufacturing system that can benefit from digitalization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Tap underutilized potential of appropriate, clean technology and modern/lean manufacturing and management techniques, particularly in MSME segment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Create and strengthen enterprise level capabilities 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Professionalize and institutionalize provision of business development services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Facilitate and encourage benchmarking and – collective - technology learning, including through e.g. diversified clusters</a:t>
          </a:r>
          <a:endParaRPr lang="en-GB" sz="2000" kern="1200" dirty="0"/>
        </a:p>
      </dsp:txBody>
      <dsp:txXfrm>
        <a:off x="0" y="1645812"/>
        <a:ext cx="8449970" cy="3572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34A5F-BC53-4DF6-98D8-BEC8D185C58D}">
      <dsp:nvSpPr>
        <dsp:cNvPr id="0" name=""/>
        <dsp:cNvSpPr/>
      </dsp:nvSpPr>
      <dsp:spPr>
        <a:xfrm>
          <a:off x="4844140" y="0"/>
          <a:ext cx="8725238" cy="1270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173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Foster Innovation</a:t>
          </a:r>
          <a:endParaRPr lang="en-GB" sz="2400" kern="1200" dirty="0"/>
        </a:p>
      </dsp:txBody>
      <dsp:txXfrm>
        <a:off x="4844140" y="317687"/>
        <a:ext cx="8407552" cy="635373"/>
      </dsp:txXfrm>
    </dsp:sp>
    <dsp:sp modelId="{6A94DB57-2C4E-4B27-BC4E-19A5F1FB98E0}">
      <dsp:nvSpPr>
        <dsp:cNvPr id="0" name=""/>
        <dsp:cNvSpPr/>
      </dsp:nvSpPr>
      <dsp:spPr>
        <a:xfrm>
          <a:off x="4818400" y="983917"/>
          <a:ext cx="8062992" cy="3408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Create functional, end-to-end innovation ecosystem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Innovation component that: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Brings together research, education and innovation</a:t>
          </a:r>
          <a:endParaRPr lang="en-GB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Innovates by learning, adapting and redefining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/>
            <a:t>Start up component to foster entrepreneurship and connect innovators with markets and investors</a:t>
          </a:r>
          <a:endParaRPr lang="en-GB" sz="2000" kern="1200" dirty="0"/>
        </a:p>
      </dsp:txBody>
      <dsp:txXfrm>
        <a:off x="4818400" y="983917"/>
        <a:ext cx="8062992" cy="3408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IN" altLang="en-US" sz="1200">
                <a:latin typeface="+mn-lt"/>
              </a:rPr>
              <a:t>Smart Manufacturing for Inclusive and Sustainable Industrial Development</a:t>
            </a:r>
            <a:endParaRPr lang="en-GB" altLang="en-US" sz="1200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887" y="3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en-US" sz="1200">
                <a:latin typeface="+mn-lt"/>
              </a:rPr>
              <a:t>26 October 2018</a:t>
            </a:r>
            <a:endParaRPr lang="en-GB" altLang="en-US" sz="1200" dirty="0">
              <a:latin typeface="+mn-lt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655" y="9722051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b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IN" altLang="en-US" sz="1200">
                <a:latin typeface="+mn-lt"/>
              </a:rPr>
              <a:t>4th Smart Manufacturing Summit, Confederation of Indian Industries</a:t>
            </a:r>
            <a:endParaRPr lang="en-GB" altLang="en-US" sz="1200" dirty="0">
              <a:latin typeface="+mn-lt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887" y="9720361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 sz="1200">
                <a:latin typeface="+mn-lt"/>
              </a:rPr>
              <a:pPr>
                <a:defRPr/>
              </a:pPr>
              <a:t>‹#›</a:t>
            </a:fld>
            <a:endParaRPr lang="en-GB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IN" altLang="en-US"/>
              <a:t>Smart Manufacturing for Inclusive and Sustainable Industrial Development</a:t>
            </a: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87" y="3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altLang="en-US"/>
              <a:t>26 October 2018</a:t>
            </a: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9938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57" y="4861027"/>
            <a:ext cx="5681364" cy="460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361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b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IN" altLang="en-US"/>
              <a:t>4th Smart Manufacturing Summit, Confederation of Indian Industries</a:t>
            </a: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87" y="9720361"/>
            <a:ext cx="3078047" cy="51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596" tIns="51299" rIns="102596" bIns="51299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35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655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cs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150F4-18A5-41F0-911D-76714409AF43}" type="slidenum">
              <a:rPr lang="en-GB"/>
              <a:pPr/>
              <a:t>21</a:t>
            </a:fld>
            <a:endParaRPr lang="en-GB"/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26 October 2018</a:t>
            </a:r>
          </a:p>
        </p:txBody>
      </p:sp>
      <p:sp>
        <p:nvSpPr>
          <p:cNvPr id="4915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IN"/>
              <a:t>Smart Manufacturing for Inclusive and Sustainable Industrial Development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5C95FA-871E-42F6-8BFA-F9B40D5AC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 altLang="en-US"/>
              <a:t>4th Smart Manufacturing Summit, Confederation of Indian Industries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88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2816"/>
            <a:ext cx="7903790" cy="432599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AT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5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UNIDObeta" TargetMode="Externa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twitter.com/UNIDO" TargetMode="External"/><Relationship Id="rId12" Type="http://schemas.openxmlformats.org/officeDocument/2006/relationships/hyperlink" Target="https://www.linkedin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UNIDO.HQ" TargetMode="External"/><Relationship Id="rId11" Type="http://schemas.openxmlformats.org/officeDocument/2006/relationships/hyperlink" Target="http://www.unido.org" TargetMode="External"/><Relationship Id="rId5" Type="http://schemas.openxmlformats.org/officeDocument/2006/relationships/image" Target="../media/image1.png"/><Relationship Id="rId10" Type="http://schemas.openxmlformats.org/officeDocument/2006/relationships/hyperlink" Target="https://www.flickr.com/photos/unido" TargetMode="External"/><Relationship Id="rId4" Type="http://schemas.openxmlformats.org/officeDocument/2006/relationships/theme" Target="../theme/theme1.xml"/><Relationship Id="rId9" Type="http://schemas.openxmlformats.org/officeDocument/2006/relationships/hyperlink" Target="https://www.instagram.com/unido_newsro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63811"/>
            <a:ext cx="7903790" cy="80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2817"/>
            <a:ext cx="790379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6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7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8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9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10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11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12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ade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8" y="0"/>
            <a:ext cx="9147688" cy="96381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87624" y="686161"/>
            <a:ext cx="1765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79BE0"/>
                </a:solidFill>
                <a:latin typeface="+mj-lt"/>
              </a:rPr>
              <a:t>UNIDO Regional Office in India</a:t>
            </a:r>
          </a:p>
        </p:txBody>
      </p:sp>
      <p:sp>
        <p:nvSpPr>
          <p:cNvPr id="23" name="Rounded Rectangle 22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>
              <a:lumMod val="6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1916832"/>
            <a:ext cx="9115152" cy="1368152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Smart Manufacturing for Inclusive and Sustainable Industrial Development</a:t>
            </a:r>
            <a:endParaRPr lang="en-IN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67744" y="3501008"/>
            <a:ext cx="6192688" cy="864096"/>
          </a:xfrm>
        </p:spPr>
        <p:txBody>
          <a:bodyPr/>
          <a:lstStyle/>
          <a:p>
            <a:r>
              <a:rPr lang="en-IN" dirty="0">
                <a:latin typeface="+mj-lt"/>
              </a:rPr>
              <a:t>26 October 2018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923928" y="4581128"/>
            <a:ext cx="3680612" cy="1514192"/>
          </a:xfrm>
        </p:spPr>
        <p:txBody>
          <a:bodyPr/>
          <a:lstStyle/>
          <a:p>
            <a:r>
              <a:rPr lang="en-IN" dirty="0"/>
              <a:t>René VAN BERKEL</a:t>
            </a:r>
            <a:br>
              <a:rPr lang="en-IN" dirty="0"/>
            </a:br>
            <a:r>
              <a:rPr lang="en-IN" dirty="0"/>
              <a:t>UNIDO Representative</a:t>
            </a:r>
            <a:br>
              <a:rPr lang="en-IN" dirty="0"/>
            </a:br>
            <a:r>
              <a:rPr lang="en-IN" dirty="0"/>
              <a:t>UNIDO Regional Office in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9AE14-B16F-4A6C-BEF2-794595C3C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73205"/>
            <a:ext cx="4139952" cy="21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91EB-843A-42E7-9C74-62E9BEB75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Growing Interest: opportunities &amp; challenges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065C13-7ADC-40B3-AA50-2AD09B8B2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56782"/>
            <a:ext cx="7488832" cy="4637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B8AA81-6B6C-4306-AB25-8E47F57D190B}"/>
              </a:ext>
            </a:extLst>
          </p:cNvPr>
          <p:cNvSpPr/>
          <p:nvPr/>
        </p:nvSpPr>
        <p:spPr>
          <a:xfrm>
            <a:off x="628650" y="1556792"/>
            <a:ext cx="408736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0B593D-5FDD-41F4-A092-F91571B5B6C7}"/>
              </a:ext>
            </a:extLst>
          </p:cNvPr>
          <p:cNvSpPr/>
          <p:nvPr/>
        </p:nvSpPr>
        <p:spPr>
          <a:xfrm>
            <a:off x="4067944" y="5825943"/>
            <a:ext cx="4176464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52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33DE-947B-4934-8B20-20C198C6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Solutions for Megachallenges?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A411CE-2881-4827-9C47-97A43B89A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807660"/>
              </p:ext>
            </p:extLst>
          </p:nvPr>
        </p:nvGraphicFramePr>
        <p:xfrm>
          <a:off x="107504" y="1484784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56943C8-601F-45E1-A3D6-046352C6B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94" y="1645330"/>
            <a:ext cx="1680989" cy="1645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693DF-7505-46BB-BB19-C0AAEBE4A1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086" y="3146478"/>
            <a:ext cx="1217887" cy="16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34F0B-1F37-4F26-A4AE-85C8126C1E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5073" y="3146478"/>
            <a:ext cx="1273781" cy="16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0AA2FE-7C5E-40BC-A82B-E4E6E08A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9105"/>
            <a:ext cx="1018805" cy="997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8CC33-DB42-473D-BBB3-4F84A51EA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Decarbonized and Circular Economy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BC781-28FA-4813-81DC-DD07359A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858" y="5937438"/>
            <a:ext cx="4359739" cy="963811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D145A2B-2C73-4C79-96E6-9DEDC06C7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50294"/>
              </p:ext>
            </p:extLst>
          </p:nvPr>
        </p:nvGraphicFramePr>
        <p:xfrm>
          <a:off x="8545" y="1668868"/>
          <a:ext cx="9144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AE6E50-A151-4A8E-B3EA-E2BEEA286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952" y="5249105"/>
            <a:ext cx="7416825" cy="6402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accent1"/>
                </a:solidFill>
              </a:rPr>
              <a:t>Shift to extended business models focused on value creation, value preservation and value recovery</a:t>
            </a:r>
          </a:p>
        </p:txBody>
      </p:sp>
    </p:spTree>
    <p:extLst>
      <p:ext uri="{BB962C8B-B14F-4D97-AF65-F5344CB8AC3E}">
        <p14:creationId xmlns:p14="http://schemas.microsoft.com/office/powerpoint/2010/main" val="10778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D1D2-E0C0-431A-9D31-08D62F6C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Employment and Future of Work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BEB74-0C16-40C0-8FAB-EED4CDEB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2494"/>
            <a:ext cx="2411760" cy="1438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BB9536-783F-41BF-A6DE-5A9EFB06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940" y="4666667"/>
            <a:ext cx="2857500" cy="118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0736E-59BF-45D0-B318-2F4DD185D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644" y="3641724"/>
            <a:ext cx="4238625" cy="110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FC3E7-1AC4-4FA5-B056-25DCE7DBC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1654609"/>
            <a:ext cx="2638425" cy="144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23D95-5092-4B53-BC35-6339B8DFB0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880" y="1799437"/>
            <a:ext cx="2838450" cy="127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CA3252-52D1-4608-82C7-38B08D7F6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72816"/>
            <a:ext cx="933450" cy="2571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7D682C-5CB5-4BA3-9202-2F7351144981}"/>
              </a:ext>
            </a:extLst>
          </p:cNvPr>
          <p:cNvSpPr txBox="1"/>
          <p:nvPr/>
        </p:nvSpPr>
        <p:spPr>
          <a:xfrm>
            <a:off x="7729382" y="6078940"/>
            <a:ext cx="129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+mn-lt"/>
              </a:rPr>
              <a:t>UNDP, 2018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53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3D1D2-E0C0-431A-9D31-08D62F6C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Employment and Future of Work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7D682C-5CB5-4BA3-9202-2F7351144981}"/>
              </a:ext>
            </a:extLst>
          </p:cNvPr>
          <p:cNvSpPr txBox="1"/>
          <p:nvPr/>
        </p:nvSpPr>
        <p:spPr>
          <a:xfrm>
            <a:off x="7224757" y="6078940"/>
            <a:ext cx="179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err="1">
                <a:latin typeface="+mn-lt"/>
              </a:rPr>
              <a:t>WorldBank</a:t>
            </a:r>
            <a:r>
              <a:rPr lang="en-IN" dirty="0">
                <a:latin typeface="+mn-lt"/>
              </a:rPr>
              <a:t>, 2018</a:t>
            </a:r>
            <a:endParaRPr lang="en-GB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FE368-F6E5-4D09-AFE1-835172C085A3}"/>
              </a:ext>
            </a:extLst>
          </p:cNvPr>
          <p:cNvSpPr txBox="1"/>
          <p:nvPr/>
        </p:nvSpPr>
        <p:spPr>
          <a:xfrm>
            <a:off x="5031600" y="1731679"/>
            <a:ext cx="324042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cap="all" dirty="0">
                <a:solidFill>
                  <a:schemeClr val="tx2"/>
                </a:solidFill>
                <a:latin typeface="+mj-lt"/>
              </a:rPr>
              <a:t>New Business Models</a:t>
            </a:r>
          </a:p>
          <a:p>
            <a:pPr algn="ctr"/>
            <a:r>
              <a:rPr lang="en-IN" dirty="0">
                <a:solidFill>
                  <a:schemeClr val="tx2"/>
                </a:solidFill>
                <a:latin typeface="+mj-lt"/>
              </a:rPr>
              <a:t>Platform technologies allow ‘scale without mass through bandwidth’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D9E3B6-BA65-457A-88F0-B35C22793754}"/>
              </a:ext>
            </a:extLst>
          </p:cNvPr>
          <p:cNvSpPr txBox="1"/>
          <p:nvPr/>
        </p:nvSpPr>
        <p:spPr>
          <a:xfrm>
            <a:off x="467544" y="1687960"/>
            <a:ext cx="324042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cap="all" dirty="0">
                <a:solidFill>
                  <a:schemeClr val="tx2"/>
                </a:solidFill>
                <a:latin typeface="+mj-lt"/>
              </a:rPr>
              <a:t>Changing Skills</a:t>
            </a:r>
          </a:p>
          <a:p>
            <a:pPr algn="ctr"/>
            <a:r>
              <a:rPr lang="en-IN" dirty="0">
                <a:solidFill>
                  <a:schemeClr val="tx2"/>
                </a:solidFill>
                <a:latin typeface="+mj-lt"/>
              </a:rPr>
              <a:t>Labour market calls for advanced cognitive, socio-behavioural and adaptive, combinatory skills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63A243-6FA3-4357-84AF-B079A4BFB22B}"/>
              </a:ext>
            </a:extLst>
          </p:cNvPr>
          <p:cNvSpPr txBox="1"/>
          <p:nvPr/>
        </p:nvSpPr>
        <p:spPr>
          <a:xfrm>
            <a:off x="323529" y="3959373"/>
            <a:ext cx="292477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cap="all" dirty="0">
                <a:solidFill>
                  <a:schemeClr val="tx2"/>
                </a:solidFill>
                <a:latin typeface="+mj-lt"/>
              </a:rPr>
              <a:t>Invest in Human Capital</a:t>
            </a:r>
          </a:p>
          <a:p>
            <a:pPr algn="ctr"/>
            <a:r>
              <a:rPr lang="en-IN" dirty="0">
                <a:solidFill>
                  <a:schemeClr val="tx2"/>
                </a:solidFill>
                <a:latin typeface="+mj-lt"/>
              </a:rPr>
              <a:t>Improve in particular early childhood education for higher order cognitive and socio-behavioural skills in addition to foundational skills 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FF080A-7CF5-4F5D-8C72-77541B96335C}"/>
              </a:ext>
            </a:extLst>
          </p:cNvPr>
          <p:cNvSpPr txBox="1"/>
          <p:nvPr/>
        </p:nvSpPr>
        <p:spPr>
          <a:xfrm>
            <a:off x="3302149" y="3965724"/>
            <a:ext cx="25922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cap="all" dirty="0">
                <a:solidFill>
                  <a:schemeClr val="tx2"/>
                </a:solidFill>
                <a:latin typeface="+mj-lt"/>
              </a:rPr>
              <a:t>Strengthen social protection</a:t>
            </a:r>
          </a:p>
          <a:p>
            <a:pPr algn="ctr"/>
            <a:r>
              <a:rPr lang="en-IN" dirty="0">
                <a:solidFill>
                  <a:schemeClr val="tx2"/>
                </a:solidFill>
                <a:latin typeface="+mj-lt"/>
              </a:rPr>
              <a:t>Solid guaranteed social minimum and strengthened social insurance, complemented with labour market reforms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293ECE-9F37-4170-83F4-D52261DE727B}"/>
              </a:ext>
            </a:extLst>
          </p:cNvPr>
          <p:cNvSpPr txBox="1"/>
          <p:nvPr/>
        </p:nvSpPr>
        <p:spPr>
          <a:xfrm>
            <a:off x="5948282" y="3959373"/>
            <a:ext cx="259228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cap="all" dirty="0">
                <a:solidFill>
                  <a:schemeClr val="tx2"/>
                </a:solidFill>
                <a:latin typeface="+mj-lt"/>
              </a:rPr>
              <a:t>Mobilize revenue</a:t>
            </a:r>
          </a:p>
          <a:p>
            <a:pPr algn="ctr"/>
            <a:r>
              <a:rPr lang="en-IN" dirty="0">
                <a:solidFill>
                  <a:schemeClr val="tx2"/>
                </a:solidFill>
                <a:latin typeface="+mj-lt"/>
              </a:rPr>
              <a:t>Creating fiscal space for public financing of human capital development and social protection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F908F-9924-40FD-B8F7-1AB14EF1C06E}"/>
              </a:ext>
            </a:extLst>
          </p:cNvPr>
          <p:cNvSpPr txBox="1"/>
          <p:nvPr/>
        </p:nvSpPr>
        <p:spPr>
          <a:xfrm>
            <a:off x="2359960" y="3019919"/>
            <a:ext cx="42521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IN" b="1" cap="all" dirty="0" err="1">
                <a:latin typeface="+mn-lt"/>
              </a:rPr>
              <a:t>PubLic</a:t>
            </a:r>
            <a:r>
              <a:rPr lang="en-IN" b="1" cap="all" dirty="0">
                <a:latin typeface="+mn-lt"/>
              </a:rPr>
              <a:t> Policy </a:t>
            </a:r>
          </a:p>
          <a:p>
            <a:pPr algn="ctr"/>
            <a:r>
              <a:rPr lang="en-IN" dirty="0">
                <a:latin typeface="+mn-lt"/>
              </a:rPr>
              <a:t>manage the direction and effects of change</a:t>
            </a:r>
            <a:endParaRPr lang="en-GB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745A65-541B-4384-85CB-8EEF2388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819" y="5103743"/>
            <a:ext cx="759181" cy="9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47A1-F87F-4BDF-90BD-77264B520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Implications for Developing Countries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507C50-1B45-4B16-9262-4A0E713BA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34650"/>
              </p:ext>
            </p:extLst>
          </p:nvPr>
        </p:nvGraphicFramePr>
        <p:xfrm>
          <a:off x="179512" y="963811"/>
          <a:ext cx="8712968" cy="5417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08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UNIDO Role in the Smart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628800"/>
            <a:ext cx="6804248" cy="4680520"/>
          </a:xfrm>
        </p:spPr>
        <p:txBody>
          <a:bodyPr>
            <a:noAutofit/>
          </a:bodyPr>
          <a:lstStyle/>
          <a:p>
            <a:pPr marL="685800" lvl="2" indent="0">
              <a:spcBef>
                <a:spcPts val="1800"/>
              </a:spcBef>
              <a:buNone/>
            </a:pPr>
            <a:r>
              <a:rPr lang="en-US" sz="1600" dirty="0"/>
              <a:t>Establishing multi-stakeholder knowledge sharing platforms to create awareness on Industry 4.0 opportunities and challenges for pursuing inclusive and sustainable industrialization in developing countries</a:t>
            </a:r>
          </a:p>
          <a:p>
            <a:pPr marL="685800" lvl="2" indent="0">
              <a:spcBef>
                <a:spcPts val="1800"/>
              </a:spcBef>
              <a:buNone/>
            </a:pPr>
            <a:r>
              <a:rPr lang="en-US" sz="1600" dirty="0"/>
              <a:t>Support governments and industry to work together with an aim to establish innovation-friendly policies, regulations and standards and to build an enabling digital Infrastructure and ensure digital Inclusion</a:t>
            </a:r>
          </a:p>
          <a:p>
            <a:pPr marL="685800" lvl="2" indent="0">
              <a:spcBef>
                <a:spcPts val="1800"/>
              </a:spcBef>
              <a:buNone/>
            </a:pPr>
            <a:r>
              <a:rPr lang="en-US" sz="1600" dirty="0"/>
              <a:t>Sharing available tools and methods for innovation management and foster innovation hubs and networks</a:t>
            </a:r>
          </a:p>
          <a:p>
            <a:pPr marL="685800" lvl="2" indent="0">
              <a:spcBef>
                <a:spcPts val="1800"/>
              </a:spcBef>
              <a:buNone/>
            </a:pPr>
            <a:r>
              <a:rPr lang="en-US" sz="1600" dirty="0"/>
              <a:t>Exploring methods and best practices to support SMEs digital transformation and bridging the gender digital divide</a:t>
            </a:r>
          </a:p>
          <a:p>
            <a:pPr marL="685800" lvl="2" indent="0">
              <a:spcBef>
                <a:spcPts val="1800"/>
              </a:spcBef>
              <a:buNone/>
            </a:pPr>
            <a:r>
              <a:rPr lang="en-US" sz="1600" dirty="0"/>
              <a:t>Building awareness on the issues of new infrastructure, standards and policies that need to be developed or mainstreamed to correspond to the new technologies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80360" y="1757928"/>
            <a:ext cx="91440" cy="4206240"/>
            <a:chOff x="461117" y="2076335"/>
            <a:chExt cx="189307" cy="3480255"/>
          </a:xfrm>
        </p:grpSpPr>
        <p:sp>
          <p:nvSpPr>
            <p:cNvPr id="5" name="Rectangle 4"/>
            <p:cNvSpPr/>
            <p:nvPr/>
          </p:nvSpPr>
          <p:spPr>
            <a:xfrm>
              <a:off x="467544" y="2076335"/>
              <a:ext cx="182880" cy="5915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1117" y="2798511"/>
              <a:ext cx="182880" cy="59155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1117" y="3520687"/>
              <a:ext cx="182880" cy="59155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117" y="4242863"/>
              <a:ext cx="182880" cy="5915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1117" y="4965039"/>
              <a:ext cx="182880" cy="5915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51520" y="1895088"/>
            <a:ext cx="2160240" cy="3931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800" b="1" dirty="0">
                <a:solidFill>
                  <a:schemeClr val="accent5"/>
                </a:solidFill>
              </a:rPr>
              <a:t>KNOWLEDGE SHARING</a:t>
            </a: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b="1" dirty="0">
              <a:solidFill>
                <a:schemeClr val="accent4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POLICY SUPPORT</a:t>
            </a: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b="1" dirty="0">
              <a:solidFill>
                <a:schemeClr val="accent4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800" b="1" dirty="0">
                <a:solidFill>
                  <a:schemeClr val="tx2"/>
                </a:solidFill>
              </a:rPr>
              <a:t>INNOVATION MANAGEMENT</a:t>
            </a: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b="1" dirty="0">
              <a:solidFill>
                <a:schemeClr val="accent4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800" b="1" dirty="0">
                <a:solidFill>
                  <a:schemeClr val="accent4"/>
                </a:solidFill>
              </a:rPr>
              <a:t>SUPPORT TO SMEs</a:t>
            </a: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b="1" dirty="0">
              <a:solidFill>
                <a:schemeClr val="accent4"/>
              </a:solidFill>
            </a:endParaRPr>
          </a:p>
          <a:p>
            <a:pPr marL="0" indent="0" algn="r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800" b="1" dirty="0">
                <a:solidFill>
                  <a:schemeClr val="accent3"/>
                </a:solidFill>
              </a:rPr>
              <a:t>AWARENESS RAISING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7BF64-53D3-4121-9373-B51462ED6596}"/>
              </a:ext>
            </a:extLst>
          </p:cNvPr>
          <p:cNvSpPr txBox="1"/>
          <p:nvPr/>
        </p:nvSpPr>
        <p:spPr>
          <a:xfrm>
            <a:off x="857891" y="5820862"/>
            <a:ext cx="744530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/>
            <a:r>
              <a:rPr lang="en-IN" dirty="0">
                <a:latin typeface="+mn-lt"/>
              </a:rPr>
              <a:t>Preparedness (improved understanding and foresight) </a:t>
            </a:r>
            <a:r>
              <a:rPr lang="en-IN" dirty="0">
                <a:latin typeface="+mn-lt"/>
                <a:sym typeface="Wingdings" panose="05000000000000000000" pitchFamily="2" charset="2"/>
              </a:rPr>
              <a:t> Observatory</a:t>
            </a:r>
            <a:br>
              <a:rPr lang="en-IN" dirty="0">
                <a:latin typeface="+mn-lt"/>
                <a:sym typeface="Wingdings" panose="05000000000000000000" pitchFamily="2" charset="2"/>
              </a:rPr>
            </a:br>
            <a:r>
              <a:rPr lang="en-IN" dirty="0">
                <a:latin typeface="+mn-lt"/>
                <a:sym typeface="Wingdings" panose="05000000000000000000" pitchFamily="2" charset="2"/>
              </a:rPr>
              <a:t>Technical assistance (paving the way for deployment)  Centre of Excellence 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21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FD6F-4DCA-4F53-BD38-374E6434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Smart Transition to Smart Manufacturing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A56806-9DF4-4873-BACB-4EB7466ED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200001"/>
              </p:ext>
            </p:extLst>
          </p:nvPr>
        </p:nvGraphicFramePr>
        <p:xfrm>
          <a:off x="0" y="1556792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36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B88C47-DEA0-4128-9BAE-D8D1AEFC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4BD7239-63FD-4C02-9A2A-0BC1D6FEB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808982"/>
              </p:ext>
            </p:extLst>
          </p:nvPr>
        </p:nvGraphicFramePr>
        <p:xfrm>
          <a:off x="0" y="62068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099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A56806-9DF4-4873-BACB-4EB7466ED5D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444605"/>
              </p:ext>
            </p:extLst>
          </p:nvPr>
        </p:nvGraphicFramePr>
        <p:xfrm>
          <a:off x="-4609020" y="692696"/>
          <a:ext cx="183620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33F711-DE2E-4D96-B6A7-EB93FED08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930628"/>
              </p:ext>
            </p:extLst>
          </p:nvPr>
        </p:nvGraphicFramePr>
        <p:xfrm>
          <a:off x="620105" y="2564904"/>
          <a:ext cx="790379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2002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6526C3-56AE-4512-82B4-B861B9DE6EC4}"/>
              </a:ext>
            </a:extLst>
          </p:cNvPr>
          <p:cNvGraphicFramePr/>
          <p:nvPr>
            <p:extLst/>
          </p:nvPr>
        </p:nvGraphicFramePr>
        <p:xfrm>
          <a:off x="2267744" y="908720"/>
          <a:ext cx="7846974" cy="574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 descr="H:\ISID Brochure\ISID SDGs brochure\Icons\TGG_Icon_Color_09.jpg">
            <a:extLst>
              <a:ext uri="{FF2B5EF4-FFF2-40B4-BE49-F238E27FC236}">
                <a16:creationId xmlns:a16="http://schemas.microsoft.com/office/drawing/2014/main" id="{A74F2471-DF00-4DF7-A926-70ABC9E21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" y="1100248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BB97324C-134A-4926-8564-44FFE8AE2CFC}"/>
              </a:ext>
            </a:extLst>
          </p:cNvPr>
          <p:cNvSpPr txBox="1">
            <a:spLocks/>
          </p:cNvSpPr>
          <p:nvPr/>
        </p:nvSpPr>
        <p:spPr>
          <a:xfrm>
            <a:off x="395536" y="2132856"/>
            <a:ext cx="3528392" cy="381642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698D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99A54-6990-4656-B8B4-581AD47D9F93}"/>
              </a:ext>
            </a:extLst>
          </p:cNvPr>
          <p:cNvSpPr txBox="1"/>
          <p:nvPr/>
        </p:nvSpPr>
        <p:spPr>
          <a:xfrm>
            <a:off x="920556" y="1119842"/>
            <a:ext cx="36345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Build resilient infrastructure, promote inclusive and sustainable industrialization and foster innovation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65D88-D1C8-4120-9647-FA0D2CBCE362}"/>
              </a:ext>
            </a:extLst>
          </p:cNvPr>
          <p:cNvSpPr txBox="1"/>
          <p:nvPr/>
        </p:nvSpPr>
        <p:spPr>
          <a:xfrm>
            <a:off x="0" y="3436148"/>
            <a:ext cx="392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i="1" dirty="0">
                <a:solidFill>
                  <a:srgbClr val="C00000"/>
                </a:solidFill>
                <a:latin typeface="+mj-lt"/>
              </a:rPr>
              <a:t>An industrial transformation towards factories that are fit for the future – which were already urgently needed yesterday</a:t>
            </a:r>
          </a:p>
        </p:txBody>
      </p:sp>
    </p:spTree>
    <p:extLst>
      <p:ext uri="{BB962C8B-B14F-4D97-AF65-F5344CB8AC3E}">
        <p14:creationId xmlns:p14="http://schemas.microsoft.com/office/powerpoint/2010/main" val="3015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A56806-9DF4-4873-BACB-4EB7466ED5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640459"/>
              </p:ext>
            </p:extLst>
          </p:nvPr>
        </p:nvGraphicFramePr>
        <p:xfrm>
          <a:off x="0" y="836712"/>
          <a:ext cx="91440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EBDF16-FA3C-4C72-9902-E4840EEB0D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800" y="4725144"/>
            <a:ext cx="2223424" cy="154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F94AC-0463-4486-886B-907F1115C3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0072" y="4721187"/>
            <a:ext cx="1214728" cy="155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11349-8E31-4167-BF00-8A26014E3D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3929" y="4742591"/>
            <a:ext cx="1076070" cy="1551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A4C72-0F8E-4919-91DF-EE02A2F756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352" y="4752091"/>
            <a:ext cx="3320504" cy="155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7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D0C84-1F64-45A9-B0F8-3A6FBA8E6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119187"/>
            <a:ext cx="8058150" cy="4619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A6D423-E02D-4432-9B09-8C24B831A5C3}"/>
              </a:ext>
            </a:extLst>
          </p:cNvPr>
          <p:cNvSpPr txBox="1"/>
          <p:nvPr/>
        </p:nvSpPr>
        <p:spPr>
          <a:xfrm>
            <a:off x="438150" y="5415646"/>
            <a:ext cx="255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/>
              <a:t>r.vanberkel</a:t>
            </a:r>
            <a:r>
              <a:rPr lang="en-IN" dirty="0"/>
              <a:t>(a)unido.org</a:t>
            </a:r>
            <a:br>
              <a:rPr lang="en-IN" dirty="0"/>
            </a:br>
            <a:r>
              <a:rPr lang="en-IN" dirty="0"/>
              <a:t>www.unido.org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9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D5AE-2906-4287-9F6E-574F048F8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The 4</a:t>
            </a:r>
            <a:r>
              <a:rPr lang="en-IN" baseline="30000" dirty="0"/>
              <a:t>th</a:t>
            </a:r>
            <a:r>
              <a:rPr lang="en-IN" dirty="0"/>
              <a:t> Industrial Revolution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7570F-4793-4647-B161-0CBFACC51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8317866" cy="48124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FC69B0-277F-494C-8CAC-E649D4AD0954}"/>
              </a:ext>
            </a:extLst>
          </p:cNvPr>
          <p:cNvSpPr/>
          <p:nvPr/>
        </p:nvSpPr>
        <p:spPr>
          <a:xfrm>
            <a:off x="827584" y="1574486"/>
            <a:ext cx="51125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1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0825" y="911969"/>
            <a:ext cx="8634418" cy="1061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4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>
                <a:solidFill>
                  <a:srgbClr val="0698DF"/>
                </a:solidFill>
                <a:latin typeface="+mj-lt"/>
              </a:rPr>
              <a:t>The 4</a:t>
            </a:r>
            <a:r>
              <a:rPr lang="en-US" altLang="en-US" baseline="30000" dirty="0">
                <a:solidFill>
                  <a:srgbClr val="0698DF"/>
                </a:solidFill>
                <a:latin typeface="+mj-lt"/>
              </a:rPr>
              <a:t>th</a:t>
            </a:r>
            <a:r>
              <a:rPr lang="en-US" altLang="en-US" dirty="0">
                <a:solidFill>
                  <a:srgbClr val="0698DF"/>
                </a:solidFill>
                <a:latin typeface="+mj-lt"/>
              </a:rPr>
              <a:t> Industrial Revolution</a:t>
            </a:r>
            <a:endParaRPr lang="en-US" altLang="en-US" sz="1600" dirty="0">
              <a:solidFill>
                <a:srgbClr val="0698DF"/>
              </a:solidFill>
              <a:latin typeface="+mj-lt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670815" y="4149080"/>
            <a:ext cx="1861624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MetaBook-Roman" pitchFamily="50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+mn-lt"/>
              </a:rPr>
              <a:t>TODAY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n-lt"/>
              </a:rPr>
              <a:t>CYBER PHYSICAL PRODUCTION SYSTEMS</a:t>
            </a:r>
            <a:endParaRPr lang="en-US" altLang="en-US" sz="1800" dirty="0">
              <a:solidFill>
                <a:schemeClr val="accent4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accent4"/>
                </a:solidFill>
                <a:latin typeface="+mn-lt"/>
              </a:rPr>
              <a:t>Internet of Things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670815" y="1988840"/>
            <a:ext cx="1861625" cy="1861625"/>
            <a:chOff x="7003253" y="1263483"/>
            <a:chExt cx="1463040" cy="1463040"/>
          </a:xfrm>
        </p:grpSpPr>
        <p:sp>
          <p:nvSpPr>
            <p:cNvPr id="3" name="Oval 2"/>
            <p:cNvSpPr/>
            <p:nvPr/>
          </p:nvSpPr>
          <p:spPr>
            <a:xfrm>
              <a:off x="7003253" y="1263483"/>
              <a:ext cx="1463040" cy="146304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187513" y="1435949"/>
              <a:ext cx="1051409" cy="1116747"/>
              <a:chOff x="7297787" y="1378051"/>
              <a:chExt cx="1174688" cy="1247689"/>
            </a:xfrm>
          </p:grpSpPr>
          <p:pic>
            <p:nvPicPr>
              <p:cNvPr id="1030" name="Picture 6" descr="https://d30y9cdsu7xlg0.cloudfront.net/png/1261927-200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0855"/>
              <a:stretch/>
            </p:blipFill>
            <p:spPr bwMode="auto">
              <a:xfrm rot="1381734">
                <a:off x="7660794" y="1668184"/>
                <a:ext cx="579857" cy="4009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s://d30y9cdsu7xlg0.cloudfront.net/png/1135407-200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91650" y="1378051"/>
                <a:ext cx="480825" cy="480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https://d30y9cdsu7xlg0.cloudfront.net/png/1135407-20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7787" y="1962806"/>
                <a:ext cx="662934" cy="662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Rectangle 35"/>
          <p:cNvSpPr/>
          <p:nvPr/>
        </p:nvSpPr>
        <p:spPr>
          <a:xfrm>
            <a:off x="6670814" y="3977188"/>
            <a:ext cx="1861625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7584" y="1988840"/>
            <a:ext cx="5449808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solidFill>
                  <a:schemeClr val="tx2"/>
                </a:solidFill>
              </a:rPr>
              <a:t>DECENTRALIZED DECISION-MAKING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Cyber-physical systems are independent and make uncomplicated decision on their own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</a:rPr>
              <a:t>INFORMATION TRANSPARENCY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Sensor data lets systems build virtual copy of the physical world</a:t>
            </a:r>
          </a:p>
          <a:p>
            <a:pPr algn="l"/>
            <a:endParaRPr lang="en-US" sz="1600" b="1" dirty="0">
              <a:solidFill>
                <a:schemeClr val="accent4"/>
              </a:solidFill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</a:rPr>
              <a:t>TECHNICAL ASSISTANCE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Systems aid humans in problem-solving and decision-making, assist them with unsafe, dangerous tasks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2"/>
                </a:solidFill>
              </a:rPr>
              <a:t>INTEROPERABILITY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Devices, sensors, machines and people connect and communicate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194715" y="3548309"/>
            <a:ext cx="367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  <a:latin typeface="+mn-lt"/>
              </a:rPr>
              <a:t>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92206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806D-AAF3-4F91-A2AA-ECEB221B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Digitalization in Industry 4.0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34B81-212C-4BE2-B923-9C31CCE4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9139"/>
            <a:ext cx="9144000" cy="576064"/>
          </a:xfrm>
        </p:spPr>
        <p:txBody>
          <a:bodyPr>
            <a:normAutofit fontScale="92500"/>
          </a:bodyPr>
          <a:lstStyle/>
          <a:p>
            <a:r>
              <a:rPr lang="en-IN" dirty="0"/>
              <a:t>Platform digital technologies that connect with the physical world of manufacturing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B7ABF0-374C-41D9-921E-2391AF2A22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825368"/>
              </p:ext>
            </p:extLst>
          </p:nvPr>
        </p:nvGraphicFramePr>
        <p:xfrm>
          <a:off x="515220" y="1916832"/>
          <a:ext cx="8113560" cy="416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56E2ED-2A65-49F6-93BB-F70C1CDF1C3C}"/>
              </a:ext>
            </a:extLst>
          </p:cNvPr>
          <p:cNvSpPr txBox="1"/>
          <p:nvPr/>
        </p:nvSpPr>
        <p:spPr>
          <a:xfrm>
            <a:off x="7614800" y="6078940"/>
            <a:ext cx="14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+mn-lt"/>
              </a:rPr>
              <a:t>UNIDO, 2017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7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A2A7-9BC1-4DB7-8D09-D3F24452A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09005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/>
              <a:t>Unlocks Potential of Frontier Production Technologies 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173BD4-83A9-4E51-BCF7-ADA6A0435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977066"/>
              </p:ext>
            </p:extLst>
          </p:nvPr>
        </p:nvGraphicFramePr>
        <p:xfrm>
          <a:off x="135886" y="1169206"/>
          <a:ext cx="8424937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A71BA4-60CE-4C01-84D3-DAEDB4E98E81}"/>
              </a:ext>
            </a:extLst>
          </p:cNvPr>
          <p:cNvSpPr txBox="1"/>
          <p:nvPr/>
        </p:nvSpPr>
        <p:spPr>
          <a:xfrm>
            <a:off x="6784252" y="6078940"/>
            <a:ext cx="223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+mn-lt"/>
              </a:rPr>
              <a:t>Based on ESCAP, 2018</a:t>
            </a:r>
            <a:endParaRPr lang="en-GB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2EDFBB-3FE8-425F-96A7-C61ADCE16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322" y="4941752"/>
            <a:ext cx="1057677" cy="11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2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j-lt"/>
              </a:rPr>
              <a:t>Industry 4.0: Smart Factory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302631" y="1844823"/>
            <a:ext cx="4269369" cy="4269369"/>
            <a:chOff x="2312573" y="1577424"/>
            <a:chExt cx="5058471" cy="5058471"/>
          </a:xfrm>
        </p:grpSpPr>
        <p:sp>
          <p:nvSpPr>
            <p:cNvPr id="5" name="Oval 4"/>
            <p:cNvSpPr/>
            <p:nvPr/>
          </p:nvSpPr>
          <p:spPr>
            <a:xfrm>
              <a:off x="2312573" y="1577424"/>
              <a:ext cx="5058471" cy="5058471"/>
            </a:xfrm>
            <a:prstGeom prst="roundRect">
              <a:avLst>
                <a:gd name="adj" fmla="val 638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2312573" y="2521093"/>
              <a:ext cx="4114800" cy="4114800"/>
            </a:xfrm>
            <a:prstGeom prst="roundRect">
              <a:avLst>
                <a:gd name="adj" fmla="val 755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1502675"/>
                <a:satOff val="-6595"/>
                <a:lumOff val="1961"/>
                <a:alphaOff val="0"/>
              </a:schemeClr>
            </a:fillRef>
            <a:effectRef idx="0">
              <a:schemeClr val="accent5">
                <a:alpha val="50000"/>
                <a:hueOff val="1502675"/>
                <a:satOff val="-6595"/>
                <a:lumOff val="196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2312573" y="3435493"/>
              <a:ext cx="3200400" cy="3200400"/>
            </a:xfrm>
            <a:prstGeom prst="roundRect">
              <a:avLst>
                <a:gd name="adj" fmla="val 9345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3005349"/>
                <a:satOff val="-13190"/>
                <a:lumOff val="3921"/>
                <a:alphaOff val="0"/>
              </a:schemeClr>
            </a:fillRef>
            <a:effectRef idx="0">
              <a:schemeClr val="accent5">
                <a:alpha val="50000"/>
                <a:hueOff val="3005349"/>
                <a:satOff val="-13190"/>
                <a:lumOff val="392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2312573" y="4349892"/>
              <a:ext cx="2286000" cy="2286000"/>
            </a:xfrm>
            <a:prstGeom prst="roundRect">
              <a:avLst>
                <a:gd name="adj" fmla="val 1056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4508024"/>
                <a:satOff val="-19785"/>
                <a:lumOff val="5882"/>
                <a:alphaOff val="0"/>
              </a:schemeClr>
            </a:fillRef>
            <a:effectRef idx="0">
              <a:schemeClr val="accent5">
                <a:alpha val="50000"/>
                <a:hueOff val="4508024"/>
                <a:satOff val="-19785"/>
                <a:lumOff val="588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2312573" y="5264292"/>
              <a:ext cx="1371600" cy="1371600"/>
            </a:xfrm>
            <a:prstGeom prst="roundRect">
              <a:avLst>
                <a:gd name="adj" fmla="val 1776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6010699"/>
                <a:satOff val="-26380"/>
                <a:lumOff val="7843"/>
                <a:alphaOff val="0"/>
              </a:schemeClr>
            </a:fillRef>
            <a:effectRef idx="0">
              <a:schemeClr val="accent5">
                <a:alpha val="50000"/>
                <a:hueOff val="6010699"/>
                <a:satOff val="-26380"/>
                <a:lumOff val="7843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11" name="Rectangle 10"/>
          <p:cNvSpPr/>
          <p:nvPr/>
        </p:nvSpPr>
        <p:spPr>
          <a:xfrm>
            <a:off x="4860032" y="1988840"/>
            <a:ext cx="406794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</a:rPr>
              <a:t>Technical System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Technical machinery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</a:rPr>
              <a:t>Embedded System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Hardware &amp; software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</a:rPr>
              <a:t>Cyber-Physical System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Merging of physical + virtual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</a:rPr>
              <a:t>Cyber-Physical-Production System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Application to manufacturing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chemeClr val="tx2"/>
                </a:solidFill>
              </a:rPr>
              <a:t>Smart Factory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Network of people, machinery and resources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860032" y="278092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60032" y="3621021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4461114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60032" y="530120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764582" y="2195042"/>
            <a:ext cx="457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836027" y="3140123"/>
            <a:ext cx="457200" cy="457200"/>
            <a:chOff x="2836027" y="3140123"/>
            <a:chExt cx="457200" cy="457200"/>
          </a:xfrm>
        </p:grpSpPr>
        <p:sp>
          <p:nvSpPr>
            <p:cNvPr id="19" name="Rounded Rectangle 18"/>
            <p:cNvSpPr/>
            <p:nvPr/>
          </p:nvSpPr>
          <p:spPr>
            <a:xfrm>
              <a:off x="2836027" y="3140123"/>
              <a:ext cx="457200" cy="457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s://d30y9cdsu7xlg0.cloudfront.net/png/942540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747" y="3193125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1259632" y="4470194"/>
            <a:ext cx="1987875" cy="975030"/>
            <a:chOff x="1259632" y="4470194"/>
            <a:chExt cx="1987875" cy="975030"/>
          </a:xfrm>
        </p:grpSpPr>
        <p:pic>
          <p:nvPicPr>
            <p:cNvPr id="24" name="Picture 4" descr="https://d30y9cdsu7xlg0.cloudfront.net/png/1135407-2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5405" y="4636658"/>
              <a:ext cx="642102" cy="64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1259632" y="4729109"/>
              <a:ext cx="457200" cy="457200"/>
              <a:chOff x="2053040" y="3890687"/>
              <a:chExt cx="457200" cy="45720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2053040" y="3890687"/>
                <a:ext cx="457200" cy="4572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" descr="https://d30y9cdsu7xlg0.cloudfront.net/png/942540-2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8760" y="3943689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https://d30y9cdsu7xlg0.cloudfront.net/png/12034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32" y="4470194"/>
              <a:ext cx="975030" cy="975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2053040" y="3689536"/>
            <a:ext cx="1438840" cy="975030"/>
            <a:chOff x="2053040" y="3689536"/>
            <a:chExt cx="1438840" cy="975030"/>
          </a:xfrm>
        </p:grpSpPr>
        <p:grpSp>
          <p:nvGrpSpPr>
            <p:cNvPr id="18" name="Group 17"/>
            <p:cNvGrpSpPr/>
            <p:nvPr/>
          </p:nvGrpSpPr>
          <p:grpSpPr>
            <a:xfrm>
              <a:off x="2053040" y="3948451"/>
              <a:ext cx="457200" cy="457200"/>
              <a:chOff x="2053040" y="3890687"/>
              <a:chExt cx="457200" cy="45720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053040" y="3890687"/>
                <a:ext cx="457200" cy="4572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2" descr="https://d30y9cdsu7xlg0.cloudfront.net/png/942540-2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8760" y="3943689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4" descr="https://d30y9cdsu7xlg0.cloudfront.net/png/12034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850" y="3689536"/>
              <a:ext cx="975030" cy="975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459012" y="5262282"/>
            <a:ext cx="2744836" cy="975030"/>
            <a:chOff x="459012" y="5262282"/>
            <a:chExt cx="2744836" cy="975030"/>
          </a:xfrm>
        </p:grpSpPr>
        <p:grpSp>
          <p:nvGrpSpPr>
            <p:cNvPr id="28" name="Group 27"/>
            <p:cNvGrpSpPr/>
            <p:nvPr/>
          </p:nvGrpSpPr>
          <p:grpSpPr>
            <a:xfrm>
              <a:off x="459012" y="5521197"/>
              <a:ext cx="457200" cy="457200"/>
              <a:chOff x="2053040" y="3890687"/>
              <a:chExt cx="457200" cy="4572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2053040" y="3890687"/>
                <a:ext cx="457200" cy="4572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" descr="https://d30y9cdsu7xlg0.cloudfront.net/png/942540-2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8760" y="3943689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4" descr="https://d30y9cdsu7xlg0.cloudfront.net/png/1135407-20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70849" y="5428746"/>
              <a:ext cx="642102" cy="64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d30y9cdsu7xlg0.cloudfront.net/png/12034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262282"/>
              <a:ext cx="975030" cy="975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s://d30y9cdsu7xlg0.cloudfront.net/png/971702-2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207" y="5475477"/>
              <a:ext cx="548641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2372214" y="6093296"/>
            <a:ext cx="2135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Fraunhofer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Austria</a:t>
            </a:r>
          </a:p>
        </p:txBody>
      </p:sp>
    </p:spTree>
    <p:extLst>
      <p:ext uri="{BB962C8B-B14F-4D97-AF65-F5344CB8AC3E}">
        <p14:creationId xmlns:p14="http://schemas.microsoft.com/office/powerpoint/2010/main" val="387348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Producer </a:t>
            </a:r>
            <a:r>
              <a:rPr lang="en-US" dirty="0">
                <a:latin typeface="+mj-lt"/>
              </a:rPr>
              <a:t>Benefits of a Smart Factory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63688" y="1990854"/>
            <a:ext cx="2232248" cy="395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DRIVER FOR INNOVATION</a:t>
            </a:r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2000" b="1" dirty="0"/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2000" b="1" dirty="0"/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accent5"/>
                </a:solidFill>
              </a:rPr>
              <a:t>INCREASED (RESOURCE) EFFICIENCY</a:t>
            </a:r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2000" b="1" dirty="0"/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2000" b="1" dirty="0"/>
          </a:p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2000" b="1" dirty="0">
                <a:solidFill>
                  <a:schemeClr val="accent3"/>
                </a:solidFill>
              </a:rPr>
              <a:t>INCREASED</a:t>
            </a:r>
            <a:br>
              <a:rPr lang="en-US" sz="2000" b="1" dirty="0">
                <a:solidFill>
                  <a:schemeClr val="accent3"/>
                </a:solidFill>
              </a:rPr>
            </a:br>
            <a:r>
              <a:rPr lang="en-US" sz="2000" b="1" dirty="0">
                <a:solidFill>
                  <a:schemeClr val="accent3"/>
                </a:solidFill>
              </a:rPr>
              <a:t>PRODUCTIVITY </a:t>
            </a:r>
            <a:endParaRPr lang="en-US" sz="1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39952" y="1990854"/>
            <a:ext cx="4752528" cy="3958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Smart factories are drivers for innovation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Digitalization allows for new business models, products and processes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Resource usage is optimized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Early detection and corrective 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Products can be designed and produced faster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Machines can be repaired quicker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Procurement processes are faster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9872" y="1916832"/>
            <a:ext cx="1224136" cy="4104456"/>
            <a:chOff x="379872" y="1916832"/>
            <a:chExt cx="1224136" cy="4104456"/>
          </a:xfrm>
        </p:grpSpPr>
        <p:sp>
          <p:nvSpPr>
            <p:cNvPr id="3" name="Oval 2"/>
            <p:cNvSpPr/>
            <p:nvPr/>
          </p:nvSpPr>
          <p:spPr>
            <a:xfrm>
              <a:off x="379872" y="1916832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9872" y="3357999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cs typeface="Aharoni" panose="02010803020104030203" pitchFamily="2" charset="-79"/>
                </a:rPr>
                <a:t>+30%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79872" y="4797152"/>
              <a:ext cx="1224136" cy="1224136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https://d30y9cdsu7xlg0.cloudfront.net/png/759430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90" y="2052650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995936" y="1990854"/>
            <a:ext cx="91440" cy="4030434"/>
            <a:chOff x="808152" y="1700808"/>
            <a:chExt cx="182880" cy="2978630"/>
          </a:xfrm>
        </p:grpSpPr>
        <p:sp>
          <p:nvSpPr>
            <p:cNvPr id="18" name="Rectangle 17"/>
            <p:cNvSpPr/>
            <p:nvPr/>
          </p:nvSpPr>
          <p:spPr>
            <a:xfrm>
              <a:off x="808152" y="2732923"/>
              <a:ext cx="18288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8152" y="1700808"/>
              <a:ext cx="18288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8152" y="3765038"/>
              <a:ext cx="18288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37C2463-1044-4CAE-A0EC-BB1DD3C6E8ED}"/>
              </a:ext>
            </a:extLst>
          </p:cNvPr>
          <p:cNvSpPr/>
          <p:nvPr/>
        </p:nvSpPr>
        <p:spPr>
          <a:xfrm>
            <a:off x="554159" y="5217977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+25%</a:t>
            </a:r>
          </a:p>
        </p:txBody>
      </p:sp>
    </p:spTree>
    <p:extLst>
      <p:ext uri="{BB962C8B-B14F-4D97-AF65-F5344CB8AC3E}">
        <p14:creationId xmlns:p14="http://schemas.microsoft.com/office/powerpoint/2010/main" val="131920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Consumer </a:t>
            </a:r>
            <a:r>
              <a:rPr lang="en-US" dirty="0">
                <a:latin typeface="+mj-lt"/>
              </a:rPr>
              <a:t>Benefits of a Smart Factory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179D9-DAAE-48E9-8A6C-4E17EA721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59035"/>
            <a:ext cx="8566436" cy="44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7342</TotalTime>
  <Words>933</Words>
  <Application>Microsoft Office PowerPoint</Application>
  <PresentationFormat>On-screen Show (4:3)</PresentationFormat>
  <Paragraphs>180</Paragraphs>
  <Slides>21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Aharoni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Smart Manufacturing for Inclusive and Sustainable Industrial Development</vt:lpstr>
      <vt:lpstr>PowerPoint Presentation</vt:lpstr>
      <vt:lpstr>The 4th Industrial Revolution</vt:lpstr>
      <vt:lpstr>PowerPoint Presentation</vt:lpstr>
      <vt:lpstr>Digitalization in Industry 4.0</vt:lpstr>
      <vt:lpstr>Unlocks Potential of Frontier Production Technologies </vt:lpstr>
      <vt:lpstr>Industry 4.0: Smart Factory</vt:lpstr>
      <vt:lpstr>Producer Benefits of a Smart Factory</vt:lpstr>
      <vt:lpstr>Consumer Benefits of a Smart Factory</vt:lpstr>
      <vt:lpstr>Growing Interest: opportunities &amp; challenges</vt:lpstr>
      <vt:lpstr>Solutions for Megachallenges?</vt:lpstr>
      <vt:lpstr>Decarbonized and Circular Economy</vt:lpstr>
      <vt:lpstr>Employment and Future of Work</vt:lpstr>
      <vt:lpstr>Employment and Future of Work</vt:lpstr>
      <vt:lpstr>Implications for Developing Countries</vt:lpstr>
      <vt:lpstr>UNIDO Role in the Smart Industrial Revolution</vt:lpstr>
      <vt:lpstr>Smart Transition to Smart Manufacturing</vt:lpstr>
      <vt:lpstr>PowerPoint Presentation</vt:lpstr>
      <vt:lpstr>PowerPoint Presentation</vt:lpstr>
      <vt:lpstr>PowerPoint Presentation</vt:lpstr>
      <vt:lpstr>PowerPoint Presentation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Xin YAO</dc:creator>
  <cp:lastModifiedBy>VAN BERKEL, Rene</cp:lastModifiedBy>
  <cp:revision>431</cp:revision>
  <cp:lastPrinted>2017-11-06T13:14:18Z</cp:lastPrinted>
  <dcterms:created xsi:type="dcterms:W3CDTF">2008-01-28T10:27:53Z</dcterms:created>
  <dcterms:modified xsi:type="dcterms:W3CDTF">2018-10-26T05:12:05Z</dcterms:modified>
</cp:coreProperties>
</file>