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</p:sldMasterIdLst>
  <p:notesMasterIdLst>
    <p:notesMasterId r:id="rId17"/>
  </p:notesMasterIdLst>
  <p:sldIdLst>
    <p:sldId id="313" r:id="rId4"/>
    <p:sldId id="314" r:id="rId5"/>
    <p:sldId id="315" r:id="rId6"/>
    <p:sldId id="316" r:id="rId7"/>
    <p:sldId id="310" r:id="rId8"/>
    <p:sldId id="311" r:id="rId9"/>
    <p:sldId id="317" r:id="rId10"/>
    <p:sldId id="289" r:id="rId11"/>
    <p:sldId id="290" r:id="rId12"/>
    <p:sldId id="266" r:id="rId13"/>
    <p:sldId id="286" r:id="rId14"/>
    <p:sldId id="292" r:id="rId15"/>
    <p:sldId id="312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65">
          <p15:clr>
            <a:srgbClr val="A4A3A4"/>
          </p15:clr>
        </p15:guide>
        <p15:guide id="4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92" d="100"/>
          <a:sy n="92" d="100"/>
        </p:scale>
        <p:origin x="576" y="78"/>
      </p:cViewPr>
      <p:guideLst>
        <p:guide orient="horz" pos="1620"/>
        <p:guide pos="2880"/>
        <p:guide pos="546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1F10C-EBD2-437D-B073-49C3FAF4832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F39673A4-A07E-4EEA-93BA-23756FF6C05B}">
      <dgm:prSet/>
      <dgm:spPr/>
      <dgm:t>
        <a:bodyPr/>
        <a:lstStyle/>
        <a:p>
          <a:pPr rtl="0"/>
          <a:r>
            <a:rPr lang="de-DE" dirty="0" smtClean="0"/>
            <a:t>Wave I</a:t>
          </a:r>
          <a:endParaRPr lang="en-GB" dirty="0"/>
        </a:p>
      </dgm:t>
    </dgm:pt>
    <dgm:pt modelId="{16841069-5914-4D78-9FFD-5EF12C99DB2F}" type="parTrans" cxnId="{ECB9B160-2199-44CD-87AD-F64389F639AD}">
      <dgm:prSet/>
      <dgm:spPr/>
      <dgm:t>
        <a:bodyPr/>
        <a:lstStyle/>
        <a:p>
          <a:endParaRPr lang="de-DE"/>
        </a:p>
      </dgm:t>
    </dgm:pt>
    <dgm:pt modelId="{C531EB80-E39C-4EAE-B49B-AC46CF92F207}" type="sibTrans" cxnId="{ECB9B160-2199-44CD-87AD-F64389F639AD}">
      <dgm:prSet/>
      <dgm:spPr/>
      <dgm:t>
        <a:bodyPr/>
        <a:lstStyle/>
        <a:p>
          <a:endParaRPr lang="de-DE"/>
        </a:p>
      </dgm:t>
    </dgm:pt>
    <dgm:pt modelId="{201E64DE-9B2A-4144-9E9B-91E9EA1A59CD}">
      <dgm:prSet/>
      <dgm:spPr/>
      <dgm:t>
        <a:bodyPr/>
        <a:lstStyle/>
        <a:p>
          <a:pPr rtl="0"/>
          <a:r>
            <a:rPr lang="de-DE" dirty="0" smtClean="0"/>
            <a:t>Wave II</a:t>
          </a:r>
          <a:endParaRPr lang="en-GB" dirty="0"/>
        </a:p>
      </dgm:t>
    </dgm:pt>
    <dgm:pt modelId="{B75C3FC7-220A-4910-B8FE-4F7EEB9BCB92}" type="parTrans" cxnId="{6DEE4B70-25C5-43DB-BCEA-6D50A964E33A}">
      <dgm:prSet/>
      <dgm:spPr/>
      <dgm:t>
        <a:bodyPr/>
        <a:lstStyle/>
        <a:p>
          <a:endParaRPr lang="de-DE"/>
        </a:p>
      </dgm:t>
    </dgm:pt>
    <dgm:pt modelId="{60EEA895-9632-47BD-87BC-D7664CDBB0CE}" type="sibTrans" cxnId="{6DEE4B70-25C5-43DB-BCEA-6D50A964E33A}">
      <dgm:prSet/>
      <dgm:spPr/>
      <dgm:t>
        <a:bodyPr/>
        <a:lstStyle/>
        <a:p>
          <a:endParaRPr lang="de-DE"/>
        </a:p>
      </dgm:t>
    </dgm:pt>
    <dgm:pt modelId="{964695E9-541E-42FB-A848-0C3FE0BFCE27}">
      <dgm:prSet/>
      <dgm:spPr/>
      <dgm:t>
        <a:bodyPr/>
        <a:lstStyle/>
        <a:p>
          <a:pPr rtl="0"/>
          <a:r>
            <a:rPr lang="de-DE" dirty="0" smtClean="0"/>
            <a:t>Wave III</a:t>
          </a:r>
          <a:endParaRPr lang="en-GB" dirty="0"/>
        </a:p>
      </dgm:t>
    </dgm:pt>
    <dgm:pt modelId="{A220A32C-D046-4CB4-9950-75D160B45453}" type="parTrans" cxnId="{27C4A337-5DD7-489F-B07F-0546DE3CACC4}">
      <dgm:prSet/>
      <dgm:spPr/>
      <dgm:t>
        <a:bodyPr/>
        <a:lstStyle/>
        <a:p>
          <a:endParaRPr lang="de-DE"/>
        </a:p>
      </dgm:t>
    </dgm:pt>
    <dgm:pt modelId="{DFFFA77F-A99F-420C-A14C-BA8E0C361EF2}" type="sibTrans" cxnId="{27C4A337-5DD7-489F-B07F-0546DE3CACC4}">
      <dgm:prSet/>
      <dgm:spPr/>
      <dgm:t>
        <a:bodyPr/>
        <a:lstStyle/>
        <a:p>
          <a:endParaRPr lang="de-DE"/>
        </a:p>
      </dgm:t>
    </dgm:pt>
    <dgm:pt modelId="{D7394AA2-7427-4F7E-B6B8-1A24E45507B5}">
      <dgm:prSet/>
      <dgm:spPr/>
      <dgm:t>
        <a:bodyPr/>
        <a:lstStyle/>
        <a:p>
          <a:pPr rtl="0"/>
          <a:r>
            <a:rPr lang="de-DE" dirty="0" smtClean="0"/>
            <a:t>Awareness</a:t>
          </a:r>
          <a:endParaRPr lang="en-GB" dirty="0"/>
        </a:p>
      </dgm:t>
    </dgm:pt>
    <dgm:pt modelId="{7DF975D8-5C7F-447B-B43D-3F8E798728FF}" type="parTrans" cxnId="{47820DC0-4D78-4AC0-A102-277842692AF3}">
      <dgm:prSet/>
      <dgm:spPr/>
      <dgm:t>
        <a:bodyPr/>
        <a:lstStyle/>
        <a:p>
          <a:endParaRPr lang="de-DE"/>
        </a:p>
      </dgm:t>
    </dgm:pt>
    <dgm:pt modelId="{5B7BD32C-B1F9-4A9E-B735-A4856A5042BD}" type="sibTrans" cxnId="{47820DC0-4D78-4AC0-A102-277842692AF3}">
      <dgm:prSet/>
      <dgm:spPr/>
      <dgm:t>
        <a:bodyPr/>
        <a:lstStyle/>
        <a:p>
          <a:endParaRPr lang="de-DE"/>
        </a:p>
      </dgm:t>
    </dgm:pt>
    <dgm:pt modelId="{8C4FF22C-23DE-4B5C-A8FC-C51BDCE58D3B}">
      <dgm:prSet/>
      <dgm:spPr/>
      <dgm:t>
        <a:bodyPr/>
        <a:lstStyle/>
        <a:p>
          <a:pPr rtl="0"/>
          <a:r>
            <a:rPr lang="de-DE" dirty="0" smtClean="0"/>
            <a:t>Understanding</a:t>
          </a:r>
          <a:endParaRPr lang="en-GB" dirty="0"/>
        </a:p>
      </dgm:t>
    </dgm:pt>
    <dgm:pt modelId="{40170081-B58F-4638-BF1C-49C002239044}" type="parTrans" cxnId="{296D80AB-1FAC-41FB-86C6-163FCA8B9C96}">
      <dgm:prSet/>
      <dgm:spPr/>
      <dgm:t>
        <a:bodyPr/>
        <a:lstStyle/>
        <a:p>
          <a:endParaRPr lang="de-DE"/>
        </a:p>
      </dgm:t>
    </dgm:pt>
    <dgm:pt modelId="{6D6A3B2C-5898-4586-BAC8-F1B9DB315955}" type="sibTrans" cxnId="{296D80AB-1FAC-41FB-86C6-163FCA8B9C96}">
      <dgm:prSet/>
      <dgm:spPr/>
      <dgm:t>
        <a:bodyPr/>
        <a:lstStyle/>
        <a:p>
          <a:endParaRPr lang="de-DE"/>
        </a:p>
      </dgm:t>
    </dgm:pt>
    <dgm:pt modelId="{FD9A5F38-CE2F-40B1-BB72-E071CA61C367}">
      <dgm:prSet/>
      <dgm:spPr/>
      <dgm:t>
        <a:bodyPr/>
        <a:lstStyle/>
        <a:p>
          <a:pPr rtl="0"/>
          <a:r>
            <a:rPr lang="de-DE" dirty="0" smtClean="0"/>
            <a:t>Training</a:t>
          </a:r>
          <a:endParaRPr lang="en-GB" dirty="0"/>
        </a:p>
      </dgm:t>
    </dgm:pt>
    <dgm:pt modelId="{D7ACA43F-6611-425C-9EE2-DC573CC3D910}" type="parTrans" cxnId="{D1323770-9D07-4384-BB58-5CCAF8A33A93}">
      <dgm:prSet/>
      <dgm:spPr/>
      <dgm:t>
        <a:bodyPr/>
        <a:lstStyle/>
        <a:p>
          <a:endParaRPr lang="de-DE"/>
        </a:p>
      </dgm:t>
    </dgm:pt>
    <dgm:pt modelId="{5A4290A5-7A6E-478A-9B8C-641E19736C72}" type="sibTrans" cxnId="{D1323770-9D07-4384-BB58-5CCAF8A33A93}">
      <dgm:prSet/>
      <dgm:spPr/>
      <dgm:t>
        <a:bodyPr/>
        <a:lstStyle/>
        <a:p>
          <a:endParaRPr lang="de-DE"/>
        </a:p>
      </dgm:t>
    </dgm:pt>
    <dgm:pt modelId="{E5AC6C9A-B48D-4313-BA6A-6AA8D71C100B}">
      <dgm:prSet/>
      <dgm:spPr/>
      <dgm:t>
        <a:bodyPr/>
        <a:lstStyle/>
        <a:p>
          <a:pPr rtl="0"/>
          <a:r>
            <a:rPr lang="de-DE" dirty="0" smtClean="0"/>
            <a:t>Pilot </a:t>
          </a:r>
          <a:r>
            <a:rPr lang="de-DE" dirty="0" err="1" smtClean="0"/>
            <a:t>projects</a:t>
          </a:r>
          <a:endParaRPr lang="en-GB" dirty="0"/>
        </a:p>
      </dgm:t>
    </dgm:pt>
    <dgm:pt modelId="{9CD10725-1C20-4B1C-B3C7-E8A859F8B359}" type="parTrans" cxnId="{65F54A5A-23E1-46A3-9CA7-E478E2998EA9}">
      <dgm:prSet/>
      <dgm:spPr/>
      <dgm:t>
        <a:bodyPr/>
        <a:lstStyle/>
        <a:p>
          <a:endParaRPr lang="de-DE"/>
        </a:p>
      </dgm:t>
    </dgm:pt>
    <dgm:pt modelId="{380C75AA-5A70-43F8-91C0-6CD980F477B6}" type="sibTrans" cxnId="{65F54A5A-23E1-46A3-9CA7-E478E2998EA9}">
      <dgm:prSet/>
      <dgm:spPr/>
      <dgm:t>
        <a:bodyPr/>
        <a:lstStyle/>
        <a:p>
          <a:endParaRPr lang="de-DE"/>
        </a:p>
      </dgm:t>
    </dgm:pt>
    <dgm:pt modelId="{6DC3EF7F-FDB4-4E7F-972B-BEBD6C54E54F}">
      <dgm:prSet/>
      <dgm:spPr/>
      <dgm:t>
        <a:bodyPr/>
        <a:lstStyle/>
        <a:p>
          <a:pPr rtl="0"/>
          <a:r>
            <a:rPr lang="de-DE" dirty="0" smtClean="0"/>
            <a:t> Benchmarking</a:t>
          </a:r>
          <a:endParaRPr lang="en-GB" dirty="0"/>
        </a:p>
      </dgm:t>
    </dgm:pt>
    <dgm:pt modelId="{FED6535E-4022-480D-AE75-8D23ACD97A37}" type="parTrans" cxnId="{7F0FDA25-0880-4729-9FAA-4AAF9930E631}">
      <dgm:prSet/>
      <dgm:spPr/>
      <dgm:t>
        <a:bodyPr/>
        <a:lstStyle/>
        <a:p>
          <a:endParaRPr lang="de-DE"/>
        </a:p>
      </dgm:t>
    </dgm:pt>
    <dgm:pt modelId="{EF61DBBA-716E-4E76-8C92-2FC02F50D07F}" type="sibTrans" cxnId="{7F0FDA25-0880-4729-9FAA-4AAF9930E631}">
      <dgm:prSet/>
      <dgm:spPr/>
      <dgm:t>
        <a:bodyPr/>
        <a:lstStyle/>
        <a:p>
          <a:endParaRPr lang="de-DE"/>
        </a:p>
      </dgm:t>
    </dgm:pt>
    <dgm:pt modelId="{E87014EA-5751-4291-A5BD-7A6D1DB7811C}">
      <dgm:prSet/>
      <dgm:spPr/>
      <dgm:t>
        <a:bodyPr/>
        <a:lstStyle/>
        <a:p>
          <a:pPr rtl="0"/>
          <a:r>
            <a:rPr lang="de-DE" dirty="0" err="1" smtClean="0"/>
            <a:t>Certification</a:t>
          </a:r>
          <a:endParaRPr lang="en-GB" dirty="0"/>
        </a:p>
      </dgm:t>
    </dgm:pt>
    <dgm:pt modelId="{CCD2F76E-F3E3-4D89-8D48-A47B46DB66AC}" type="parTrans" cxnId="{14D10556-3CA8-49B5-B216-BA5517264256}">
      <dgm:prSet/>
      <dgm:spPr/>
      <dgm:t>
        <a:bodyPr/>
        <a:lstStyle/>
        <a:p>
          <a:endParaRPr lang="de-DE"/>
        </a:p>
      </dgm:t>
    </dgm:pt>
    <dgm:pt modelId="{E1BAFDA2-F0F1-474F-AA71-01771EF4BAF8}" type="sibTrans" cxnId="{14D10556-3CA8-49B5-B216-BA5517264256}">
      <dgm:prSet/>
      <dgm:spPr/>
      <dgm:t>
        <a:bodyPr/>
        <a:lstStyle/>
        <a:p>
          <a:endParaRPr lang="de-DE"/>
        </a:p>
      </dgm:t>
    </dgm:pt>
    <dgm:pt modelId="{5C57A98F-6FC1-447C-A00B-AB428CB9C0A1}" type="pres">
      <dgm:prSet presAssocID="{87B1F10C-EBD2-437D-B073-49C3FAF483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28D1E-C8FA-4D4C-B682-30BBD6ECF102}" type="pres">
      <dgm:prSet presAssocID="{F39673A4-A07E-4EEA-93BA-23756FF6C05B}" presName="linNode" presStyleCnt="0"/>
      <dgm:spPr/>
    </dgm:pt>
    <dgm:pt modelId="{779154A1-4BCF-4CBB-8C60-A3820797187A}" type="pres">
      <dgm:prSet presAssocID="{F39673A4-A07E-4EEA-93BA-23756FF6C05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275AB-48CA-41D1-9093-58D33CD53EE8}" type="pres">
      <dgm:prSet presAssocID="{F39673A4-A07E-4EEA-93BA-23756FF6C05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E21B8-FA01-4669-A208-5C6E6A8E47D3}" type="pres">
      <dgm:prSet presAssocID="{C531EB80-E39C-4EAE-B49B-AC46CF92F207}" presName="sp" presStyleCnt="0"/>
      <dgm:spPr/>
    </dgm:pt>
    <dgm:pt modelId="{DBC8302F-E40F-480A-A1D8-44F039DF0CEC}" type="pres">
      <dgm:prSet presAssocID="{201E64DE-9B2A-4144-9E9B-91E9EA1A59CD}" presName="linNode" presStyleCnt="0"/>
      <dgm:spPr/>
    </dgm:pt>
    <dgm:pt modelId="{71EE151E-15A4-4CA4-AA54-18F9D3774B5F}" type="pres">
      <dgm:prSet presAssocID="{201E64DE-9B2A-4144-9E9B-91E9EA1A59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32282-D5F9-4451-9002-79C0E0115D5B}" type="pres">
      <dgm:prSet presAssocID="{201E64DE-9B2A-4144-9E9B-91E9EA1A59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9A049A-6761-47FA-9697-3D0AE9793C63}" type="pres">
      <dgm:prSet presAssocID="{60EEA895-9632-47BD-87BC-D7664CDBB0CE}" presName="sp" presStyleCnt="0"/>
      <dgm:spPr/>
    </dgm:pt>
    <dgm:pt modelId="{B8F7C89B-26C7-4046-9719-F57C5F9D420F}" type="pres">
      <dgm:prSet presAssocID="{964695E9-541E-42FB-A848-0C3FE0BFCE27}" presName="linNode" presStyleCnt="0"/>
      <dgm:spPr/>
    </dgm:pt>
    <dgm:pt modelId="{4575F90B-B466-447D-9899-3E36266E73F9}" type="pres">
      <dgm:prSet presAssocID="{964695E9-541E-42FB-A848-0C3FE0BFCE2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B1FA4-2A57-4CE3-8D70-349278FE78B4}" type="pres">
      <dgm:prSet presAssocID="{964695E9-541E-42FB-A848-0C3FE0BFCE2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B26BD-CB67-4ACD-BA01-21EB5B8473BF}" type="presOf" srcId="{6DC3EF7F-FDB4-4E7F-972B-BEBD6C54E54F}" destId="{8C0B1FA4-2A57-4CE3-8D70-349278FE78B4}" srcOrd="0" destOrd="0" presId="urn:microsoft.com/office/officeart/2005/8/layout/vList5"/>
    <dgm:cxn modelId="{4861F4CC-843C-4694-85F8-9BFF242F65EF}" type="presOf" srcId="{E87014EA-5751-4291-A5BD-7A6D1DB7811C}" destId="{8C0B1FA4-2A57-4CE3-8D70-349278FE78B4}" srcOrd="0" destOrd="1" presId="urn:microsoft.com/office/officeart/2005/8/layout/vList5"/>
    <dgm:cxn modelId="{A73249AD-D6BA-4A7A-9255-E0314A1E5F76}" type="presOf" srcId="{87B1F10C-EBD2-437D-B073-49C3FAF48324}" destId="{5C57A98F-6FC1-447C-A00B-AB428CB9C0A1}" srcOrd="0" destOrd="0" presId="urn:microsoft.com/office/officeart/2005/8/layout/vList5"/>
    <dgm:cxn modelId="{ECB9B160-2199-44CD-87AD-F64389F639AD}" srcId="{87B1F10C-EBD2-437D-B073-49C3FAF48324}" destId="{F39673A4-A07E-4EEA-93BA-23756FF6C05B}" srcOrd="0" destOrd="0" parTransId="{16841069-5914-4D78-9FFD-5EF12C99DB2F}" sibTransId="{C531EB80-E39C-4EAE-B49B-AC46CF92F207}"/>
    <dgm:cxn modelId="{C614C268-8472-4908-809A-D08953A48559}" type="presOf" srcId="{FD9A5F38-CE2F-40B1-BB72-E071CA61C367}" destId="{76832282-D5F9-4451-9002-79C0E0115D5B}" srcOrd="0" destOrd="0" presId="urn:microsoft.com/office/officeart/2005/8/layout/vList5"/>
    <dgm:cxn modelId="{14D10556-3CA8-49B5-B216-BA5517264256}" srcId="{964695E9-541E-42FB-A848-0C3FE0BFCE27}" destId="{E87014EA-5751-4291-A5BD-7A6D1DB7811C}" srcOrd="1" destOrd="0" parTransId="{CCD2F76E-F3E3-4D89-8D48-A47B46DB66AC}" sibTransId="{E1BAFDA2-F0F1-474F-AA71-01771EF4BAF8}"/>
    <dgm:cxn modelId="{7F0FDA25-0880-4729-9FAA-4AAF9930E631}" srcId="{964695E9-541E-42FB-A848-0C3FE0BFCE27}" destId="{6DC3EF7F-FDB4-4E7F-972B-BEBD6C54E54F}" srcOrd="0" destOrd="0" parTransId="{FED6535E-4022-480D-AE75-8D23ACD97A37}" sibTransId="{EF61DBBA-716E-4E76-8C92-2FC02F50D07F}"/>
    <dgm:cxn modelId="{296D80AB-1FAC-41FB-86C6-163FCA8B9C96}" srcId="{F39673A4-A07E-4EEA-93BA-23756FF6C05B}" destId="{8C4FF22C-23DE-4B5C-A8FC-C51BDCE58D3B}" srcOrd="1" destOrd="0" parTransId="{40170081-B58F-4638-BF1C-49C002239044}" sibTransId="{6D6A3B2C-5898-4586-BAC8-F1B9DB315955}"/>
    <dgm:cxn modelId="{BB999A62-2BB8-4B3B-A941-0D2063DA8E66}" type="presOf" srcId="{F39673A4-A07E-4EEA-93BA-23756FF6C05B}" destId="{779154A1-4BCF-4CBB-8C60-A3820797187A}" srcOrd="0" destOrd="0" presId="urn:microsoft.com/office/officeart/2005/8/layout/vList5"/>
    <dgm:cxn modelId="{65F54A5A-23E1-46A3-9CA7-E478E2998EA9}" srcId="{201E64DE-9B2A-4144-9E9B-91E9EA1A59CD}" destId="{E5AC6C9A-B48D-4313-BA6A-6AA8D71C100B}" srcOrd="1" destOrd="0" parTransId="{9CD10725-1C20-4B1C-B3C7-E8A859F8B359}" sibTransId="{380C75AA-5A70-43F8-91C0-6CD980F477B6}"/>
    <dgm:cxn modelId="{27C4A337-5DD7-489F-B07F-0546DE3CACC4}" srcId="{87B1F10C-EBD2-437D-B073-49C3FAF48324}" destId="{964695E9-541E-42FB-A848-0C3FE0BFCE27}" srcOrd="2" destOrd="0" parTransId="{A220A32C-D046-4CB4-9950-75D160B45453}" sibTransId="{DFFFA77F-A99F-420C-A14C-BA8E0C361EF2}"/>
    <dgm:cxn modelId="{3FD8252C-8197-4CCD-A1B3-49161340BE51}" type="presOf" srcId="{201E64DE-9B2A-4144-9E9B-91E9EA1A59CD}" destId="{71EE151E-15A4-4CA4-AA54-18F9D3774B5F}" srcOrd="0" destOrd="0" presId="urn:microsoft.com/office/officeart/2005/8/layout/vList5"/>
    <dgm:cxn modelId="{A860A5F7-D55F-4171-9A1E-51059950A6A3}" type="presOf" srcId="{D7394AA2-7427-4F7E-B6B8-1A24E45507B5}" destId="{835275AB-48CA-41D1-9093-58D33CD53EE8}" srcOrd="0" destOrd="0" presId="urn:microsoft.com/office/officeart/2005/8/layout/vList5"/>
    <dgm:cxn modelId="{47820DC0-4D78-4AC0-A102-277842692AF3}" srcId="{F39673A4-A07E-4EEA-93BA-23756FF6C05B}" destId="{D7394AA2-7427-4F7E-B6B8-1A24E45507B5}" srcOrd="0" destOrd="0" parTransId="{7DF975D8-5C7F-447B-B43D-3F8E798728FF}" sibTransId="{5B7BD32C-B1F9-4A9E-B735-A4856A5042BD}"/>
    <dgm:cxn modelId="{D1323770-9D07-4384-BB58-5CCAF8A33A93}" srcId="{201E64DE-9B2A-4144-9E9B-91E9EA1A59CD}" destId="{FD9A5F38-CE2F-40B1-BB72-E071CA61C367}" srcOrd="0" destOrd="0" parTransId="{D7ACA43F-6611-425C-9EE2-DC573CC3D910}" sibTransId="{5A4290A5-7A6E-478A-9B8C-641E19736C72}"/>
    <dgm:cxn modelId="{1D1350E2-344D-48A5-8B90-61C7656270F5}" type="presOf" srcId="{8C4FF22C-23DE-4B5C-A8FC-C51BDCE58D3B}" destId="{835275AB-48CA-41D1-9093-58D33CD53EE8}" srcOrd="0" destOrd="1" presId="urn:microsoft.com/office/officeart/2005/8/layout/vList5"/>
    <dgm:cxn modelId="{2CEEE7A0-3F81-4A77-B3F4-8D347F392856}" type="presOf" srcId="{964695E9-541E-42FB-A848-0C3FE0BFCE27}" destId="{4575F90B-B466-447D-9899-3E36266E73F9}" srcOrd="0" destOrd="0" presId="urn:microsoft.com/office/officeart/2005/8/layout/vList5"/>
    <dgm:cxn modelId="{4A9E7CA2-FD51-4825-AF5E-742A01220DDC}" type="presOf" srcId="{E5AC6C9A-B48D-4313-BA6A-6AA8D71C100B}" destId="{76832282-D5F9-4451-9002-79C0E0115D5B}" srcOrd="0" destOrd="1" presId="urn:microsoft.com/office/officeart/2005/8/layout/vList5"/>
    <dgm:cxn modelId="{6DEE4B70-25C5-43DB-BCEA-6D50A964E33A}" srcId="{87B1F10C-EBD2-437D-B073-49C3FAF48324}" destId="{201E64DE-9B2A-4144-9E9B-91E9EA1A59CD}" srcOrd="1" destOrd="0" parTransId="{B75C3FC7-220A-4910-B8FE-4F7EEB9BCB92}" sibTransId="{60EEA895-9632-47BD-87BC-D7664CDBB0CE}"/>
    <dgm:cxn modelId="{A7E9D284-BEF8-49F8-B7E0-EAF0B92C188E}" type="presParOf" srcId="{5C57A98F-6FC1-447C-A00B-AB428CB9C0A1}" destId="{50C28D1E-C8FA-4D4C-B682-30BBD6ECF102}" srcOrd="0" destOrd="0" presId="urn:microsoft.com/office/officeart/2005/8/layout/vList5"/>
    <dgm:cxn modelId="{824B33D0-4506-4E12-AD45-0AEAB6DC1D77}" type="presParOf" srcId="{50C28D1E-C8FA-4D4C-B682-30BBD6ECF102}" destId="{779154A1-4BCF-4CBB-8C60-A3820797187A}" srcOrd="0" destOrd="0" presId="urn:microsoft.com/office/officeart/2005/8/layout/vList5"/>
    <dgm:cxn modelId="{E2403CEB-7A1E-417C-93C1-FD35D3428131}" type="presParOf" srcId="{50C28D1E-C8FA-4D4C-B682-30BBD6ECF102}" destId="{835275AB-48CA-41D1-9093-58D33CD53EE8}" srcOrd="1" destOrd="0" presId="urn:microsoft.com/office/officeart/2005/8/layout/vList5"/>
    <dgm:cxn modelId="{3C5F4B88-6314-4EE8-BB68-9D750574038B}" type="presParOf" srcId="{5C57A98F-6FC1-447C-A00B-AB428CB9C0A1}" destId="{BD2E21B8-FA01-4669-A208-5C6E6A8E47D3}" srcOrd="1" destOrd="0" presId="urn:microsoft.com/office/officeart/2005/8/layout/vList5"/>
    <dgm:cxn modelId="{B639672B-4655-4296-9EA1-19B118C159FA}" type="presParOf" srcId="{5C57A98F-6FC1-447C-A00B-AB428CB9C0A1}" destId="{DBC8302F-E40F-480A-A1D8-44F039DF0CEC}" srcOrd="2" destOrd="0" presId="urn:microsoft.com/office/officeart/2005/8/layout/vList5"/>
    <dgm:cxn modelId="{0DC3BB98-969F-47D7-81C2-277AC93D6EA3}" type="presParOf" srcId="{DBC8302F-E40F-480A-A1D8-44F039DF0CEC}" destId="{71EE151E-15A4-4CA4-AA54-18F9D3774B5F}" srcOrd="0" destOrd="0" presId="urn:microsoft.com/office/officeart/2005/8/layout/vList5"/>
    <dgm:cxn modelId="{EEBC3CDF-C3F7-4AB7-AB54-920B7419AE84}" type="presParOf" srcId="{DBC8302F-E40F-480A-A1D8-44F039DF0CEC}" destId="{76832282-D5F9-4451-9002-79C0E0115D5B}" srcOrd="1" destOrd="0" presId="urn:microsoft.com/office/officeart/2005/8/layout/vList5"/>
    <dgm:cxn modelId="{247CADA9-B816-46A4-A540-22E3634F6BD6}" type="presParOf" srcId="{5C57A98F-6FC1-447C-A00B-AB428CB9C0A1}" destId="{2B9A049A-6761-47FA-9697-3D0AE9793C63}" srcOrd="3" destOrd="0" presId="urn:microsoft.com/office/officeart/2005/8/layout/vList5"/>
    <dgm:cxn modelId="{BF09BDA6-027A-4066-BE12-E0BF4E0D0A93}" type="presParOf" srcId="{5C57A98F-6FC1-447C-A00B-AB428CB9C0A1}" destId="{B8F7C89B-26C7-4046-9719-F57C5F9D420F}" srcOrd="4" destOrd="0" presId="urn:microsoft.com/office/officeart/2005/8/layout/vList5"/>
    <dgm:cxn modelId="{89621C59-5102-4648-A15B-DAD4A16CDF52}" type="presParOf" srcId="{B8F7C89B-26C7-4046-9719-F57C5F9D420F}" destId="{4575F90B-B466-447D-9899-3E36266E73F9}" srcOrd="0" destOrd="0" presId="urn:microsoft.com/office/officeart/2005/8/layout/vList5"/>
    <dgm:cxn modelId="{B49C498A-CF2A-4FD3-86FA-C1DFA4DE0F7E}" type="presParOf" srcId="{B8F7C89B-26C7-4046-9719-F57C5F9D420F}" destId="{8C0B1FA4-2A57-4CE3-8D70-349278FE78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275AB-48CA-41D1-9093-58D33CD53EE8}">
      <dsp:nvSpPr>
        <dsp:cNvPr id="0" name=""/>
        <dsp:cNvSpPr/>
      </dsp:nvSpPr>
      <dsp:spPr>
        <a:xfrm rot="5400000">
          <a:off x="3741441" y="-1513168"/>
          <a:ext cx="632046" cy="38187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Awareness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Understanding</a:t>
          </a:r>
          <a:endParaRPr lang="en-GB" sz="1700" kern="1200" dirty="0"/>
        </a:p>
      </dsp:txBody>
      <dsp:txXfrm rot="-5400000">
        <a:off x="2148069" y="111058"/>
        <a:ext cx="3787936" cy="570338"/>
      </dsp:txXfrm>
    </dsp:sp>
    <dsp:sp modelId="{779154A1-4BCF-4CBB-8C60-A3820797187A}">
      <dsp:nvSpPr>
        <dsp:cNvPr id="0" name=""/>
        <dsp:cNvSpPr/>
      </dsp:nvSpPr>
      <dsp:spPr>
        <a:xfrm>
          <a:off x="0" y="1197"/>
          <a:ext cx="2148069" cy="7900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Wave I</a:t>
          </a:r>
          <a:endParaRPr lang="en-GB" sz="3700" kern="1200" dirty="0"/>
        </a:p>
      </dsp:txBody>
      <dsp:txXfrm>
        <a:off x="38567" y="39764"/>
        <a:ext cx="2070935" cy="712924"/>
      </dsp:txXfrm>
    </dsp:sp>
    <dsp:sp modelId="{76832282-D5F9-4451-9002-79C0E0115D5B}">
      <dsp:nvSpPr>
        <dsp:cNvPr id="0" name=""/>
        <dsp:cNvSpPr/>
      </dsp:nvSpPr>
      <dsp:spPr>
        <a:xfrm rot="5400000">
          <a:off x="3741441" y="-683607"/>
          <a:ext cx="632046" cy="38187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Training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Pilot </a:t>
          </a:r>
          <a:r>
            <a:rPr lang="de-DE" sz="1700" kern="1200" dirty="0" err="1" smtClean="0"/>
            <a:t>projects</a:t>
          </a:r>
          <a:endParaRPr lang="en-GB" sz="1700" kern="1200" dirty="0"/>
        </a:p>
      </dsp:txBody>
      <dsp:txXfrm rot="-5400000">
        <a:off x="2148069" y="940619"/>
        <a:ext cx="3787936" cy="570338"/>
      </dsp:txXfrm>
    </dsp:sp>
    <dsp:sp modelId="{71EE151E-15A4-4CA4-AA54-18F9D3774B5F}">
      <dsp:nvSpPr>
        <dsp:cNvPr id="0" name=""/>
        <dsp:cNvSpPr/>
      </dsp:nvSpPr>
      <dsp:spPr>
        <a:xfrm>
          <a:off x="0" y="830758"/>
          <a:ext cx="2148069" cy="7900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Wave II</a:t>
          </a:r>
          <a:endParaRPr lang="en-GB" sz="3700" kern="1200" dirty="0"/>
        </a:p>
      </dsp:txBody>
      <dsp:txXfrm>
        <a:off x="38567" y="869325"/>
        <a:ext cx="2070935" cy="712924"/>
      </dsp:txXfrm>
    </dsp:sp>
    <dsp:sp modelId="{8C0B1FA4-2A57-4CE3-8D70-349278FE78B4}">
      <dsp:nvSpPr>
        <dsp:cNvPr id="0" name=""/>
        <dsp:cNvSpPr/>
      </dsp:nvSpPr>
      <dsp:spPr>
        <a:xfrm rot="5400000">
          <a:off x="3741441" y="145953"/>
          <a:ext cx="632046" cy="381879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 Benchmarking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err="1" smtClean="0"/>
            <a:t>Certification</a:t>
          </a:r>
          <a:endParaRPr lang="en-GB" sz="1700" kern="1200" dirty="0"/>
        </a:p>
      </dsp:txBody>
      <dsp:txXfrm rot="-5400000">
        <a:off x="2148069" y="1770179"/>
        <a:ext cx="3787936" cy="570338"/>
      </dsp:txXfrm>
    </dsp:sp>
    <dsp:sp modelId="{4575F90B-B466-447D-9899-3E36266E73F9}">
      <dsp:nvSpPr>
        <dsp:cNvPr id="0" name=""/>
        <dsp:cNvSpPr/>
      </dsp:nvSpPr>
      <dsp:spPr>
        <a:xfrm>
          <a:off x="0" y="1660319"/>
          <a:ext cx="2148069" cy="7900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Wave III</a:t>
          </a:r>
          <a:endParaRPr lang="en-GB" sz="3700" kern="1200" dirty="0"/>
        </a:p>
      </dsp:txBody>
      <dsp:txXfrm>
        <a:off x="38567" y="1698886"/>
        <a:ext cx="2070935" cy="712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BAAF-9693-450F-85C9-02CC522446A7}" type="datetimeFigureOut">
              <a:rPr lang="de-DE" smtClean="0"/>
              <a:t>26.10.2018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6A18-140B-4FC8-8141-5A1AB10890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57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52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18F77-BF2E-4843-AA6C-ED9ACCB38B4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2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1977667"/>
            <a:ext cx="8208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466725" y="30361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8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1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 noProof="0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1977667"/>
            <a:ext cx="8208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466725" y="30361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400" cap="all" baseline="0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noProof="0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5133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 noProof="0" dirty="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 noProof="0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400" cap="all" baseline="0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95" y="2625756"/>
            <a:ext cx="3242010" cy="883448"/>
          </a:xfrm>
          <a:prstGeom prst="rect">
            <a:avLst/>
          </a:prstGeom>
        </p:spPr>
      </p:pic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noProof="0" dirty="0" smtClean="0"/>
              <a:t>Quellen</a:t>
            </a:r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467545" y="4923784"/>
            <a:ext cx="91826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600" noProof="0" dirty="0" smtClean="0">
                <a:solidFill>
                  <a:schemeClr val="bg1">
                    <a:lumMod val="50000"/>
                  </a:schemeClr>
                </a:solidFill>
              </a:rPr>
              <a:t>© Fraunhofer ·</a:t>
            </a:r>
            <a:r>
              <a:rPr lang="de-DE" sz="600" baseline="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600" noProof="0" dirty="0" smtClean="0">
                <a:solidFill>
                  <a:schemeClr val="bg1">
                    <a:lumMod val="50000"/>
                  </a:schemeClr>
                </a:solidFill>
              </a:rPr>
              <a:t>Seite </a:t>
            </a:r>
            <a:fld id="{2A8EBD41-E5DA-4769-BDD5-2A8A1EFB616C}" type="slidenum">
              <a:rPr lang="de-DE" sz="600" noProof="0" smtClean="0">
                <a:solidFill>
                  <a:schemeClr val="bg1">
                    <a:lumMod val="50000"/>
                  </a:schemeClr>
                </a:solidFill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r>
              <a:rPr lang="de-DE" sz="60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6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5" y="357617"/>
            <a:ext cx="8208000" cy="755931"/>
          </a:xfrm>
        </p:spPr>
        <p:txBody>
          <a:bodyPr/>
          <a:lstStyle>
            <a:lvl1pPr marL="0" indent="0">
              <a:defRPr sz="1800" cap="all" baseline="0"/>
            </a:lvl1pPr>
          </a:lstStyle>
          <a:p>
            <a:pPr lvl="0"/>
            <a:r>
              <a:rPr lang="en-GB" noProof="0" dirty="0" smtClean="0"/>
              <a:t>Agenda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8000" y="11691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7" y="1329928"/>
            <a:ext cx="8209275" cy="3186113"/>
          </a:xfrm>
        </p:spPr>
        <p:txBody>
          <a:bodyPr/>
          <a:lstStyle>
            <a:lvl1pPr marL="202500" indent="-202500">
              <a:buFont typeface="Wingdings" pitchFamily="2" charset="2"/>
              <a:buChar char="n"/>
              <a:defRPr/>
            </a:lvl1pPr>
            <a:lvl2pPr marL="405000" indent="-202500">
              <a:buFont typeface="Wingdings" pitchFamily="2" charset="2"/>
              <a:buChar char="n"/>
              <a:defRPr/>
            </a:lvl2pPr>
            <a:lvl3pPr marL="607500">
              <a:defRPr/>
            </a:lvl3pPr>
            <a:lvl4pPr marL="810000">
              <a:defRPr/>
            </a:lvl4pPr>
            <a:lvl5pPr marL="1012500" indent="-202500">
              <a:defRPr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78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5" y="357617"/>
            <a:ext cx="8208000" cy="755931"/>
          </a:xfrm>
        </p:spPr>
        <p:txBody>
          <a:bodyPr/>
          <a:lstStyle>
            <a:lvl1pPr marL="0" indent="0">
              <a:defRPr sz="1800" cap="all" baseline="0"/>
            </a:lvl1pPr>
          </a:lstStyle>
          <a:p>
            <a:pPr lvl="0"/>
            <a:r>
              <a:rPr lang="en-GB" noProof="0" dirty="0" err="1" smtClean="0"/>
              <a:t>Kapitel</a:t>
            </a:r>
            <a:endParaRPr lang="en-GB" noProof="0" dirty="0" smtClean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8000" y="11691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59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6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50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/3 zu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81223" y="1329966"/>
            <a:ext cx="5398869" cy="3186000"/>
          </a:xfrm>
        </p:spPr>
        <p:txBody>
          <a:bodyPr>
            <a:normAutofit/>
          </a:bodyPr>
          <a:lstStyle>
            <a:lvl1pPr marL="182213" indent="-182213">
              <a:defRPr sz="1350">
                <a:latin typeface="+mn-lt"/>
              </a:defRPr>
            </a:lvl1pPr>
            <a:lvl2pPr marL="344179" indent="-161967">
              <a:defRPr sz="1050">
                <a:latin typeface="+mn-lt"/>
              </a:defRPr>
            </a:lvl2pPr>
            <a:lvl3pPr marL="485900" indent="-141721">
              <a:spcBef>
                <a:spcPts val="169"/>
              </a:spcBef>
              <a:defRPr sz="825">
                <a:latin typeface="+mn-lt"/>
              </a:defRPr>
            </a:lvl3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798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3275855" y="1329966"/>
            <a:ext cx="5398869" cy="3186000"/>
          </a:xfrm>
        </p:spPr>
        <p:txBody>
          <a:bodyPr>
            <a:normAutofit/>
          </a:bodyPr>
          <a:lstStyle>
            <a:lvl1pPr marL="182213" indent="-182213">
              <a:defRPr sz="1350">
                <a:latin typeface="+mn-lt"/>
              </a:defRPr>
            </a:lvl1pPr>
            <a:lvl2pPr marL="344179" indent="-161967">
              <a:defRPr sz="1350">
                <a:latin typeface="+mn-lt"/>
              </a:defRPr>
            </a:lvl2pPr>
            <a:lvl3pPr marL="485900" indent="-141721">
              <a:spcBef>
                <a:spcPts val="169"/>
              </a:spcBef>
              <a:defRPr sz="1050">
                <a:latin typeface="+mn-lt"/>
              </a:defRPr>
            </a:lvl3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9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37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8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5" y="2637407"/>
            <a:ext cx="4304884" cy="117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455613" y="4893003"/>
            <a:ext cx="130805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 smtClean="0">
                <a:solidFill>
                  <a:srgbClr val="929292"/>
                </a:solidFill>
              </a:rPr>
              <a:t>© Fraunhofer  </a:t>
            </a:r>
            <a:r>
              <a:rPr lang="de-DE" sz="800" dirty="0" smtClean="0">
                <a:solidFill>
                  <a:srgbClr val="929292"/>
                </a:solidFill>
                <a:latin typeface="Frutiger LT Com 55 Roman" panose="020B0503030504020204" pitchFamily="34" charset="0"/>
              </a:rPr>
              <a:t>•</a:t>
            </a:r>
            <a:r>
              <a:rPr lang="de-DE" sz="800" dirty="0" smtClean="0">
                <a:solidFill>
                  <a:srgbClr val="929292"/>
                </a:solidFill>
              </a:rPr>
              <a:t> </a:t>
            </a:r>
            <a:r>
              <a:rPr lang="de-DE" sz="800" baseline="0" dirty="0" smtClean="0">
                <a:solidFill>
                  <a:srgbClr val="929292"/>
                </a:solidFill>
              </a:rPr>
              <a:t> </a:t>
            </a:r>
            <a:r>
              <a:rPr lang="de-DE" sz="800" dirty="0" smtClean="0">
                <a:solidFill>
                  <a:srgbClr val="929292"/>
                </a:solidFill>
              </a:rPr>
              <a:t>Seite </a:t>
            </a:r>
            <a:fld id="{2A8EBD41-E5DA-4769-BDD5-2A8A1EFB616C}" type="slidenum">
              <a:rPr lang="de-DE" sz="800" smtClean="0">
                <a:solidFill>
                  <a:srgbClr val="929292"/>
                </a:solidFill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r>
              <a:rPr lang="de-DE" sz="800" dirty="0" smtClean="0">
                <a:solidFill>
                  <a:srgbClr val="929292"/>
                </a:solidFill>
              </a:rPr>
              <a:t> </a:t>
            </a:r>
            <a:endParaRPr lang="de-DE" sz="800" dirty="0">
              <a:solidFill>
                <a:srgbClr val="929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9"/>
            <a:ext cx="8208000" cy="3186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47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29" y="4824932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2"/>
            <a:ext cx="8208000" cy="246221"/>
          </a:xfrm>
        </p:spPr>
        <p:txBody>
          <a:bodyPr wrap="square">
            <a:spAutoFit/>
          </a:bodyPr>
          <a:lstStyle>
            <a:lvl1pPr marL="0" indent="0" defTabSz="503987">
              <a:defRPr sz="1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9"/>
            <a:ext cx="8208000" cy="3186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466725" y="463235"/>
            <a:ext cx="8208000" cy="48571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F82C0"/>
                </a:solidFill>
                <a:latin typeface="+mj-lt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76999"/>
          </a:xfrm>
        </p:spPr>
        <p:txBody>
          <a:bodyPr wrap="square">
            <a:spAutoFit/>
          </a:bodyPr>
          <a:lstStyle>
            <a:lvl1pPr marL="0" indent="0" defTabSz="37799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29" y="4824932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327268" y="4782095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6679" y="4794153"/>
            <a:ext cx="378309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8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1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N" noProof="0" dirty="0" err="1" smtClean="0"/>
              <a:t>Formatvorlage</a:t>
            </a:r>
            <a:r>
              <a:rPr lang="en-IN" noProof="0" dirty="0" smtClean="0"/>
              <a:t> des </a:t>
            </a:r>
            <a:r>
              <a:rPr lang="en-IN" noProof="0" dirty="0" err="1" smtClean="0"/>
              <a:t>Untertitelmasters</a:t>
            </a:r>
            <a:r>
              <a:rPr lang="en-IN" noProof="0" dirty="0" smtClean="0"/>
              <a:t> </a:t>
            </a:r>
            <a:r>
              <a:rPr lang="en-IN" noProof="0" dirty="0" err="1" smtClean="0"/>
              <a:t>durch</a:t>
            </a:r>
            <a:r>
              <a:rPr lang="en-IN" noProof="0" dirty="0" smtClean="0"/>
              <a:t> </a:t>
            </a:r>
            <a:r>
              <a:rPr lang="en-IN" noProof="0" dirty="0" err="1" smtClean="0"/>
              <a:t>Klicken</a:t>
            </a:r>
            <a:r>
              <a:rPr lang="en-IN" noProof="0" dirty="0" smtClean="0"/>
              <a:t> </a:t>
            </a:r>
            <a:r>
              <a:rPr lang="en-IN" noProof="0" dirty="0" err="1" smtClean="0"/>
              <a:t>bearbeiten</a:t>
            </a:r>
            <a:endParaRPr lang="en-IN" noProof="0" dirty="0" smtClean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013" noProof="0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9275" y="1977667"/>
            <a:ext cx="8208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IN" noProof="0" dirty="0" err="1" smtClean="0"/>
              <a:t>Bild</a:t>
            </a:r>
            <a:r>
              <a:rPr lang="en-IN" noProof="0" dirty="0" smtClean="0"/>
              <a:t> </a:t>
            </a:r>
            <a:r>
              <a:rPr lang="en-IN" noProof="0" dirty="0" err="1" smtClean="0"/>
              <a:t>durch</a:t>
            </a:r>
            <a:r>
              <a:rPr lang="en-IN" noProof="0" dirty="0" smtClean="0"/>
              <a:t> </a:t>
            </a:r>
            <a:r>
              <a:rPr lang="en-IN" noProof="0" dirty="0" err="1" smtClean="0"/>
              <a:t>Klicken</a:t>
            </a:r>
            <a:r>
              <a:rPr lang="en-IN" noProof="0" dirty="0" smtClean="0"/>
              <a:t> auf Symbol </a:t>
            </a:r>
            <a:r>
              <a:rPr lang="en-IN" noProof="0" dirty="0" err="1" smtClean="0"/>
              <a:t>hinzufügen</a:t>
            </a:r>
            <a:endParaRPr lang="en-IN" noProof="0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466725" y="30361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013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400" cap="all" baseline="0"/>
            </a:lvl1pPr>
          </a:lstStyle>
          <a:p>
            <a:pPr lvl="0"/>
            <a:r>
              <a:rPr lang="en-IN" noProof="0" dirty="0" err="1" smtClean="0"/>
              <a:t>Titelmasterformat</a:t>
            </a:r>
            <a:r>
              <a:rPr lang="en-IN" noProof="0" dirty="0" smtClean="0"/>
              <a:t> </a:t>
            </a:r>
            <a:r>
              <a:rPr lang="en-IN" noProof="0" dirty="0" err="1" smtClean="0"/>
              <a:t>durch</a:t>
            </a:r>
            <a:r>
              <a:rPr lang="en-IN" noProof="0" dirty="0" smtClean="0"/>
              <a:t> </a:t>
            </a:r>
            <a:r>
              <a:rPr lang="en-IN" noProof="0" dirty="0" err="1" smtClean="0"/>
              <a:t>Klicken</a:t>
            </a:r>
            <a:r>
              <a:rPr lang="en-IN" noProof="0" dirty="0" smtClean="0"/>
              <a:t> </a:t>
            </a:r>
            <a:r>
              <a:rPr lang="en-IN" noProof="0" dirty="0" err="1" smtClean="0"/>
              <a:t>bearbeiten</a:t>
            </a:r>
            <a:endParaRPr lang="en-IN" noProof="0" dirty="0" smtClean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8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66725" y="1869653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6105"/>
          </a:xfrm>
          <a:noFill/>
        </p:spPr>
        <p:txBody>
          <a:bodyPr/>
          <a:lstStyle>
            <a:lvl1pPr marL="0" indent="0">
              <a:defRPr sz="2400" cap="all" baseline="0"/>
            </a:lvl1pPr>
          </a:lstStyle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95" y="2625756"/>
            <a:ext cx="3242010" cy="883448"/>
          </a:xfrm>
          <a:prstGeom prst="rect">
            <a:avLst/>
          </a:prstGeom>
        </p:spPr>
      </p:pic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467545" y="4923784"/>
            <a:ext cx="91826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IN" sz="600" noProof="0" dirty="0" smtClean="0">
                <a:solidFill>
                  <a:schemeClr val="bg1">
                    <a:lumMod val="50000"/>
                  </a:schemeClr>
                </a:solidFill>
              </a:rPr>
              <a:t>© Fraunhofer ·</a:t>
            </a:r>
            <a:r>
              <a:rPr lang="en-IN" sz="600" baseline="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600" noProof="0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fld id="{2A8EBD41-E5DA-4769-BDD5-2A8A1EFB616C}" type="slidenum">
              <a:rPr lang="en-IN" sz="600" noProof="0" smtClean="0">
                <a:solidFill>
                  <a:schemeClr val="bg1">
                    <a:lumMod val="50000"/>
                  </a:schemeClr>
                </a:solidFill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r>
              <a:rPr lang="en-IN" sz="60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IN" sz="6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57617"/>
            <a:ext cx="8208000" cy="755931"/>
          </a:xfrm>
        </p:spPr>
        <p:txBody>
          <a:bodyPr/>
          <a:lstStyle>
            <a:lvl1pPr marL="0" indent="0">
              <a:defRPr sz="28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8000" y="11691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6" y="1329928"/>
            <a:ext cx="8209275" cy="3186113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30" y="4766445"/>
            <a:ext cx="378309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800" kern="1200" dirty="0" smtClean="0">
                <a:solidFill>
                  <a:srgbClr val="92929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5" y="357617"/>
            <a:ext cx="8208000" cy="755931"/>
          </a:xfrm>
        </p:spPr>
        <p:txBody>
          <a:bodyPr/>
          <a:lstStyle>
            <a:lvl1pPr marL="0" indent="0">
              <a:defRPr sz="1800" cap="all" baseline="0"/>
            </a:lvl1pPr>
          </a:lstStyle>
          <a:p>
            <a:pPr lvl="0"/>
            <a:r>
              <a:rPr lang="en-GB" noProof="0" dirty="0" smtClean="0"/>
              <a:t>Agenda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8000" y="11691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6727" y="1329928"/>
            <a:ext cx="8209275" cy="3186113"/>
          </a:xfrm>
        </p:spPr>
        <p:txBody>
          <a:bodyPr/>
          <a:lstStyle>
            <a:lvl1pPr marL="202500" indent="-202500">
              <a:buFont typeface="Wingdings" pitchFamily="2" charset="2"/>
              <a:buChar char="n"/>
              <a:defRPr/>
            </a:lvl1pPr>
            <a:lvl2pPr marL="405000" indent="-202500">
              <a:buFont typeface="Wingdings" pitchFamily="2" charset="2"/>
              <a:buChar char="n"/>
              <a:defRPr/>
            </a:lvl2pPr>
            <a:lvl3pPr marL="607500">
              <a:defRPr/>
            </a:lvl3pPr>
            <a:lvl4pPr marL="810000">
              <a:defRPr/>
            </a:lvl4pPr>
            <a:lvl5pPr marL="1012500" indent="-202500">
              <a:defRPr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236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5" y="357617"/>
            <a:ext cx="8208000" cy="755931"/>
          </a:xfrm>
        </p:spPr>
        <p:txBody>
          <a:bodyPr/>
          <a:lstStyle>
            <a:lvl1pPr marL="0" indent="0">
              <a:defRPr sz="1800" cap="all" baseline="0"/>
            </a:lvl1pPr>
          </a:lstStyle>
          <a:p>
            <a:pPr lvl="0"/>
            <a:r>
              <a:rPr lang="en-GB" noProof="0" dirty="0" err="1" smtClean="0"/>
              <a:t>Kapitel</a:t>
            </a:r>
            <a:endParaRPr lang="en-GB" noProof="0" dirty="0" smtClean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466725" y="305100"/>
            <a:ext cx="8208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8000" y="1169100"/>
            <a:ext cx="820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329928"/>
            <a:ext cx="8208000" cy="485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506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329928"/>
            <a:ext cx="8209731" cy="3186038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6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27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/3 zu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81223" y="1329966"/>
            <a:ext cx="5398869" cy="3186000"/>
          </a:xfrm>
        </p:spPr>
        <p:txBody>
          <a:bodyPr>
            <a:normAutofit/>
          </a:bodyPr>
          <a:lstStyle>
            <a:lvl1pPr marL="182213" indent="-182213">
              <a:defRPr sz="1350">
                <a:latin typeface="+mn-lt"/>
              </a:defRPr>
            </a:lvl1pPr>
            <a:lvl2pPr marL="344179" indent="-161967">
              <a:defRPr sz="1050">
                <a:latin typeface="+mn-lt"/>
              </a:defRPr>
            </a:lvl2pPr>
            <a:lvl3pPr marL="485900" indent="-141721">
              <a:spcBef>
                <a:spcPts val="169"/>
              </a:spcBef>
              <a:defRPr sz="825">
                <a:latin typeface="+mn-lt"/>
              </a:defRPr>
            </a:lvl3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26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3275855" y="1329966"/>
            <a:ext cx="5398869" cy="3186000"/>
          </a:xfrm>
        </p:spPr>
        <p:txBody>
          <a:bodyPr>
            <a:normAutofit/>
          </a:bodyPr>
          <a:lstStyle>
            <a:lvl1pPr marL="182213" indent="-182213">
              <a:defRPr sz="1350">
                <a:latin typeface="+mn-lt"/>
              </a:defRPr>
            </a:lvl1pPr>
            <a:lvl2pPr marL="344179" indent="-161967">
              <a:defRPr sz="1350">
                <a:latin typeface="+mn-lt"/>
              </a:defRPr>
            </a:lvl2pPr>
            <a:lvl3pPr marL="485900" indent="-141721">
              <a:spcBef>
                <a:spcPts val="169"/>
              </a:spcBef>
              <a:defRPr sz="1050">
                <a:latin typeface="+mn-lt"/>
              </a:defRPr>
            </a:lvl3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41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8060" y="4824933"/>
            <a:ext cx="280526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1">
                    <a:lumMod val="50000"/>
                  </a:schemeClr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IN" noProof="0" dirty="0" err="1" smtClean="0"/>
              <a:t>Quellen</a:t>
            </a:r>
            <a:endParaRPr lang="en-IN" noProof="0" dirty="0" smtClean="0"/>
          </a:p>
        </p:txBody>
      </p:sp>
      <p:sp>
        <p:nvSpPr>
          <p:cNvPr id="5" name="Titel 8"/>
          <p:cNvSpPr>
            <a:spLocks noGrp="1"/>
          </p:cNvSpPr>
          <p:nvPr>
            <p:ph type="title"/>
          </p:nvPr>
        </p:nvSpPr>
        <p:spPr>
          <a:xfrm>
            <a:off x="467916" y="251100"/>
            <a:ext cx="8193901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06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0"/>
            <a:ext cx="8208000" cy="276999"/>
          </a:xfrm>
        </p:spPr>
        <p:txBody>
          <a:bodyPr wrap="square">
            <a:spAutoFit/>
          </a:bodyPr>
          <a:lstStyle>
            <a:lvl1pPr marL="0" indent="0" defTabSz="378000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8"/>
            <a:ext cx="8208000" cy="318611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95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2"/>
            <a:ext cx="8208000" cy="246221"/>
          </a:xfrm>
        </p:spPr>
        <p:txBody>
          <a:bodyPr wrap="square">
            <a:spAutoFit/>
          </a:bodyPr>
          <a:lstStyle>
            <a:lvl1pPr marL="0" indent="0" defTabSz="503987">
              <a:defRPr sz="1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9"/>
            <a:ext cx="8208000" cy="3186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466725" y="463235"/>
            <a:ext cx="8208000" cy="48571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F82C0"/>
                </a:solidFill>
                <a:latin typeface="+mj-lt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78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0"/>
            <a:ext cx="8208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6" y="1329928"/>
            <a:ext cx="8209731" cy="31860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30" y="4766445"/>
            <a:ext cx="378309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800" kern="1200" dirty="0" smtClean="0">
                <a:solidFill>
                  <a:srgbClr val="92929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/3 zu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3817" y="251100"/>
            <a:ext cx="8208000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6725" y="1329928"/>
            <a:ext cx="5041900" cy="31861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30" y="4766445"/>
            <a:ext cx="378309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800" kern="1200" dirty="0" smtClean="0">
                <a:solidFill>
                  <a:srgbClr val="92929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77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3817" y="251100"/>
            <a:ext cx="8208000" cy="919155"/>
          </a:xfrm>
        </p:spPr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625875" y="1329928"/>
            <a:ext cx="5041900" cy="31861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30" y="4766445"/>
            <a:ext cx="378309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800" kern="1200" dirty="0" smtClean="0">
                <a:solidFill>
                  <a:srgbClr val="92929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2475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30" y="4766445"/>
            <a:ext cx="378309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800" kern="1200" dirty="0" smtClean="0">
                <a:solidFill>
                  <a:srgbClr val="92929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smtClean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0516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ehmer\Desktop\Grafiken Whitepaper IDS\fhg_193_IDS_Logo_11-rz-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6" t="11024" r="11474" b="13689"/>
          <a:stretch/>
        </p:blipFill>
        <p:spPr bwMode="auto">
          <a:xfrm>
            <a:off x="6625063" y="195487"/>
            <a:ext cx="2123401" cy="7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251102"/>
            <a:ext cx="6048000" cy="246221"/>
          </a:xfrm>
        </p:spPr>
        <p:txBody>
          <a:bodyPr wrap="square">
            <a:spAutoFit/>
          </a:bodyPr>
          <a:lstStyle>
            <a:lvl1pPr marL="0" indent="0" defTabSz="503987">
              <a:defRPr sz="1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9"/>
            <a:ext cx="8208000" cy="3186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466724" y="463235"/>
            <a:ext cx="6048000" cy="48571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F82C0"/>
                </a:solidFill>
                <a:latin typeface="+mj-lt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6630" y="4711666"/>
            <a:ext cx="310983" cy="923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lang="de-DE" sz="600" kern="1200" dirty="0" smtClean="0">
                <a:solidFill>
                  <a:schemeClr val="bg2"/>
                </a:solidFill>
                <a:latin typeface="Frutiger LT Com 55 Roman" pitchFamily="34" charset="0"/>
              </a:defRPr>
            </a:lvl1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de-DE" dirty="0" err="1" smtClean="0"/>
              <a:t>Sources</a:t>
            </a:r>
            <a:r>
              <a:rPr lang="de-DE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1189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251101"/>
            <a:ext cx="8208000" cy="246221"/>
          </a:xfrm>
        </p:spPr>
        <p:txBody>
          <a:bodyPr wrap="square">
            <a:spAutoFit/>
          </a:bodyPr>
          <a:lstStyle>
            <a:lvl1pPr marL="0" indent="0" defTabSz="504000">
              <a:defRPr sz="1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329928"/>
            <a:ext cx="8208000" cy="31861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466725" y="463234"/>
            <a:ext cx="8208000" cy="48571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F82C0"/>
                </a:solidFill>
                <a:latin typeface="+mj-lt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1327267" y="4782094"/>
            <a:ext cx="587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317A62-C98F-4567-8C95-0EB3F48966CC}" type="slidenum">
              <a:rPr lang="de-DE" sz="800" smtClean="0">
                <a:solidFill>
                  <a:schemeClr val="accent6">
                    <a:lumMod val="75000"/>
                  </a:schemeClr>
                </a:solidFill>
              </a:rPr>
              <a:t>‹#›</a:t>
            </a:fld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4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51100"/>
            <a:ext cx="8208000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29929"/>
            <a:ext cx="8208000" cy="318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613" y="4893003"/>
            <a:ext cx="130805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 smtClean="0">
                <a:solidFill>
                  <a:srgbClr val="929292"/>
                </a:solidFill>
              </a:rPr>
              <a:t>© Fraunhofer  </a:t>
            </a:r>
            <a:r>
              <a:rPr lang="de-DE" sz="800" dirty="0" smtClean="0">
                <a:solidFill>
                  <a:srgbClr val="929292"/>
                </a:solidFill>
                <a:latin typeface="Frutiger LT Com 55 Roman" panose="020B0503030504020204" pitchFamily="34" charset="0"/>
              </a:rPr>
              <a:t>•</a:t>
            </a:r>
            <a:r>
              <a:rPr lang="de-DE" sz="800" dirty="0" smtClean="0">
                <a:solidFill>
                  <a:srgbClr val="929292"/>
                </a:solidFill>
              </a:rPr>
              <a:t> </a:t>
            </a:r>
            <a:r>
              <a:rPr lang="de-DE" sz="800" baseline="0" dirty="0" smtClean="0">
                <a:solidFill>
                  <a:srgbClr val="929292"/>
                </a:solidFill>
              </a:rPr>
              <a:t> </a:t>
            </a:r>
            <a:r>
              <a:rPr lang="de-DE" sz="800" dirty="0" smtClean="0">
                <a:solidFill>
                  <a:srgbClr val="929292"/>
                </a:solidFill>
              </a:rPr>
              <a:t>Seite </a:t>
            </a:r>
            <a:fld id="{2A8EBD41-E5DA-4769-BDD5-2A8A1EFB616C}" type="slidenum">
              <a:rPr lang="de-DE" sz="800" smtClean="0">
                <a:solidFill>
                  <a:srgbClr val="929292"/>
                </a:solidFill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r>
              <a:rPr lang="de-DE" sz="800" dirty="0" smtClean="0">
                <a:solidFill>
                  <a:srgbClr val="929292"/>
                </a:solidFill>
              </a:rPr>
              <a:t> </a:t>
            </a:r>
            <a:endParaRPr lang="de-DE" sz="800" dirty="0">
              <a:solidFill>
                <a:srgbClr val="929292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8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38" y="4702203"/>
            <a:ext cx="1394602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9" r:id="rId8"/>
    <p:sldLayoutId id="2147483700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916" y="249359"/>
            <a:ext cx="8208169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33500"/>
            <a:ext cx="8209360" cy="31825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7917" y="4923784"/>
            <a:ext cx="91826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600" noProof="0" dirty="0" smtClean="0">
                <a:solidFill>
                  <a:schemeClr val="bg1">
                    <a:lumMod val="50000"/>
                  </a:schemeClr>
                </a:solidFill>
              </a:rPr>
              <a:t>© Fraunhofer ·</a:t>
            </a:r>
            <a:r>
              <a:rPr lang="de-DE" sz="600" baseline="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600" noProof="0" dirty="0" smtClean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2A8EBD41-E5DA-4769-BDD5-2A8A1EFB616C}" type="slidenum">
              <a:rPr lang="de-DE" sz="600" noProof="0" smtClean="0">
                <a:solidFill>
                  <a:schemeClr val="bg1">
                    <a:lumMod val="50000"/>
                  </a:schemeClr>
                </a:solidFill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r>
              <a:rPr lang="de-DE" sz="60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6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681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 noProof="0" dirty="0"/>
          </a:p>
        </p:txBody>
      </p:sp>
      <p:pic>
        <p:nvPicPr>
          <p:cNvPr id="8" name="Picture 19" descr="isst_60mm_RGB"/>
          <p:cNvPicPr preferRelativeResize="0"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5" y="4723210"/>
            <a:ext cx="1065609" cy="2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2835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025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2"/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50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2pPr>
      <a:lvl3pPr marL="6075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3pPr>
      <a:lvl4pPr marL="8100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4pPr>
      <a:lvl5pPr marL="10125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5pPr>
      <a:lvl6pPr marL="1061741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318916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1576091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1833266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1117">
          <p15:clr>
            <a:srgbClr val="F26B43"/>
          </p15:clr>
        </p15:guide>
        <p15:guide id="4" orient="horz" pos="37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916" y="249359"/>
            <a:ext cx="8208169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IN" noProof="0" dirty="0" err="1" smtClean="0"/>
              <a:t>Mastertitelformat</a:t>
            </a:r>
            <a:r>
              <a:rPr lang="en-IN" noProof="0" dirty="0" smtClean="0"/>
              <a:t> </a:t>
            </a:r>
            <a:r>
              <a:rPr lang="en-IN" noProof="0" dirty="0" err="1" smtClean="0"/>
              <a:t>bearbeiten</a:t>
            </a:r>
            <a:endParaRPr lang="en-IN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33500"/>
            <a:ext cx="8209360" cy="31825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IN" noProof="0" dirty="0" err="1" smtClean="0"/>
              <a:t>Mastertextformat</a:t>
            </a:r>
            <a:r>
              <a:rPr lang="en-IN" noProof="0" dirty="0" smtClean="0"/>
              <a:t> </a:t>
            </a:r>
            <a:r>
              <a:rPr lang="en-IN" noProof="0" dirty="0" err="1" smtClean="0"/>
              <a:t>bearbeiten</a:t>
            </a:r>
            <a:endParaRPr lang="en-IN" noProof="0" dirty="0" smtClean="0"/>
          </a:p>
          <a:p>
            <a:pPr lvl="1"/>
            <a:r>
              <a:rPr lang="en-IN" noProof="0" dirty="0" err="1" smtClean="0"/>
              <a:t>Zweite</a:t>
            </a:r>
            <a:r>
              <a:rPr lang="en-IN" noProof="0" dirty="0" smtClean="0"/>
              <a:t> </a:t>
            </a:r>
            <a:r>
              <a:rPr lang="en-IN" noProof="0" dirty="0" err="1" smtClean="0"/>
              <a:t>Ebene</a:t>
            </a:r>
            <a:endParaRPr lang="en-IN" noProof="0" dirty="0" smtClean="0"/>
          </a:p>
          <a:p>
            <a:pPr lvl="2"/>
            <a:r>
              <a:rPr lang="en-IN" noProof="0" dirty="0" err="1" smtClean="0"/>
              <a:t>Dritte</a:t>
            </a:r>
            <a:r>
              <a:rPr lang="en-IN" noProof="0" dirty="0" smtClean="0"/>
              <a:t> </a:t>
            </a:r>
            <a:r>
              <a:rPr lang="en-IN" noProof="0" dirty="0" err="1" smtClean="0"/>
              <a:t>Ebene</a:t>
            </a:r>
            <a:endParaRPr lang="en-IN" noProof="0" dirty="0" smtClean="0"/>
          </a:p>
          <a:p>
            <a:pPr lvl="3"/>
            <a:r>
              <a:rPr lang="en-IN" noProof="0" dirty="0" err="1" smtClean="0"/>
              <a:t>Vierte</a:t>
            </a:r>
            <a:r>
              <a:rPr lang="en-IN" noProof="0" dirty="0" smtClean="0"/>
              <a:t> </a:t>
            </a:r>
            <a:r>
              <a:rPr lang="en-IN" noProof="0" dirty="0" err="1" smtClean="0"/>
              <a:t>Ebene</a:t>
            </a:r>
            <a:endParaRPr lang="en-IN" noProof="0" dirty="0" smtClean="0"/>
          </a:p>
          <a:p>
            <a:pPr lvl="4"/>
            <a:r>
              <a:rPr lang="en-IN" noProof="0" dirty="0" err="1" smtClean="0"/>
              <a:t>Fünfte</a:t>
            </a:r>
            <a:r>
              <a:rPr lang="en-IN" noProof="0" dirty="0" smtClean="0"/>
              <a:t> </a:t>
            </a:r>
            <a:r>
              <a:rPr lang="en-IN" noProof="0" dirty="0" err="1" smtClean="0"/>
              <a:t>Ebene</a:t>
            </a:r>
            <a:endParaRPr lang="en-IN" noProof="0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7917" y="4923784"/>
            <a:ext cx="91826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IN" sz="600" noProof="0" dirty="0" smtClean="0">
                <a:solidFill>
                  <a:schemeClr val="bg1">
                    <a:lumMod val="50000"/>
                  </a:schemeClr>
                </a:solidFill>
              </a:rPr>
              <a:t>© Fraunhofer ·</a:t>
            </a:r>
            <a:r>
              <a:rPr lang="en-IN" sz="600" baseline="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600" noProof="0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fld id="{2A8EBD41-E5DA-4769-BDD5-2A8A1EFB616C}" type="slidenum">
              <a:rPr lang="en-IN" sz="600" noProof="0" smtClean="0">
                <a:solidFill>
                  <a:schemeClr val="bg1">
                    <a:lumMod val="50000"/>
                  </a:schemeClr>
                </a:solidFill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r>
              <a:rPr lang="en-IN" sz="60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IN" sz="6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9275" y="4624035"/>
            <a:ext cx="820681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1013" noProof="0" dirty="0"/>
          </a:p>
        </p:txBody>
      </p:sp>
      <p:pic>
        <p:nvPicPr>
          <p:cNvPr id="8" name="Picture 19" descr="isst_60mm_RGB"/>
          <p:cNvPicPr preferRelativeResize="0"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475" y="4723210"/>
            <a:ext cx="1065609" cy="2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2835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025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2"/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50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2pPr>
      <a:lvl3pPr marL="6075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3pPr>
      <a:lvl4pPr marL="8100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4pPr>
      <a:lvl5pPr marL="1012500" indent="-202500" algn="l" defTabSz="202500" rtl="0" eaLnBrk="1" fontAlgn="base" hangingPunct="1">
        <a:spcBef>
          <a:spcPct val="0"/>
        </a:spcBef>
        <a:spcAft>
          <a:spcPts val="506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"/>
        <a:defRPr>
          <a:solidFill>
            <a:schemeClr val="tx1"/>
          </a:solidFill>
          <a:latin typeface="+mn-lt"/>
        </a:defRPr>
      </a:lvl5pPr>
      <a:lvl6pPr marL="1061741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318916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1576091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1833266" indent="-201811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1117">
          <p15:clr>
            <a:srgbClr val="F26B43"/>
          </p15:clr>
        </p15:guide>
        <p15:guide id="4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emf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fh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0" y="195486"/>
            <a:ext cx="41052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0" y="1131590"/>
            <a:ext cx="3538165" cy="31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53215" y="2787774"/>
            <a:ext cx="43084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9pPr>
          </a:lstStyle>
          <a:p>
            <a:r>
              <a:rPr lang="en-IN" altLang="en-US" sz="2000" dirty="0"/>
              <a:t>4th Smart Manufacturing Summit</a:t>
            </a:r>
          </a:p>
          <a:p>
            <a:endParaRPr lang="en-IN" altLang="en-US" sz="2000" dirty="0"/>
          </a:p>
          <a:p>
            <a:r>
              <a:rPr lang="en-IN" altLang="en-US" sz="2000" dirty="0"/>
              <a:t>Rohit Rohilla</a:t>
            </a:r>
          </a:p>
          <a:p>
            <a:r>
              <a:rPr lang="en-IN" altLang="en-US" sz="2000" dirty="0"/>
              <a:t>Manager- Production Technology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30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Survey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Industry</a:t>
            </a:r>
            <a:r>
              <a:rPr lang="de-DE" altLang="de-DE" dirty="0" smtClean="0"/>
              <a:t> 4.0 initiatives </a:t>
            </a:r>
            <a:r>
              <a:rPr lang="de-DE" altLang="de-DE" dirty="0" err="1" smtClean="0"/>
              <a:t>worldwide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IDB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39116"/>
            <a:ext cx="6627395" cy="320984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/>
          <a:srcRect r="56392"/>
          <a:stretch/>
        </p:blipFill>
        <p:spPr>
          <a:xfrm>
            <a:off x="354006" y="1204934"/>
            <a:ext cx="674343" cy="44182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2" y="1900837"/>
            <a:ext cx="1118941" cy="23396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47" y="2387014"/>
            <a:ext cx="1157041" cy="331033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6" y="3621773"/>
            <a:ext cx="650622" cy="29695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90" y="1961935"/>
            <a:ext cx="1240055" cy="152466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142" y="2317433"/>
            <a:ext cx="873350" cy="50039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23" y="1276888"/>
            <a:ext cx="925789" cy="39117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3643" y="3020927"/>
            <a:ext cx="718349" cy="253729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112" y="855788"/>
            <a:ext cx="771813" cy="211358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6744" y="811436"/>
            <a:ext cx="330457" cy="323572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608" y="4196832"/>
            <a:ext cx="369209" cy="342004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460" y="4247468"/>
            <a:ext cx="517992" cy="263075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198" y="4254416"/>
            <a:ext cx="781286" cy="24918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46" y="754712"/>
            <a:ext cx="697941" cy="3700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2" y="2961514"/>
            <a:ext cx="1021769" cy="2331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25" y="850437"/>
            <a:ext cx="673927" cy="2274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90" y="678601"/>
            <a:ext cx="1088922" cy="6125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62" y="4306532"/>
            <a:ext cx="797052" cy="254336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8" y="3422980"/>
            <a:ext cx="753897" cy="415514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07" y="835196"/>
            <a:ext cx="1197907" cy="210856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0" y="691764"/>
            <a:ext cx="381230" cy="452711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6" y="4204787"/>
            <a:ext cx="557073" cy="361395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14" y="4204787"/>
            <a:ext cx="642185" cy="376506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90" y="830329"/>
            <a:ext cx="998815" cy="248524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50" y="844124"/>
            <a:ext cx="721410" cy="24512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73" y="4263000"/>
            <a:ext cx="819113" cy="324974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71" y="4307352"/>
            <a:ext cx="1232312" cy="231484"/>
          </a:xfrm>
          <a:prstGeom prst="rect">
            <a:avLst/>
          </a:prstGeom>
        </p:spPr>
      </p:pic>
      <p:cxnSp>
        <p:nvCxnSpPr>
          <p:cNvPr id="66" name="Gerader Verbinder 65"/>
          <p:cNvCxnSpPr>
            <a:stCxn id="49" idx="0"/>
          </p:cNvCxnSpPr>
          <p:nvPr/>
        </p:nvCxnSpPr>
        <p:spPr bwMode="auto">
          <a:xfrm flipV="1">
            <a:off x="585213" y="1919692"/>
            <a:ext cx="3627270" cy="2277140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50" idx="0"/>
          </p:cNvCxnSpPr>
          <p:nvPr/>
        </p:nvCxnSpPr>
        <p:spPr bwMode="auto">
          <a:xfrm flipV="1">
            <a:off x="1334456" y="1927238"/>
            <a:ext cx="2876224" cy="2320230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>
            <a:stCxn id="51" idx="0"/>
          </p:cNvCxnSpPr>
          <p:nvPr/>
        </p:nvCxnSpPr>
        <p:spPr bwMode="auto">
          <a:xfrm flipV="1">
            <a:off x="2198841" y="1980174"/>
            <a:ext cx="2135088" cy="2274242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>
            <a:stCxn id="59" idx="0"/>
          </p:cNvCxnSpPr>
          <p:nvPr/>
        </p:nvCxnSpPr>
        <p:spPr bwMode="auto">
          <a:xfrm flipV="1">
            <a:off x="3040333" y="1980174"/>
            <a:ext cx="1301480" cy="2253929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>
            <a:stCxn id="64" idx="0"/>
          </p:cNvCxnSpPr>
          <p:nvPr/>
        </p:nvCxnSpPr>
        <p:spPr bwMode="auto">
          <a:xfrm flipV="1">
            <a:off x="4203527" y="1885633"/>
            <a:ext cx="207609" cy="2421719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>
            <a:stCxn id="63" idx="0"/>
          </p:cNvCxnSpPr>
          <p:nvPr/>
        </p:nvCxnSpPr>
        <p:spPr bwMode="auto">
          <a:xfrm flipH="1" flipV="1">
            <a:off x="4446093" y="1843139"/>
            <a:ext cx="1118237" cy="2419861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>
            <a:stCxn id="11" idx="0"/>
          </p:cNvCxnSpPr>
          <p:nvPr/>
        </p:nvCxnSpPr>
        <p:spPr bwMode="auto">
          <a:xfrm flipH="1" flipV="1">
            <a:off x="4534502" y="1885634"/>
            <a:ext cx="2169186" cy="242089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>
            <a:stCxn id="52" idx="3"/>
          </p:cNvCxnSpPr>
          <p:nvPr/>
        </p:nvCxnSpPr>
        <p:spPr bwMode="auto">
          <a:xfrm flipV="1">
            <a:off x="1068665" y="2014527"/>
            <a:ext cx="2966360" cy="1616210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>
            <a:stCxn id="6" idx="3"/>
          </p:cNvCxnSpPr>
          <p:nvPr/>
        </p:nvCxnSpPr>
        <p:spPr bwMode="auto">
          <a:xfrm flipV="1">
            <a:off x="1178861" y="2029429"/>
            <a:ext cx="2787550" cy="1048637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/>
          <p:cNvCxnSpPr>
            <a:stCxn id="60" idx="0"/>
          </p:cNvCxnSpPr>
          <p:nvPr/>
        </p:nvCxnSpPr>
        <p:spPr bwMode="auto">
          <a:xfrm flipH="1" flipV="1">
            <a:off x="4469695" y="1761515"/>
            <a:ext cx="3033812" cy="248482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/>
          <p:cNvCxnSpPr>
            <a:stCxn id="40" idx="3"/>
          </p:cNvCxnSpPr>
          <p:nvPr/>
        </p:nvCxnSpPr>
        <p:spPr bwMode="auto">
          <a:xfrm flipV="1">
            <a:off x="1284989" y="2166353"/>
            <a:ext cx="727001" cy="381803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/>
          <p:cNvCxnSpPr/>
          <p:nvPr/>
        </p:nvCxnSpPr>
        <p:spPr bwMode="auto">
          <a:xfrm>
            <a:off x="1273064" y="2022482"/>
            <a:ext cx="738926" cy="136923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/>
          <p:cNvCxnSpPr>
            <a:stCxn id="38" idx="3"/>
          </p:cNvCxnSpPr>
          <p:nvPr/>
        </p:nvCxnSpPr>
        <p:spPr bwMode="auto">
          <a:xfrm>
            <a:off x="1028349" y="1425844"/>
            <a:ext cx="1081302" cy="23234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/>
          <p:cNvCxnSpPr>
            <a:stCxn id="47" idx="2"/>
          </p:cNvCxnSpPr>
          <p:nvPr/>
        </p:nvCxnSpPr>
        <p:spPr bwMode="auto">
          <a:xfrm>
            <a:off x="680019" y="1067146"/>
            <a:ext cx="3415904" cy="717350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>
            <a:stCxn id="48" idx="2"/>
          </p:cNvCxnSpPr>
          <p:nvPr/>
        </p:nvCxnSpPr>
        <p:spPr bwMode="auto">
          <a:xfrm>
            <a:off x="1371973" y="1135008"/>
            <a:ext cx="2723950" cy="64459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r Verbinder 123"/>
          <p:cNvCxnSpPr/>
          <p:nvPr/>
        </p:nvCxnSpPr>
        <p:spPr bwMode="auto">
          <a:xfrm>
            <a:off x="2032992" y="1138343"/>
            <a:ext cx="2212046" cy="685615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/>
          <p:cNvCxnSpPr/>
          <p:nvPr/>
        </p:nvCxnSpPr>
        <p:spPr bwMode="auto">
          <a:xfrm>
            <a:off x="2976815" y="1165150"/>
            <a:ext cx="1250241" cy="634769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r Verbinder 132"/>
          <p:cNvCxnSpPr>
            <a:stCxn id="55" idx="2"/>
          </p:cNvCxnSpPr>
          <p:nvPr/>
        </p:nvCxnSpPr>
        <p:spPr bwMode="auto">
          <a:xfrm>
            <a:off x="3705685" y="1144475"/>
            <a:ext cx="555467" cy="60179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r Verbinder 136"/>
          <p:cNvCxnSpPr>
            <a:stCxn id="2" idx="0"/>
          </p:cNvCxnSpPr>
          <p:nvPr/>
        </p:nvCxnSpPr>
        <p:spPr bwMode="auto">
          <a:xfrm flipH="1">
            <a:off x="4333929" y="1139116"/>
            <a:ext cx="167393" cy="542437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/>
          <p:cNvCxnSpPr>
            <a:stCxn id="61" idx="2"/>
          </p:cNvCxnSpPr>
          <p:nvPr/>
        </p:nvCxnSpPr>
        <p:spPr bwMode="auto">
          <a:xfrm flipH="1">
            <a:off x="4444417" y="1079557"/>
            <a:ext cx="1119912" cy="47018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/>
          <p:cNvCxnSpPr>
            <a:stCxn id="54" idx="2"/>
          </p:cNvCxnSpPr>
          <p:nvPr/>
        </p:nvCxnSpPr>
        <p:spPr bwMode="auto">
          <a:xfrm flipH="1">
            <a:off x="4350043" y="1046639"/>
            <a:ext cx="2437627" cy="709210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r Verbinder 148"/>
          <p:cNvCxnSpPr>
            <a:stCxn id="62" idx="2"/>
          </p:cNvCxnSpPr>
          <p:nvPr/>
        </p:nvCxnSpPr>
        <p:spPr bwMode="auto">
          <a:xfrm flipH="1">
            <a:off x="4613487" y="1088639"/>
            <a:ext cx="3299156" cy="62367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r Verbinder 151"/>
          <p:cNvCxnSpPr>
            <a:stCxn id="44" idx="1"/>
          </p:cNvCxnSpPr>
          <p:nvPr/>
        </p:nvCxnSpPr>
        <p:spPr bwMode="auto">
          <a:xfrm flipH="1">
            <a:off x="6787671" y="1472477"/>
            <a:ext cx="1082252" cy="657375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r Verbinder 154"/>
          <p:cNvCxnSpPr>
            <a:stCxn id="41" idx="1"/>
          </p:cNvCxnSpPr>
          <p:nvPr/>
        </p:nvCxnSpPr>
        <p:spPr bwMode="auto">
          <a:xfrm flipH="1" flipV="1">
            <a:off x="6415822" y="2972280"/>
            <a:ext cx="1586048" cy="79796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r Verbinder 157"/>
          <p:cNvCxnSpPr>
            <a:stCxn id="46" idx="1"/>
          </p:cNvCxnSpPr>
          <p:nvPr/>
        </p:nvCxnSpPr>
        <p:spPr bwMode="auto">
          <a:xfrm flipH="1" flipV="1">
            <a:off x="5813024" y="2613744"/>
            <a:ext cx="2160619" cy="53404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r Verbinder 160"/>
          <p:cNvCxnSpPr/>
          <p:nvPr/>
        </p:nvCxnSpPr>
        <p:spPr bwMode="auto">
          <a:xfrm flipH="1" flipV="1">
            <a:off x="5813023" y="2620766"/>
            <a:ext cx="2226653" cy="1671690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r Verbinder 166"/>
          <p:cNvCxnSpPr>
            <a:stCxn id="43" idx="1"/>
          </p:cNvCxnSpPr>
          <p:nvPr/>
        </p:nvCxnSpPr>
        <p:spPr bwMode="auto">
          <a:xfrm flipH="1" flipV="1">
            <a:off x="6338616" y="2223303"/>
            <a:ext cx="1557526" cy="344328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r Verbinder 169"/>
          <p:cNvCxnSpPr>
            <a:stCxn id="42" idx="1"/>
          </p:cNvCxnSpPr>
          <p:nvPr/>
        </p:nvCxnSpPr>
        <p:spPr bwMode="auto">
          <a:xfrm flipH="1">
            <a:off x="7020272" y="2038168"/>
            <a:ext cx="692518" cy="98106"/>
          </a:xfrm>
          <a:prstGeom prst="line">
            <a:avLst/>
          </a:prstGeom>
          <a:ln>
            <a:prstDash val="dash"/>
            <a:headEnd type="none" w="med" len="med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904799" y="4315059"/>
            <a:ext cx="989373" cy="215444"/>
          </a:xfrm>
          <a:prstGeom prst="rect">
            <a:avLst/>
          </a:prstGeom>
          <a:solidFill>
            <a:srgbClr val="FF0066"/>
          </a:solidFill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b="1" dirty="0" smtClean="0"/>
              <a:t>MAKE IN INDIA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6979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Study on </a:t>
            </a:r>
            <a:r>
              <a:rPr lang="de-DE" dirty="0" err="1" smtClean="0"/>
              <a:t>Indo</a:t>
            </a:r>
            <a:r>
              <a:rPr lang="de-DE" dirty="0" smtClean="0"/>
              <a:t>-German </a:t>
            </a:r>
            <a:r>
              <a:rPr lang="de-DE" dirty="0" err="1"/>
              <a:t>c</a:t>
            </a:r>
            <a:r>
              <a:rPr lang="de-DE" dirty="0" err="1" smtClean="0"/>
              <a:t>ollaboration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in </a:t>
            </a:r>
            <a:r>
              <a:rPr lang="de-DE" dirty="0" err="1" smtClean="0"/>
              <a:t>Industry</a:t>
            </a:r>
            <a:r>
              <a:rPr lang="de-DE" dirty="0" smtClean="0"/>
              <a:t> 4.0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Commissioned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Bertelsmann Stiftung, Germany</a:t>
            </a:r>
          </a:p>
          <a:p>
            <a:r>
              <a:rPr lang="de-DE" dirty="0" err="1" smtClean="0"/>
              <a:t>Launched</a:t>
            </a:r>
            <a:r>
              <a:rPr lang="de-DE" dirty="0" smtClean="0"/>
              <a:t> on November 22 in New Delhi</a:t>
            </a:r>
          </a:p>
          <a:p>
            <a:pPr lvl="1"/>
            <a:r>
              <a:rPr lang="de-DE" dirty="0" err="1" smtClean="0"/>
              <a:t>Keynotes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German </a:t>
            </a:r>
            <a:r>
              <a:rPr lang="de-DE" dirty="0" err="1" smtClean="0"/>
              <a:t>Ambassador</a:t>
            </a:r>
            <a:r>
              <a:rPr lang="de-DE" dirty="0" smtClean="0"/>
              <a:t> Dr. Martin Ney </a:t>
            </a:r>
            <a:r>
              <a:rPr lang="de-DE" dirty="0" err="1" smtClean="0"/>
              <a:t>and</a:t>
            </a:r>
            <a:r>
              <a:rPr lang="de-DE" dirty="0" smtClean="0"/>
              <a:t> Mr. </a:t>
            </a:r>
            <a:r>
              <a:rPr lang="de-DE" dirty="0" err="1" smtClean="0"/>
              <a:t>Atul</a:t>
            </a:r>
            <a:r>
              <a:rPr lang="de-DE" dirty="0" smtClean="0"/>
              <a:t> </a:t>
            </a:r>
            <a:r>
              <a:rPr lang="de-DE" dirty="0" err="1" smtClean="0"/>
              <a:t>Chaturvedi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DIPP</a:t>
            </a:r>
          </a:p>
          <a:p>
            <a:pPr lvl="1"/>
            <a:r>
              <a:rPr lang="de-DE" dirty="0" smtClean="0"/>
              <a:t>100+ </a:t>
            </a:r>
            <a:r>
              <a:rPr lang="de-DE" dirty="0" err="1" smtClean="0"/>
              <a:t>CxO</a:t>
            </a:r>
            <a:r>
              <a:rPr lang="de-DE" dirty="0" smtClean="0"/>
              <a:t>-level </a:t>
            </a:r>
            <a:r>
              <a:rPr lang="de-DE" dirty="0" err="1" smtClean="0"/>
              <a:t>attendees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reputable</a:t>
            </a:r>
            <a:r>
              <a:rPr lang="de-DE" dirty="0" smtClean="0"/>
              <a:t> Indian </a:t>
            </a:r>
            <a:r>
              <a:rPr lang="de-DE" dirty="0" err="1" smtClean="0"/>
              <a:t>and</a:t>
            </a:r>
            <a:r>
              <a:rPr lang="de-DE" dirty="0" smtClean="0"/>
              <a:t> German </a:t>
            </a:r>
            <a:r>
              <a:rPr lang="de-DE" dirty="0" err="1" smtClean="0"/>
              <a:t>industry</a:t>
            </a:r>
            <a:r>
              <a:rPr lang="de-DE" dirty="0" smtClean="0"/>
              <a:t>, </a:t>
            </a:r>
            <a:r>
              <a:rPr lang="de-DE" dirty="0" err="1" smtClean="0"/>
              <a:t>politics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associations</a:t>
            </a:r>
            <a:endParaRPr lang="de-DE" dirty="0" smtClean="0"/>
          </a:p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www.isst.fraunhofer.de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84" y="1170255"/>
            <a:ext cx="2339143" cy="32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630" y="230683"/>
            <a:ext cx="8208000" cy="919155"/>
          </a:xfrm>
        </p:spPr>
        <p:txBody>
          <a:bodyPr/>
          <a:lstStyle/>
          <a:p>
            <a:r>
              <a:rPr lang="de-DE" dirty="0" smtClean="0"/>
              <a:t>Fraunhofer </a:t>
            </a:r>
            <a:r>
              <a:rPr lang="de-DE" dirty="0" err="1" smtClean="0"/>
              <a:t>supports</a:t>
            </a:r>
            <a:r>
              <a:rPr lang="de-DE" dirty="0" smtClean="0"/>
              <a:t> SAMARTH </a:t>
            </a:r>
            <a:r>
              <a:rPr lang="de-DE" dirty="0" err="1" smtClean="0"/>
              <a:t>Udyog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feld 3"/>
          <p:cNvSpPr txBox="1"/>
          <p:nvPr/>
        </p:nvSpPr>
        <p:spPr>
          <a:xfrm rot="19916908">
            <a:off x="6222262" y="298876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1400" dirty="0" err="1" smtClean="0"/>
              <a:t>Supported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endParaRPr lang="de-DE" sz="1400" dirty="0" smtClean="0"/>
          </a:p>
        </p:txBody>
      </p:sp>
      <p:sp>
        <p:nvSpPr>
          <p:cNvPr id="5" name="Abgerundetes Rechteck 4"/>
          <p:cNvSpPr/>
          <p:nvPr/>
        </p:nvSpPr>
        <p:spPr>
          <a:xfrm>
            <a:off x="468313" y="1553046"/>
            <a:ext cx="6191919" cy="2962920"/>
          </a:xfrm>
          <a:prstGeom prst="roundRect">
            <a:avLst>
              <a:gd name="adj" fmla="val 7024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t">
            <a:noAutofit/>
          </a:bodyPr>
          <a:lstStyle/>
          <a:p>
            <a:pPr hangingPunct="0">
              <a:spcAft>
                <a:spcPts val="300"/>
              </a:spcAft>
            </a:pPr>
            <a:r>
              <a:rPr lang="de-DE" sz="1400" dirty="0">
                <a:solidFill>
                  <a:schemeClr val="tx1"/>
                </a:solidFill>
              </a:rPr>
              <a:t>SAMARTH Center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Excellence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Industry</a:t>
            </a:r>
            <a:r>
              <a:rPr lang="de-DE" sz="1400" dirty="0">
                <a:solidFill>
                  <a:schemeClr val="tx1"/>
                </a:solidFill>
              </a:rPr>
              <a:t> 4.0</a:t>
            </a:r>
          </a:p>
          <a:p>
            <a:pPr hangingPunct="0"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</a:endParaRPr>
          </a:p>
          <a:p>
            <a:pPr hangingPunct="0"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</a:endParaRPr>
          </a:p>
          <a:p>
            <a:pPr hangingPunct="0"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</a:endParaRPr>
          </a:p>
          <a:p>
            <a:pPr hangingPunct="0"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</a:endParaRPr>
          </a:p>
          <a:p>
            <a:pPr hangingPunct="0"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</a:endParaRPr>
          </a:p>
          <a:p>
            <a:pPr hangingPunct="0">
              <a:spcAft>
                <a:spcPts val="30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442838"/>
            <a:ext cx="872233" cy="771590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6804248" y="1532574"/>
            <a:ext cx="1870477" cy="2983392"/>
            <a:chOff x="6804248" y="1558129"/>
            <a:chExt cx="1870477" cy="2983392"/>
          </a:xfrm>
        </p:grpSpPr>
        <p:sp>
          <p:nvSpPr>
            <p:cNvPr id="14" name="Abgerundetes Rechteck 13"/>
            <p:cNvSpPr/>
            <p:nvPr/>
          </p:nvSpPr>
          <p:spPr>
            <a:xfrm>
              <a:off x="6804248" y="1558129"/>
              <a:ext cx="1870477" cy="2983392"/>
            </a:xfrm>
            <a:prstGeom prst="roundRect">
              <a:avLst>
                <a:gd name="adj" fmla="val 7546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 hangingPunct="0">
                <a:spcAft>
                  <a:spcPts val="300"/>
                </a:spcAft>
              </a:pPr>
              <a:r>
                <a:rPr lang="de-DE" sz="1400" kern="0" dirty="0" smtClean="0">
                  <a:solidFill>
                    <a:schemeClr val="tx1"/>
                  </a:solidFill>
                </a:rPr>
                <a:t>Technology Partner</a:t>
              </a:r>
            </a:p>
            <a:p>
              <a:pPr algn="ctr" hangingPunct="0">
                <a:spcAft>
                  <a:spcPts val="300"/>
                </a:spcAft>
              </a:pPr>
              <a:endParaRPr lang="de-DE" sz="2400" kern="0" dirty="0" smtClean="0">
                <a:solidFill>
                  <a:schemeClr val="tx1"/>
                </a:solidFill>
              </a:endParaRPr>
            </a:p>
            <a:p>
              <a:pPr algn="ctr" hangingPunct="0">
                <a:spcAft>
                  <a:spcPts val="300"/>
                </a:spcAft>
              </a:pPr>
              <a:r>
                <a:rPr lang="de-DE" sz="1200" kern="0" dirty="0" smtClean="0">
                  <a:solidFill>
                    <a:schemeClr val="tx1"/>
                  </a:solidFill>
                </a:rPr>
                <a:t>Lead: ISST</a:t>
              </a:r>
            </a:p>
            <a:p>
              <a:pPr algn="ctr" hangingPunct="0">
                <a:spcAft>
                  <a:spcPts val="300"/>
                </a:spcAft>
              </a:pPr>
              <a:r>
                <a:rPr lang="de-DE" sz="1200" kern="0" dirty="0" smtClean="0">
                  <a:solidFill>
                    <a:schemeClr val="tx1"/>
                  </a:solidFill>
                </a:rPr>
                <a:t>Start: 12/2017</a:t>
              </a:r>
            </a:p>
            <a:p>
              <a:pPr algn="ctr" hangingPunct="0">
                <a:spcAft>
                  <a:spcPts val="300"/>
                </a:spcAft>
              </a:pPr>
              <a:r>
                <a:rPr lang="de-DE" sz="1200" kern="0" dirty="0" smtClean="0">
                  <a:solidFill>
                    <a:schemeClr val="tx1"/>
                  </a:solidFill>
                </a:rPr>
                <a:t>Duration: </a:t>
              </a:r>
              <a:br>
                <a:rPr lang="de-DE" sz="1200" kern="0" dirty="0" smtClean="0">
                  <a:solidFill>
                    <a:schemeClr val="tx1"/>
                  </a:solidFill>
                </a:rPr>
              </a:br>
              <a:r>
                <a:rPr lang="de-DE" sz="1200" kern="0" dirty="0" smtClean="0">
                  <a:solidFill>
                    <a:schemeClr val="tx1"/>
                  </a:solidFill>
                </a:rPr>
                <a:t>3 – 5 </a:t>
              </a:r>
              <a:r>
                <a:rPr lang="de-DE" sz="1200" kern="0" dirty="0" err="1" smtClean="0">
                  <a:solidFill>
                    <a:schemeClr val="tx1"/>
                  </a:solidFill>
                </a:rPr>
                <a:t>Years</a:t>
              </a:r>
              <a:endParaRPr lang="de-DE" sz="1200" kern="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601"/>
            <a:stretch/>
          </p:blipFill>
          <p:spPr>
            <a:xfrm>
              <a:off x="6876448" y="2748316"/>
              <a:ext cx="1728000" cy="28103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2870890431"/>
              </p:ext>
            </p:extLst>
          </p:nvPr>
        </p:nvGraphicFramePr>
        <p:xfrm>
          <a:off x="621364" y="1992382"/>
          <a:ext cx="5966860" cy="245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39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2206" y="1347614"/>
            <a:ext cx="8223250" cy="263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IN" altLang="en-US" kern="0" smtClean="0"/>
              <a:t>Thank You For your Attension!</a:t>
            </a:r>
            <a:br>
              <a:rPr lang="en-IN" altLang="en-US" kern="0" smtClean="0"/>
            </a:br>
            <a:r>
              <a:rPr lang="en-IN" altLang="en-US" kern="0" smtClean="0"/>
              <a:t/>
            </a:r>
            <a:br>
              <a:rPr lang="en-IN" altLang="en-US" kern="0" smtClean="0"/>
            </a:br>
            <a:r>
              <a:rPr lang="en-IN" altLang="en-US" kern="0" smtClean="0"/>
              <a:t>Fraunhofer India</a:t>
            </a:r>
            <a:br>
              <a:rPr lang="en-IN" altLang="en-US" kern="0" smtClean="0"/>
            </a:br>
            <a:r>
              <a:rPr lang="en-IN" altLang="en-US" kern="0" smtClean="0"/>
              <a:t>Bangalore</a:t>
            </a:r>
            <a:br>
              <a:rPr lang="en-IN" altLang="en-US" kern="0" smtClean="0"/>
            </a:br>
            <a:r>
              <a:rPr lang="en-IN" altLang="en-US" kern="0" smtClean="0"/>
              <a:t>Ph: +91 80 40965008</a:t>
            </a:r>
            <a:br>
              <a:rPr lang="en-IN" altLang="en-US" kern="0" smtClean="0"/>
            </a:br>
            <a:r>
              <a:rPr lang="en-IN" altLang="en-US" kern="0" smtClean="0"/>
              <a:t>Web: </a:t>
            </a:r>
            <a:r>
              <a:rPr lang="en-IN" altLang="en-US" kern="0" smtClean="0">
                <a:solidFill>
                  <a:srgbClr val="000099"/>
                </a:solidFill>
              </a:rPr>
              <a:t>www.fraunhofer.in</a:t>
            </a:r>
            <a:br>
              <a:rPr lang="en-IN" altLang="en-US" kern="0" smtClean="0">
                <a:solidFill>
                  <a:srgbClr val="000099"/>
                </a:solidFill>
              </a:rPr>
            </a:br>
            <a:r>
              <a:rPr lang="en-IN" altLang="en-US" kern="0" smtClean="0"/>
              <a:t>Email: </a:t>
            </a:r>
            <a:r>
              <a:rPr lang="en-IN" altLang="en-US" kern="0" smtClean="0">
                <a:solidFill>
                  <a:srgbClr val="000099"/>
                </a:solidFill>
              </a:rPr>
              <a:t>rohit.rohilla@fraunhofer.in</a:t>
            </a:r>
            <a:endParaRPr lang="en-US" altLang="en-US" kern="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375" y="242888"/>
            <a:ext cx="8223250" cy="4318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Fraunhofer in India – Highlights</a:t>
            </a:r>
            <a:endParaRPr lang="en-IN" altLang="en-US" smtClean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575" y="733425"/>
            <a:ext cx="8274050" cy="3710533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smtClean="0"/>
              <a:t>Project cooperation with Core Group of Automotive Research (CAR) to the tune of nearly Euro1 Million.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err="1" smtClean="0"/>
              <a:t>MoU</a:t>
            </a:r>
            <a:r>
              <a:rPr lang="en-US" altLang="en-US" sz="1200" kern="0" dirty="0" smtClean="0"/>
              <a:t> with ACMA , SIAM and </a:t>
            </a:r>
            <a:r>
              <a:rPr lang="en-US" altLang="en-US" sz="1200" kern="0" dirty="0" err="1" smtClean="0"/>
              <a:t>NATRiP</a:t>
            </a:r>
            <a:r>
              <a:rPr lang="en-US" altLang="en-US" sz="1200" kern="0" dirty="0" smtClean="0"/>
              <a:t> for the Automotive sector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err="1" smtClean="0"/>
              <a:t>MoU</a:t>
            </a:r>
            <a:r>
              <a:rPr lang="en-US" altLang="en-US" sz="1200" kern="0" dirty="0" smtClean="0"/>
              <a:t> with BML Munjal University for setting up advanced qualification courses.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err="1" smtClean="0"/>
              <a:t>MoU</a:t>
            </a:r>
            <a:r>
              <a:rPr lang="en-US" altLang="en-US" sz="1200" kern="0" dirty="0" smtClean="0"/>
              <a:t> with Ministry of New&amp; Renewable Energy, extensive cooperation with Solar and Wind Energy Industry.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smtClean="0"/>
              <a:t>Contract with Ministry of Small Medium and Micro Enterprises for evaluation and upgradation of Tool Rooms.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smtClean="0"/>
              <a:t>Research contracts worth more than Euros 8 Million in the last 4 years ( largely Indian companies!).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err="1" smtClean="0"/>
              <a:t>MoU</a:t>
            </a:r>
            <a:r>
              <a:rPr lang="en-US" altLang="en-US" sz="1200" kern="0" dirty="0" smtClean="0"/>
              <a:t> with Ministry of Heavy Industry to be the “Technology Resource Partner for Manufacturing in India”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kern="0" dirty="0" smtClean="0"/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 smtClean="0"/>
              <a:t>More than 100 Projects at  various levels of discussion and implementation and Top 30 Indian companies are already clients of Fraunhofer in India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kern="0" dirty="0" smtClean="0"/>
          </a:p>
          <a:p>
            <a:pPr>
              <a:spcAft>
                <a:spcPct val="0"/>
              </a:spcAft>
              <a:buFont typeface="Wingdings 2" panose="05020102010507070707" pitchFamily="18" charset="2"/>
              <a:buNone/>
            </a:pPr>
            <a:endParaRPr lang="en-US" altLang="en-US" sz="1600" kern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kern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247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6630" y="267494"/>
            <a:ext cx="822325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US" altLang="en-US" kern="0" smtClean="0">
                <a:solidFill>
                  <a:schemeClr val="tx2"/>
                </a:solidFill>
              </a:rPr>
              <a:t>factories and supply chains of the future</a:t>
            </a:r>
            <a:endParaRPr lang="en-US" altLang="en-US" kern="0" dirty="0" smtClean="0">
              <a:solidFill>
                <a:schemeClr val="tx2"/>
              </a:solidFill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90" y="719965"/>
            <a:ext cx="6847929" cy="382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695" y="123478"/>
            <a:ext cx="82232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r>
              <a:rPr lang="en-IN" altLang="en-US" kern="0" smtClean="0">
                <a:solidFill>
                  <a:schemeClr val="tx2"/>
                </a:solidFill>
              </a:rPr>
              <a:t>Smart Factory-Digitization and Automation</a:t>
            </a:r>
            <a:endParaRPr lang="en-US" altLang="en-US" kern="0" dirty="0" smtClean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0" y="510615"/>
            <a:ext cx="8137525" cy="16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40658" y="2068337"/>
            <a:ext cx="4413374" cy="2630065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Design of Production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Digitization While Adding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Resource Efficient Factory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Green Automobile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Production Planning in Automotive Supplier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Digitization in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Connected Factory and Digital Twin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sz="1200" kern="0" dirty="0" smtClean="0"/>
              <a:t>Machine Learning in Production</a:t>
            </a:r>
            <a:endParaRPr lang="en-US" altLang="en-US" sz="1200" kern="0" dirty="0" smtClean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754032" y="2068337"/>
            <a:ext cx="3801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55 Roman" panose="020B0503030504020204" pitchFamily="34" charset="0"/>
              </a:defRPr>
            </a:lvl9pPr>
          </a:lstStyle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altLang="en-US" sz="1200" dirty="0"/>
              <a:t>Automation &amp; Monitoring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altLang="en-US" sz="1200" dirty="0"/>
              <a:t>One System for Lot of Sensors.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N" altLang="en-US" sz="1200" dirty="0"/>
              <a:t>Value Added by People in Production.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309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Data Management </a:t>
            </a:r>
            <a:endParaRPr lang="en-US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Smart Manufacturing and Smart Services</a:t>
            </a:r>
            <a:endParaRPr lang="en-US" dirty="0"/>
          </a:p>
        </p:txBody>
      </p:sp>
      <p:grpSp>
        <p:nvGrpSpPr>
          <p:cNvPr id="76" name="Gruppieren 75"/>
          <p:cNvGrpSpPr/>
          <p:nvPr/>
        </p:nvGrpSpPr>
        <p:grpSpPr>
          <a:xfrm>
            <a:off x="468000" y="952725"/>
            <a:ext cx="8208000" cy="3600000"/>
            <a:chOff x="466725" y="905100"/>
            <a:chExt cx="8208000" cy="3600000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772000" y="905100"/>
              <a:ext cx="3600000" cy="3600000"/>
              <a:chOff x="2411760" y="1485264"/>
              <a:chExt cx="4320000" cy="4320000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2411760" y="1485264"/>
                <a:ext cx="4320000" cy="4320000"/>
              </a:xfrm>
              <a:prstGeom prst="ellipse">
                <a:avLst/>
              </a:prstGeom>
              <a:solidFill>
                <a:srgbClr val="006E92"/>
              </a:solidFill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4003529" y="1696987"/>
                <a:ext cx="1125232" cy="48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utiger LT Com 65 Bold" panose="020B0803030504020204" pitchFamily="34" charset="0"/>
                  </a:rPr>
                  <a:t>Public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utiger LT Com 65 Bold" panose="020B0803030504020204" pitchFamily="34" charset="0"/>
                  </a:rPr>
                  <a:t>Data</a:t>
                </a: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3725322" y="5262064"/>
                <a:ext cx="1724629" cy="48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utiger LT Com 65 Bold" panose="020B0803030504020204" pitchFamily="34" charset="0"/>
                  </a:rPr>
                  <a:t>Data from the </a:t>
                </a:r>
                <a:b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utiger LT Com 65 Bold" panose="020B0803030504020204" pitchFamily="34" charset="0"/>
                  </a:rPr>
                </a:b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utiger LT Com 65 Bold" panose="020B0803030504020204" pitchFamily="34" charset="0"/>
                  </a:rPr>
                  <a:t>Value Chain</a:t>
                </a:r>
              </a:p>
            </p:txBody>
          </p:sp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006E92"/>
                  </a:clrFrom>
                  <a:clrTo>
                    <a:srgbClr val="006E92">
                      <a:alpha val="0"/>
                    </a:srgbClr>
                  </a:clrTo>
                </a:clrChange>
                <a:duotone>
                  <a:srgbClr val="E1E3E3">
                    <a:shade val="45000"/>
                    <a:satMod val="135000"/>
                  </a:srgbClr>
                  <a:prstClr val="white"/>
                </a:duotone>
              </a:blip>
              <a:srcRect l="4191" t="6024" r="3805" b="7728"/>
              <a:stretch/>
            </p:blipFill>
            <p:spPr>
              <a:xfrm>
                <a:off x="3450999" y="1798632"/>
                <a:ext cx="677740" cy="475794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006E92"/>
                  </a:clrFrom>
                  <a:clrTo>
                    <a:srgbClr val="006E92">
                      <a:alpha val="0"/>
                    </a:srgbClr>
                  </a:clrTo>
                </a:clrChange>
              </a:blip>
              <a:srcRect l="1919" t="1164" r="1724" b="1965"/>
              <a:stretch/>
            </p:blipFill>
            <p:spPr>
              <a:xfrm>
                <a:off x="5032526" y="1783927"/>
                <a:ext cx="552920" cy="441657"/>
              </a:xfrm>
              <a:prstGeom prst="rect">
                <a:avLst/>
              </a:prstGeom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632497" y="3393069"/>
              <a:ext cx="7953153" cy="656484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b" anchorCtr="0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092567" y="1978633"/>
              <a:ext cx="967704" cy="133172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35861" y="1978633"/>
              <a:ext cx="630817" cy="63109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32497" y="2686563"/>
              <a:ext cx="630817" cy="63109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878548" y="1986073"/>
              <a:ext cx="707102" cy="63109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7878548" y="2686703"/>
              <a:ext cx="707102" cy="63109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6574545" y="1986073"/>
              <a:ext cx="1261631" cy="63109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Commercial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 smtClean="0">
                  <a:solidFill>
                    <a:prstClr val="black"/>
                  </a:solidFill>
                </a:rPr>
                <a:t>Services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6574545" y="2686980"/>
              <a:ext cx="1261631" cy="630816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Industrial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Services</a:t>
              </a: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934" y="2789126"/>
              <a:ext cx="369442" cy="344200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946" y="2128893"/>
              <a:ext cx="356021" cy="345452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>
            <a:xfrm>
              <a:off x="5102642" y="2333054"/>
              <a:ext cx="1401209" cy="282584"/>
            </a:xfrm>
            <a:prstGeom prst="rect">
              <a:avLst/>
            </a:prstGeom>
            <a:solidFill>
              <a:srgbClr val="E1E3E3"/>
            </a:solidFill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Individualization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102642" y="1986073"/>
              <a:ext cx="1401209" cy="280363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End-to-End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Customer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Process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5103728" y="2682255"/>
              <a:ext cx="1401209" cy="282584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Ecosystem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5102642" y="3031456"/>
              <a:ext cx="1401209" cy="282584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Ubiquity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145719" y="2210927"/>
              <a:ext cx="876036" cy="876036"/>
            </a:xfrm>
            <a:prstGeom prst="ellipse">
              <a:avLst/>
            </a:prstGeom>
            <a:solidFill>
              <a:srgbClr val="179C7D"/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LT Com 65 Bold" panose="020B0803030504020204" pitchFamily="34" charset="0"/>
                </a:rPr>
                <a:t>Smart</a:t>
              </a:r>
              <a:r>
                <a:rPr lang="en-US" sz="1000" kern="0" dirty="0" smtClean="0">
                  <a:solidFill>
                    <a:srgbClr val="FFFFFF"/>
                  </a:solidFill>
                  <a:latin typeface="Frutiger LT Com 65 Bold" panose="020B0803030504020204" pitchFamily="34" charset="0"/>
                </a:rPr>
                <a:t> </a:t>
              </a:r>
              <a:r>
                <a:rPr kumimoji="0" lang="en-US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LT Com 65 Bold" panose="020B0803030504020204" pitchFamily="34" charset="0"/>
                </a:rPr>
                <a:t>Data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utiger LT Com 65 Bold" panose="020B0803030504020204" pitchFamily="34" charset="0"/>
                </a:rPr>
                <a:t>Management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648987" y="2330338"/>
              <a:ext cx="1401209" cy="282584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Interoperability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648987" y="1983358"/>
              <a:ext cx="1401209" cy="280363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Human-Machine-Collaboration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2650073" y="2679539"/>
              <a:ext cx="1401209" cy="282584"/>
            </a:xfrm>
            <a:prstGeom prst="rect">
              <a:avLst/>
            </a:prstGeom>
            <a:solidFill>
              <a:srgbClr val="E1E3E3"/>
            </a:solidFill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Autonomous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Systems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2648987" y="3028741"/>
              <a:ext cx="1401209" cy="282584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Internet of Things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7878548" y="1597586"/>
              <a:ext cx="707102" cy="280363"/>
            </a:xfrm>
            <a:prstGeom prst="rect">
              <a:avLst/>
            </a:prstGeom>
            <a:solidFill>
              <a:srgbClr val="D4E6F4"/>
            </a:solidFill>
            <a:ln>
              <a:solidFill>
                <a:srgbClr val="FFFFFF"/>
              </a:solidFill>
            </a:ln>
          </p:spPr>
          <p:txBody>
            <a:bodyPr lIns="36000" rIns="36000"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Customer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1322018" y="1978633"/>
              <a:ext cx="1261631" cy="631092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Production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Networks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1322018" y="2679539"/>
              <a:ext cx="1261631" cy="630816"/>
            </a:xfrm>
            <a:prstGeom prst="rect">
              <a:avLst/>
            </a:prstGeom>
            <a:solidFill>
              <a:srgbClr val="E1E3E3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Logistics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Networks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5102642" y="1597586"/>
              <a:ext cx="2733535" cy="280363"/>
            </a:xfrm>
            <a:prstGeom prst="rect">
              <a:avLst/>
            </a:prstGeom>
            <a:solidFill>
              <a:srgbClr val="D4E6F4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Smart Services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4092567" y="1597586"/>
              <a:ext cx="972555" cy="280363"/>
            </a:xfrm>
            <a:prstGeom prst="rect">
              <a:avLst/>
            </a:prstGeom>
            <a:solidFill>
              <a:srgbClr val="D4E6F4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19135" y="1602139"/>
              <a:ext cx="3431062" cy="280363"/>
            </a:xfrm>
            <a:prstGeom prst="rect">
              <a:avLst/>
            </a:prstGeom>
            <a:solidFill>
              <a:srgbClr val="D4E6F4"/>
            </a:solidFill>
            <a:ln>
              <a:solidFill>
                <a:srgbClr val="FFFFFF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Smart Manufacturing</a:t>
              </a:r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" t="3780" r="2076" b="5502"/>
            <a:stretch/>
          </p:blipFill>
          <p:spPr>
            <a:xfrm>
              <a:off x="801205" y="2131150"/>
              <a:ext cx="350453" cy="340939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" t="4031" r="5639" b="5407"/>
            <a:stretch/>
          </p:blipFill>
          <p:spPr>
            <a:xfrm>
              <a:off x="754453" y="2768398"/>
              <a:ext cx="386903" cy="386903"/>
            </a:xfrm>
            <a:prstGeom prst="rect">
              <a:avLst/>
            </a:prstGeom>
          </p:spPr>
        </p:pic>
        <p:grpSp>
          <p:nvGrpSpPr>
            <p:cNvPr id="39" name="Gruppieren 38"/>
            <p:cNvGrpSpPr/>
            <p:nvPr/>
          </p:nvGrpSpPr>
          <p:grpSpPr>
            <a:xfrm>
              <a:off x="466725" y="1238182"/>
              <a:ext cx="8208000" cy="2814251"/>
              <a:chOff x="466725" y="2247832"/>
              <a:chExt cx="8208000" cy="2814251"/>
            </a:xfrm>
          </p:grpSpPr>
          <p:cxnSp>
            <p:nvCxnSpPr>
              <p:cNvPr id="40" name="Gerade Verbindung mit Pfeil 39"/>
              <p:cNvCxnSpPr>
                <a:endCxn id="26" idx="2"/>
              </p:cNvCxnSpPr>
              <p:nvPr/>
            </p:nvCxnSpPr>
            <p:spPr bwMode="auto">
              <a:xfrm>
                <a:off x="1181902" y="3650827"/>
                <a:ext cx="2963817" cy="776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mit Pfeil 40"/>
              <p:cNvCxnSpPr/>
              <p:nvPr/>
            </p:nvCxnSpPr>
            <p:spPr bwMode="auto">
              <a:xfrm flipV="1">
                <a:off x="4981320" y="3650118"/>
                <a:ext cx="2897228" cy="1329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mit Pfeil 41"/>
              <p:cNvCxnSpPr/>
              <p:nvPr/>
            </p:nvCxnSpPr>
            <p:spPr bwMode="auto">
              <a:xfrm>
                <a:off x="7854701" y="3645814"/>
                <a:ext cx="179363" cy="1340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rade Verbindung mit Pfeil 42"/>
              <p:cNvCxnSpPr>
                <a:stCxn id="9" idx="0"/>
                <a:endCxn id="26" idx="4"/>
              </p:cNvCxnSpPr>
              <p:nvPr/>
            </p:nvCxnSpPr>
            <p:spPr bwMode="auto">
              <a:xfrm flipH="1" flipV="1">
                <a:off x="4583737" y="4096613"/>
                <a:ext cx="1494" cy="96547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mit Pfeil 43"/>
              <p:cNvCxnSpPr/>
              <p:nvPr/>
            </p:nvCxnSpPr>
            <p:spPr bwMode="auto">
              <a:xfrm>
                <a:off x="8509364" y="3319448"/>
                <a:ext cx="15290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mit Pfeil 44"/>
              <p:cNvCxnSpPr/>
              <p:nvPr/>
            </p:nvCxnSpPr>
            <p:spPr bwMode="auto">
              <a:xfrm>
                <a:off x="466725" y="3977660"/>
                <a:ext cx="258177" cy="13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Freihandform 45"/>
              <p:cNvSpPr/>
              <p:nvPr/>
            </p:nvSpPr>
            <p:spPr>
              <a:xfrm>
                <a:off x="474101" y="2247832"/>
                <a:ext cx="3879014" cy="1738952"/>
              </a:xfrm>
              <a:custGeom>
                <a:avLst/>
                <a:gdLst>
                  <a:gd name="connsiteX0" fmla="*/ 26377 w 4220308"/>
                  <a:gd name="connsiteY0" fmla="*/ 1784838 h 1784838"/>
                  <a:gd name="connsiteX1" fmla="*/ 26377 w 4220308"/>
                  <a:gd name="connsiteY1" fmla="*/ 184638 h 1784838"/>
                  <a:gd name="connsiteX2" fmla="*/ 0 w 4220308"/>
                  <a:gd name="connsiteY2" fmla="*/ 184638 h 1784838"/>
                  <a:gd name="connsiteX3" fmla="*/ 184638 w 4220308"/>
                  <a:gd name="connsiteY3" fmla="*/ 0 h 1784838"/>
                  <a:gd name="connsiteX4" fmla="*/ 3112477 w 4220308"/>
                  <a:gd name="connsiteY4" fmla="*/ 0 h 1784838"/>
                  <a:gd name="connsiteX5" fmla="*/ 4202724 w 4220308"/>
                  <a:gd name="connsiteY5" fmla="*/ 1090247 h 1784838"/>
                  <a:gd name="connsiteX6" fmla="*/ 4202724 w 4220308"/>
                  <a:gd name="connsiteY6" fmla="*/ 1107830 h 1784838"/>
                  <a:gd name="connsiteX7" fmla="*/ 4220308 w 4220308"/>
                  <a:gd name="connsiteY7" fmla="*/ 1107830 h 1784838"/>
                  <a:gd name="connsiteX0" fmla="*/ 0 w 4193931"/>
                  <a:gd name="connsiteY0" fmla="*/ 1784838 h 1784838"/>
                  <a:gd name="connsiteX1" fmla="*/ 0 w 4193931"/>
                  <a:gd name="connsiteY1" fmla="*/ 184638 h 1784838"/>
                  <a:gd name="connsiteX2" fmla="*/ 158261 w 4193931"/>
                  <a:gd name="connsiteY2" fmla="*/ 0 h 1784838"/>
                  <a:gd name="connsiteX3" fmla="*/ 3086100 w 4193931"/>
                  <a:gd name="connsiteY3" fmla="*/ 0 h 1784838"/>
                  <a:gd name="connsiteX4" fmla="*/ 4176347 w 4193931"/>
                  <a:gd name="connsiteY4" fmla="*/ 1090247 h 1784838"/>
                  <a:gd name="connsiteX5" fmla="*/ 4176347 w 4193931"/>
                  <a:gd name="connsiteY5" fmla="*/ 1107830 h 1784838"/>
                  <a:gd name="connsiteX6" fmla="*/ 4193931 w 4193931"/>
                  <a:gd name="connsiteY6" fmla="*/ 1107830 h 1784838"/>
                  <a:gd name="connsiteX0" fmla="*/ 0 w 4193931"/>
                  <a:gd name="connsiteY0" fmla="*/ 1784953 h 1784953"/>
                  <a:gd name="connsiteX1" fmla="*/ 0 w 4193931"/>
                  <a:gd name="connsiteY1" fmla="*/ 184753 h 1784953"/>
                  <a:gd name="connsiteX2" fmla="*/ 158261 w 4193931"/>
                  <a:gd name="connsiteY2" fmla="*/ 115 h 1784953"/>
                  <a:gd name="connsiteX3" fmla="*/ 3086100 w 4193931"/>
                  <a:gd name="connsiteY3" fmla="*/ 115 h 1784953"/>
                  <a:gd name="connsiteX4" fmla="*/ 4176347 w 4193931"/>
                  <a:gd name="connsiteY4" fmla="*/ 1090362 h 1784953"/>
                  <a:gd name="connsiteX5" fmla="*/ 4176347 w 4193931"/>
                  <a:gd name="connsiteY5" fmla="*/ 1107945 h 1784953"/>
                  <a:gd name="connsiteX6" fmla="*/ 4193931 w 4193931"/>
                  <a:gd name="connsiteY6" fmla="*/ 1107945 h 1784953"/>
                  <a:gd name="connsiteX0" fmla="*/ 0 w 4193931"/>
                  <a:gd name="connsiteY0" fmla="*/ 1786522 h 1786522"/>
                  <a:gd name="connsiteX1" fmla="*/ 0 w 4193931"/>
                  <a:gd name="connsiteY1" fmla="*/ 186322 h 1786522"/>
                  <a:gd name="connsiteX2" fmla="*/ 158261 w 4193931"/>
                  <a:gd name="connsiteY2" fmla="*/ 1684 h 1786522"/>
                  <a:gd name="connsiteX3" fmla="*/ 3086100 w 4193931"/>
                  <a:gd name="connsiteY3" fmla="*/ 1684 h 1786522"/>
                  <a:gd name="connsiteX4" fmla="*/ 4176347 w 4193931"/>
                  <a:gd name="connsiteY4" fmla="*/ 1091931 h 1786522"/>
                  <a:gd name="connsiteX5" fmla="*/ 4176347 w 4193931"/>
                  <a:gd name="connsiteY5" fmla="*/ 1109514 h 1786522"/>
                  <a:gd name="connsiteX6" fmla="*/ 4193931 w 4193931"/>
                  <a:gd name="connsiteY6" fmla="*/ 1109514 h 1786522"/>
                  <a:gd name="connsiteX0" fmla="*/ 0 w 4176347"/>
                  <a:gd name="connsiteY0" fmla="*/ 1786522 h 1786522"/>
                  <a:gd name="connsiteX1" fmla="*/ 0 w 4176347"/>
                  <a:gd name="connsiteY1" fmla="*/ 186322 h 1786522"/>
                  <a:gd name="connsiteX2" fmla="*/ 158261 w 4176347"/>
                  <a:gd name="connsiteY2" fmla="*/ 1684 h 1786522"/>
                  <a:gd name="connsiteX3" fmla="*/ 3086100 w 4176347"/>
                  <a:gd name="connsiteY3" fmla="*/ 1684 h 1786522"/>
                  <a:gd name="connsiteX4" fmla="*/ 4176347 w 4176347"/>
                  <a:gd name="connsiteY4" fmla="*/ 1091931 h 1786522"/>
                  <a:gd name="connsiteX5" fmla="*/ 4176347 w 4176347"/>
                  <a:gd name="connsiteY5" fmla="*/ 1109514 h 1786522"/>
                  <a:gd name="connsiteX0" fmla="*/ 0 w 4176347"/>
                  <a:gd name="connsiteY0" fmla="*/ 1786522 h 1786522"/>
                  <a:gd name="connsiteX1" fmla="*/ 0 w 4176347"/>
                  <a:gd name="connsiteY1" fmla="*/ 186322 h 1786522"/>
                  <a:gd name="connsiteX2" fmla="*/ 158261 w 4176347"/>
                  <a:gd name="connsiteY2" fmla="*/ 1684 h 1786522"/>
                  <a:gd name="connsiteX3" fmla="*/ 3086100 w 4176347"/>
                  <a:gd name="connsiteY3" fmla="*/ 1684 h 1786522"/>
                  <a:gd name="connsiteX4" fmla="*/ 4176347 w 4176347"/>
                  <a:gd name="connsiteY4" fmla="*/ 1091931 h 1786522"/>
                  <a:gd name="connsiteX0" fmla="*/ 0 w 4008707"/>
                  <a:gd name="connsiteY0" fmla="*/ 1786522 h 1786522"/>
                  <a:gd name="connsiteX1" fmla="*/ 0 w 4008707"/>
                  <a:gd name="connsiteY1" fmla="*/ 186322 h 1786522"/>
                  <a:gd name="connsiteX2" fmla="*/ 158261 w 4008707"/>
                  <a:gd name="connsiteY2" fmla="*/ 1684 h 1786522"/>
                  <a:gd name="connsiteX3" fmla="*/ 3086100 w 4008707"/>
                  <a:gd name="connsiteY3" fmla="*/ 1684 h 1786522"/>
                  <a:gd name="connsiteX4" fmla="*/ 4008707 w 4008707"/>
                  <a:gd name="connsiteY4" fmla="*/ 1137651 h 178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8707" h="1786522">
                    <a:moveTo>
                      <a:pt x="0" y="1786522"/>
                    </a:moveTo>
                    <a:lnTo>
                      <a:pt x="0" y="186322"/>
                    </a:lnTo>
                    <a:cubicBezTo>
                      <a:pt x="7034" y="-12384"/>
                      <a:pt x="-6253" y="-2810"/>
                      <a:pt x="158261" y="1684"/>
                    </a:cubicBezTo>
                    <a:lnTo>
                      <a:pt x="3086100" y="1684"/>
                    </a:lnTo>
                    <a:lnTo>
                      <a:pt x="4008707" y="1137651"/>
                    </a:lnTo>
                  </a:path>
                </a:pathLst>
              </a:custGeom>
              <a:noFill/>
              <a:ln w="28575">
                <a:solidFill>
                  <a:srgbClr val="179C7D"/>
                </a:solidFill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7" name="Gerade Verbindung mit Pfeil 46"/>
              <p:cNvCxnSpPr/>
              <p:nvPr/>
            </p:nvCxnSpPr>
            <p:spPr bwMode="auto">
              <a:xfrm>
                <a:off x="466725" y="3314158"/>
                <a:ext cx="258177" cy="13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8" name="Gruppieren 47"/>
              <p:cNvGrpSpPr/>
              <p:nvPr/>
            </p:nvGrpSpPr>
            <p:grpSpPr>
              <a:xfrm>
                <a:off x="4858519" y="2247832"/>
                <a:ext cx="3816206" cy="1763192"/>
                <a:chOff x="4825255" y="2150037"/>
                <a:chExt cx="3920600" cy="1811425"/>
              </a:xfrm>
            </p:grpSpPr>
            <p:cxnSp>
              <p:nvCxnSpPr>
                <p:cNvPr id="58" name="Gerade Verbindung mit Pfeil 57"/>
                <p:cNvCxnSpPr/>
                <p:nvPr/>
              </p:nvCxnSpPr>
              <p:spPr bwMode="auto">
                <a:xfrm>
                  <a:off x="8575971" y="3961462"/>
                  <a:ext cx="169884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179C7D"/>
                  </a:solidFill>
                  <a:prstDash val="solid"/>
                  <a:round/>
                  <a:headEnd type="oval" w="med" len="med"/>
                  <a:tailEnd type="non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9" name="Freihandform 58"/>
                <p:cNvSpPr/>
                <p:nvPr/>
              </p:nvSpPr>
              <p:spPr>
                <a:xfrm flipH="1">
                  <a:off x="4825255" y="2150037"/>
                  <a:ext cx="3907805" cy="1804821"/>
                </a:xfrm>
                <a:custGeom>
                  <a:avLst/>
                  <a:gdLst>
                    <a:gd name="connsiteX0" fmla="*/ 26377 w 4220308"/>
                    <a:gd name="connsiteY0" fmla="*/ 1784838 h 1784838"/>
                    <a:gd name="connsiteX1" fmla="*/ 26377 w 4220308"/>
                    <a:gd name="connsiteY1" fmla="*/ 184638 h 1784838"/>
                    <a:gd name="connsiteX2" fmla="*/ 0 w 4220308"/>
                    <a:gd name="connsiteY2" fmla="*/ 184638 h 1784838"/>
                    <a:gd name="connsiteX3" fmla="*/ 184638 w 4220308"/>
                    <a:gd name="connsiteY3" fmla="*/ 0 h 1784838"/>
                    <a:gd name="connsiteX4" fmla="*/ 3112477 w 4220308"/>
                    <a:gd name="connsiteY4" fmla="*/ 0 h 1784838"/>
                    <a:gd name="connsiteX5" fmla="*/ 4202724 w 4220308"/>
                    <a:gd name="connsiteY5" fmla="*/ 1090247 h 1784838"/>
                    <a:gd name="connsiteX6" fmla="*/ 4202724 w 4220308"/>
                    <a:gd name="connsiteY6" fmla="*/ 1107830 h 1784838"/>
                    <a:gd name="connsiteX7" fmla="*/ 4220308 w 4220308"/>
                    <a:gd name="connsiteY7" fmla="*/ 1107830 h 1784838"/>
                    <a:gd name="connsiteX0" fmla="*/ 0 w 4193931"/>
                    <a:gd name="connsiteY0" fmla="*/ 1784838 h 1784838"/>
                    <a:gd name="connsiteX1" fmla="*/ 0 w 4193931"/>
                    <a:gd name="connsiteY1" fmla="*/ 184638 h 1784838"/>
                    <a:gd name="connsiteX2" fmla="*/ 158261 w 4193931"/>
                    <a:gd name="connsiteY2" fmla="*/ 0 h 1784838"/>
                    <a:gd name="connsiteX3" fmla="*/ 3086100 w 4193931"/>
                    <a:gd name="connsiteY3" fmla="*/ 0 h 1784838"/>
                    <a:gd name="connsiteX4" fmla="*/ 4176347 w 4193931"/>
                    <a:gd name="connsiteY4" fmla="*/ 1090247 h 1784838"/>
                    <a:gd name="connsiteX5" fmla="*/ 4176347 w 4193931"/>
                    <a:gd name="connsiteY5" fmla="*/ 1107830 h 1784838"/>
                    <a:gd name="connsiteX6" fmla="*/ 4193931 w 4193931"/>
                    <a:gd name="connsiteY6" fmla="*/ 1107830 h 1784838"/>
                    <a:gd name="connsiteX0" fmla="*/ 0 w 4193931"/>
                    <a:gd name="connsiteY0" fmla="*/ 1784953 h 1784953"/>
                    <a:gd name="connsiteX1" fmla="*/ 0 w 4193931"/>
                    <a:gd name="connsiteY1" fmla="*/ 184753 h 1784953"/>
                    <a:gd name="connsiteX2" fmla="*/ 158261 w 4193931"/>
                    <a:gd name="connsiteY2" fmla="*/ 115 h 1784953"/>
                    <a:gd name="connsiteX3" fmla="*/ 3086100 w 4193931"/>
                    <a:gd name="connsiteY3" fmla="*/ 115 h 1784953"/>
                    <a:gd name="connsiteX4" fmla="*/ 4176347 w 4193931"/>
                    <a:gd name="connsiteY4" fmla="*/ 1090362 h 1784953"/>
                    <a:gd name="connsiteX5" fmla="*/ 4176347 w 4193931"/>
                    <a:gd name="connsiteY5" fmla="*/ 1107945 h 1784953"/>
                    <a:gd name="connsiteX6" fmla="*/ 4193931 w 4193931"/>
                    <a:gd name="connsiteY6" fmla="*/ 1107945 h 1784953"/>
                    <a:gd name="connsiteX0" fmla="*/ 0 w 4193931"/>
                    <a:gd name="connsiteY0" fmla="*/ 1786522 h 1786522"/>
                    <a:gd name="connsiteX1" fmla="*/ 0 w 4193931"/>
                    <a:gd name="connsiteY1" fmla="*/ 186322 h 1786522"/>
                    <a:gd name="connsiteX2" fmla="*/ 158261 w 4193931"/>
                    <a:gd name="connsiteY2" fmla="*/ 1684 h 1786522"/>
                    <a:gd name="connsiteX3" fmla="*/ 3086100 w 4193931"/>
                    <a:gd name="connsiteY3" fmla="*/ 1684 h 1786522"/>
                    <a:gd name="connsiteX4" fmla="*/ 4176347 w 4193931"/>
                    <a:gd name="connsiteY4" fmla="*/ 1091931 h 1786522"/>
                    <a:gd name="connsiteX5" fmla="*/ 4176347 w 4193931"/>
                    <a:gd name="connsiteY5" fmla="*/ 1109514 h 1786522"/>
                    <a:gd name="connsiteX6" fmla="*/ 4193931 w 4193931"/>
                    <a:gd name="connsiteY6" fmla="*/ 1109514 h 1786522"/>
                    <a:gd name="connsiteX0" fmla="*/ 0 w 4176347"/>
                    <a:gd name="connsiteY0" fmla="*/ 1786522 h 1786522"/>
                    <a:gd name="connsiteX1" fmla="*/ 0 w 4176347"/>
                    <a:gd name="connsiteY1" fmla="*/ 186322 h 1786522"/>
                    <a:gd name="connsiteX2" fmla="*/ 158261 w 4176347"/>
                    <a:gd name="connsiteY2" fmla="*/ 1684 h 1786522"/>
                    <a:gd name="connsiteX3" fmla="*/ 3086100 w 4176347"/>
                    <a:gd name="connsiteY3" fmla="*/ 1684 h 1786522"/>
                    <a:gd name="connsiteX4" fmla="*/ 4176347 w 4176347"/>
                    <a:gd name="connsiteY4" fmla="*/ 1091931 h 1786522"/>
                    <a:gd name="connsiteX5" fmla="*/ 4176347 w 4176347"/>
                    <a:gd name="connsiteY5" fmla="*/ 1109514 h 1786522"/>
                    <a:gd name="connsiteX0" fmla="*/ 0 w 4176347"/>
                    <a:gd name="connsiteY0" fmla="*/ 1786522 h 1786522"/>
                    <a:gd name="connsiteX1" fmla="*/ 0 w 4176347"/>
                    <a:gd name="connsiteY1" fmla="*/ 186322 h 1786522"/>
                    <a:gd name="connsiteX2" fmla="*/ 158261 w 4176347"/>
                    <a:gd name="connsiteY2" fmla="*/ 1684 h 1786522"/>
                    <a:gd name="connsiteX3" fmla="*/ 3086100 w 4176347"/>
                    <a:gd name="connsiteY3" fmla="*/ 1684 h 1786522"/>
                    <a:gd name="connsiteX4" fmla="*/ 4176347 w 4176347"/>
                    <a:gd name="connsiteY4" fmla="*/ 1091931 h 1786522"/>
                    <a:gd name="connsiteX0" fmla="*/ 0 w 4008707"/>
                    <a:gd name="connsiteY0" fmla="*/ 1786522 h 1786522"/>
                    <a:gd name="connsiteX1" fmla="*/ 0 w 4008707"/>
                    <a:gd name="connsiteY1" fmla="*/ 186322 h 1786522"/>
                    <a:gd name="connsiteX2" fmla="*/ 158261 w 4008707"/>
                    <a:gd name="connsiteY2" fmla="*/ 1684 h 1786522"/>
                    <a:gd name="connsiteX3" fmla="*/ 3086100 w 4008707"/>
                    <a:gd name="connsiteY3" fmla="*/ 1684 h 1786522"/>
                    <a:gd name="connsiteX4" fmla="*/ 4008707 w 4008707"/>
                    <a:gd name="connsiteY4" fmla="*/ 1137651 h 1786522"/>
                    <a:gd name="connsiteX0" fmla="*/ 0 w 3982709"/>
                    <a:gd name="connsiteY0" fmla="*/ 1786522 h 1786522"/>
                    <a:gd name="connsiteX1" fmla="*/ 0 w 3982709"/>
                    <a:gd name="connsiteY1" fmla="*/ 186322 h 1786522"/>
                    <a:gd name="connsiteX2" fmla="*/ 158261 w 3982709"/>
                    <a:gd name="connsiteY2" fmla="*/ 1684 h 1786522"/>
                    <a:gd name="connsiteX3" fmla="*/ 3086100 w 3982709"/>
                    <a:gd name="connsiteY3" fmla="*/ 1684 h 1786522"/>
                    <a:gd name="connsiteX4" fmla="*/ 3982709 w 3982709"/>
                    <a:gd name="connsiteY4" fmla="*/ 1112251 h 1786522"/>
                    <a:gd name="connsiteX0" fmla="*/ 0 w 4003507"/>
                    <a:gd name="connsiteY0" fmla="*/ 1786522 h 1786522"/>
                    <a:gd name="connsiteX1" fmla="*/ 0 w 4003507"/>
                    <a:gd name="connsiteY1" fmla="*/ 186322 h 1786522"/>
                    <a:gd name="connsiteX2" fmla="*/ 158261 w 4003507"/>
                    <a:gd name="connsiteY2" fmla="*/ 1684 h 1786522"/>
                    <a:gd name="connsiteX3" fmla="*/ 3086100 w 4003507"/>
                    <a:gd name="connsiteY3" fmla="*/ 1684 h 1786522"/>
                    <a:gd name="connsiteX4" fmla="*/ 4003507 w 4003507"/>
                    <a:gd name="connsiteY4" fmla="*/ 1132571 h 1786522"/>
                    <a:gd name="connsiteX0" fmla="*/ 0 w 3972310"/>
                    <a:gd name="connsiteY0" fmla="*/ 1786522 h 1786522"/>
                    <a:gd name="connsiteX1" fmla="*/ 0 w 3972310"/>
                    <a:gd name="connsiteY1" fmla="*/ 186322 h 1786522"/>
                    <a:gd name="connsiteX2" fmla="*/ 158261 w 3972310"/>
                    <a:gd name="connsiteY2" fmla="*/ 1684 h 1786522"/>
                    <a:gd name="connsiteX3" fmla="*/ 3086100 w 3972310"/>
                    <a:gd name="connsiteY3" fmla="*/ 1684 h 1786522"/>
                    <a:gd name="connsiteX4" fmla="*/ 3972310 w 3972310"/>
                    <a:gd name="connsiteY4" fmla="*/ 1094858 h 1786522"/>
                    <a:gd name="connsiteX0" fmla="*/ 0 w 3978159"/>
                    <a:gd name="connsiteY0" fmla="*/ 1786522 h 1786522"/>
                    <a:gd name="connsiteX1" fmla="*/ 0 w 3978159"/>
                    <a:gd name="connsiteY1" fmla="*/ 186322 h 1786522"/>
                    <a:gd name="connsiteX2" fmla="*/ 158261 w 3978159"/>
                    <a:gd name="connsiteY2" fmla="*/ 1684 h 1786522"/>
                    <a:gd name="connsiteX3" fmla="*/ 3086100 w 3978159"/>
                    <a:gd name="connsiteY3" fmla="*/ 1684 h 1786522"/>
                    <a:gd name="connsiteX4" fmla="*/ 3978159 w 3978159"/>
                    <a:gd name="connsiteY4" fmla="*/ 1104286 h 1786522"/>
                    <a:gd name="connsiteX0" fmla="*/ 0 w 3956711"/>
                    <a:gd name="connsiteY0" fmla="*/ 1786522 h 1786522"/>
                    <a:gd name="connsiteX1" fmla="*/ 0 w 3956711"/>
                    <a:gd name="connsiteY1" fmla="*/ 186322 h 1786522"/>
                    <a:gd name="connsiteX2" fmla="*/ 158261 w 3956711"/>
                    <a:gd name="connsiteY2" fmla="*/ 1684 h 1786522"/>
                    <a:gd name="connsiteX3" fmla="*/ 3086100 w 3956711"/>
                    <a:gd name="connsiteY3" fmla="*/ 1684 h 1786522"/>
                    <a:gd name="connsiteX4" fmla="*/ 3956711 w 3956711"/>
                    <a:gd name="connsiteY4" fmla="*/ 1081658 h 1786522"/>
                    <a:gd name="connsiteX0" fmla="*/ 0 w 3954761"/>
                    <a:gd name="connsiteY0" fmla="*/ 1786522 h 1786522"/>
                    <a:gd name="connsiteX1" fmla="*/ 0 w 3954761"/>
                    <a:gd name="connsiteY1" fmla="*/ 186322 h 1786522"/>
                    <a:gd name="connsiteX2" fmla="*/ 158261 w 3954761"/>
                    <a:gd name="connsiteY2" fmla="*/ 1684 h 1786522"/>
                    <a:gd name="connsiteX3" fmla="*/ 3086100 w 3954761"/>
                    <a:gd name="connsiteY3" fmla="*/ 1684 h 1786522"/>
                    <a:gd name="connsiteX4" fmla="*/ 3954761 w 3954761"/>
                    <a:gd name="connsiteY4" fmla="*/ 1089201 h 1786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4761" h="1786522">
                      <a:moveTo>
                        <a:pt x="0" y="1786522"/>
                      </a:moveTo>
                      <a:lnTo>
                        <a:pt x="0" y="186322"/>
                      </a:lnTo>
                      <a:cubicBezTo>
                        <a:pt x="7034" y="-12384"/>
                        <a:pt x="-6253" y="-2810"/>
                        <a:pt x="158261" y="1684"/>
                      </a:cubicBezTo>
                      <a:lnTo>
                        <a:pt x="3086100" y="1684"/>
                      </a:lnTo>
                      <a:lnTo>
                        <a:pt x="3954761" y="1089201"/>
                      </a:lnTo>
                    </a:path>
                  </a:pathLst>
                </a:custGeom>
                <a:noFill/>
                <a:ln w="28575">
                  <a:solidFill>
                    <a:srgbClr val="179C7D"/>
                  </a:solidFill>
                  <a:headEnd type="none" w="med" len="med"/>
                  <a:tailEnd type="triangle" w="med" len="med"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49" name="Gerade Verbindung mit Pfeil 48"/>
              <p:cNvCxnSpPr/>
              <p:nvPr/>
            </p:nvCxnSpPr>
            <p:spPr bwMode="auto">
              <a:xfrm flipV="1">
                <a:off x="7854701" y="3520161"/>
                <a:ext cx="179363" cy="1340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Freihandform 49"/>
              <p:cNvSpPr/>
              <p:nvPr/>
            </p:nvSpPr>
            <p:spPr>
              <a:xfrm>
                <a:off x="4854299" y="3916005"/>
                <a:ext cx="3135998" cy="90172"/>
              </a:xfrm>
              <a:custGeom>
                <a:avLst/>
                <a:gdLst>
                  <a:gd name="connsiteX0" fmla="*/ 0 w 3180080"/>
                  <a:gd name="connsiteY0" fmla="*/ 0 h 91440"/>
                  <a:gd name="connsiteX1" fmla="*/ 162560 w 3180080"/>
                  <a:gd name="connsiteY1" fmla="*/ 91440 h 91440"/>
                  <a:gd name="connsiteX2" fmla="*/ 162560 w 3180080"/>
                  <a:gd name="connsiteY2" fmla="*/ 91440 h 91440"/>
                  <a:gd name="connsiteX3" fmla="*/ 3180080 w 3180080"/>
                  <a:gd name="connsiteY3" fmla="*/ 9144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080" h="91440">
                    <a:moveTo>
                      <a:pt x="0" y="0"/>
                    </a:moveTo>
                    <a:lnTo>
                      <a:pt x="162560" y="91440"/>
                    </a:lnTo>
                    <a:lnTo>
                      <a:pt x="162560" y="91440"/>
                    </a:lnTo>
                    <a:lnTo>
                      <a:pt x="3180080" y="9144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ihandform 50"/>
              <p:cNvSpPr/>
              <p:nvPr/>
            </p:nvSpPr>
            <p:spPr>
              <a:xfrm flipV="1">
                <a:off x="4854299" y="3314070"/>
                <a:ext cx="3135998" cy="90172"/>
              </a:xfrm>
              <a:custGeom>
                <a:avLst/>
                <a:gdLst>
                  <a:gd name="connsiteX0" fmla="*/ 0 w 3180080"/>
                  <a:gd name="connsiteY0" fmla="*/ 0 h 91440"/>
                  <a:gd name="connsiteX1" fmla="*/ 162560 w 3180080"/>
                  <a:gd name="connsiteY1" fmla="*/ 91440 h 91440"/>
                  <a:gd name="connsiteX2" fmla="*/ 162560 w 3180080"/>
                  <a:gd name="connsiteY2" fmla="*/ 91440 h 91440"/>
                  <a:gd name="connsiteX3" fmla="*/ 3180080 w 3180080"/>
                  <a:gd name="connsiteY3" fmla="*/ 9144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080" h="91440">
                    <a:moveTo>
                      <a:pt x="0" y="0"/>
                    </a:moveTo>
                    <a:lnTo>
                      <a:pt x="162560" y="91440"/>
                    </a:lnTo>
                    <a:lnTo>
                      <a:pt x="162560" y="91440"/>
                    </a:lnTo>
                    <a:lnTo>
                      <a:pt x="3180080" y="9144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ihandform 51"/>
              <p:cNvSpPr/>
              <p:nvPr/>
            </p:nvSpPr>
            <p:spPr>
              <a:xfrm>
                <a:off x="1181903" y="3946628"/>
                <a:ext cx="3074389" cy="53774"/>
              </a:xfrm>
              <a:custGeom>
                <a:avLst/>
                <a:gdLst>
                  <a:gd name="connsiteX0" fmla="*/ 0 w 3295650"/>
                  <a:gd name="connsiteY0" fmla="*/ 133350 h 133350"/>
                  <a:gd name="connsiteX1" fmla="*/ 3162300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0" fmla="*/ 0 w 3158490"/>
                  <a:gd name="connsiteY0" fmla="*/ 43815 h 43815"/>
                  <a:gd name="connsiteX1" fmla="*/ 3061335 w 3158490"/>
                  <a:gd name="connsiteY1" fmla="*/ 43815 h 43815"/>
                  <a:gd name="connsiteX2" fmla="*/ 3158490 w 3158490"/>
                  <a:gd name="connsiteY2" fmla="*/ 0 h 43815"/>
                  <a:gd name="connsiteX0" fmla="*/ 0 w 3162300"/>
                  <a:gd name="connsiteY0" fmla="*/ 47625 h 47625"/>
                  <a:gd name="connsiteX1" fmla="*/ 3061335 w 3162300"/>
                  <a:gd name="connsiteY1" fmla="*/ 47625 h 47625"/>
                  <a:gd name="connsiteX2" fmla="*/ 3162300 w 3162300"/>
                  <a:gd name="connsiteY2" fmla="*/ 0 h 47625"/>
                  <a:gd name="connsiteX0" fmla="*/ 0 w 3152775"/>
                  <a:gd name="connsiteY0" fmla="*/ 53340 h 53340"/>
                  <a:gd name="connsiteX1" fmla="*/ 3061335 w 3152775"/>
                  <a:gd name="connsiteY1" fmla="*/ 53340 h 53340"/>
                  <a:gd name="connsiteX2" fmla="*/ 3152775 w 3152775"/>
                  <a:gd name="connsiteY2" fmla="*/ 0 h 53340"/>
                  <a:gd name="connsiteX0" fmla="*/ 0 w 3158490"/>
                  <a:gd name="connsiteY0" fmla="*/ 55245 h 55245"/>
                  <a:gd name="connsiteX1" fmla="*/ 3061335 w 3158490"/>
                  <a:gd name="connsiteY1" fmla="*/ 55245 h 55245"/>
                  <a:gd name="connsiteX2" fmla="*/ 3158490 w 3158490"/>
                  <a:gd name="connsiteY2" fmla="*/ 0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8490" h="55245">
                    <a:moveTo>
                      <a:pt x="0" y="55245"/>
                    </a:moveTo>
                    <a:lnTo>
                      <a:pt x="3061335" y="55245"/>
                    </a:lnTo>
                    <a:lnTo>
                      <a:pt x="3158490" y="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ihandform 52"/>
              <p:cNvSpPr/>
              <p:nvPr/>
            </p:nvSpPr>
            <p:spPr>
              <a:xfrm flipV="1">
                <a:off x="1181902" y="3309047"/>
                <a:ext cx="3076243" cy="53774"/>
              </a:xfrm>
              <a:custGeom>
                <a:avLst/>
                <a:gdLst>
                  <a:gd name="connsiteX0" fmla="*/ 0 w 3295650"/>
                  <a:gd name="connsiteY0" fmla="*/ 133350 h 133350"/>
                  <a:gd name="connsiteX1" fmla="*/ 3162300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0" fmla="*/ 0 w 3158490"/>
                  <a:gd name="connsiteY0" fmla="*/ 43815 h 43815"/>
                  <a:gd name="connsiteX1" fmla="*/ 3061335 w 3158490"/>
                  <a:gd name="connsiteY1" fmla="*/ 43815 h 43815"/>
                  <a:gd name="connsiteX2" fmla="*/ 3158490 w 3158490"/>
                  <a:gd name="connsiteY2" fmla="*/ 0 h 43815"/>
                  <a:gd name="connsiteX0" fmla="*/ 0 w 3162300"/>
                  <a:gd name="connsiteY0" fmla="*/ 47625 h 47625"/>
                  <a:gd name="connsiteX1" fmla="*/ 3061335 w 3162300"/>
                  <a:gd name="connsiteY1" fmla="*/ 47625 h 47625"/>
                  <a:gd name="connsiteX2" fmla="*/ 3162300 w 3162300"/>
                  <a:gd name="connsiteY2" fmla="*/ 0 h 47625"/>
                  <a:gd name="connsiteX0" fmla="*/ 0 w 3160395"/>
                  <a:gd name="connsiteY0" fmla="*/ 55245 h 55245"/>
                  <a:gd name="connsiteX1" fmla="*/ 3061335 w 3160395"/>
                  <a:gd name="connsiteY1" fmla="*/ 55245 h 55245"/>
                  <a:gd name="connsiteX2" fmla="*/ 3160395 w 3160395"/>
                  <a:gd name="connsiteY2" fmla="*/ 0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0395" h="55245">
                    <a:moveTo>
                      <a:pt x="0" y="55245"/>
                    </a:moveTo>
                    <a:lnTo>
                      <a:pt x="3061335" y="55245"/>
                    </a:lnTo>
                    <a:lnTo>
                      <a:pt x="3160395" y="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ihandform 53"/>
              <p:cNvSpPr/>
              <p:nvPr/>
            </p:nvSpPr>
            <p:spPr>
              <a:xfrm>
                <a:off x="1001203" y="4084805"/>
                <a:ext cx="3469301" cy="424628"/>
              </a:xfrm>
              <a:custGeom>
                <a:avLst/>
                <a:gdLst>
                  <a:gd name="connsiteX0" fmla="*/ 0 w 3295650"/>
                  <a:gd name="connsiteY0" fmla="*/ 133350 h 133350"/>
                  <a:gd name="connsiteX1" fmla="*/ 3162300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0" fmla="*/ 0 w 3158490"/>
                  <a:gd name="connsiteY0" fmla="*/ 43815 h 43815"/>
                  <a:gd name="connsiteX1" fmla="*/ 3061335 w 3158490"/>
                  <a:gd name="connsiteY1" fmla="*/ 43815 h 43815"/>
                  <a:gd name="connsiteX2" fmla="*/ 3158490 w 3158490"/>
                  <a:gd name="connsiteY2" fmla="*/ 0 h 43815"/>
                  <a:gd name="connsiteX0" fmla="*/ 0 w 3162300"/>
                  <a:gd name="connsiteY0" fmla="*/ 47625 h 47625"/>
                  <a:gd name="connsiteX1" fmla="*/ 3061335 w 3162300"/>
                  <a:gd name="connsiteY1" fmla="*/ 47625 h 47625"/>
                  <a:gd name="connsiteX2" fmla="*/ 3162300 w 3162300"/>
                  <a:gd name="connsiteY2" fmla="*/ 0 h 47625"/>
                  <a:gd name="connsiteX0" fmla="*/ 0 w 3110540"/>
                  <a:gd name="connsiteY0" fmla="*/ 456415 h 456415"/>
                  <a:gd name="connsiteX1" fmla="*/ 3061335 w 3110540"/>
                  <a:gd name="connsiteY1" fmla="*/ 456415 h 456415"/>
                  <a:gd name="connsiteX2" fmla="*/ 3110540 w 3110540"/>
                  <a:gd name="connsiteY2" fmla="*/ 0 h 456415"/>
                  <a:gd name="connsiteX0" fmla="*/ 0 w 3122228"/>
                  <a:gd name="connsiteY0" fmla="*/ 452446 h 452446"/>
                  <a:gd name="connsiteX1" fmla="*/ 3061335 w 3122228"/>
                  <a:gd name="connsiteY1" fmla="*/ 452446 h 452446"/>
                  <a:gd name="connsiteX2" fmla="*/ 3122228 w 3122228"/>
                  <a:gd name="connsiteY2" fmla="*/ 0 h 452446"/>
                  <a:gd name="connsiteX0" fmla="*/ 0 w 3123898"/>
                  <a:gd name="connsiteY0" fmla="*/ 454430 h 454430"/>
                  <a:gd name="connsiteX1" fmla="*/ 3061335 w 3123898"/>
                  <a:gd name="connsiteY1" fmla="*/ 454430 h 454430"/>
                  <a:gd name="connsiteX2" fmla="*/ 3123898 w 3123898"/>
                  <a:gd name="connsiteY2" fmla="*/ 0 h 4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3898" h="454430">
                    <a:moveTo>
                      <a:pt x="0" y="454430"/>
                    </a:moveTo>
                    <a:lnTo>
                      <a:pt x="3061335" y="454430"/>
                    </a:lnTo>
                    <a:lnTo>
                      <a:pt x="3123898" y="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ihandform 54"/>
              <p:cNvSpPr/>
              <p:nvPr/>
            </p:nvSpPr>
            <p:spPr>
              <a:xfrm flipH="1">
                <a:off x="4695283" y="4084805"/>
                <a:ext cx="3469301" cy="424628"/>
              </a:xfrm>
              <a:custGeom>
                <a:avLst/>
                <a:gdLst>
                  <a:gd name="connsiteX0" fmla="*/ 0 w 3295650"/>
                  <a:gd name="connsiteY0" fmla="*/ 133350 h 133350"/>
                  <a:gd name="connsiteX1" fmla="*/ 3162300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0" fmla="*/ 0 w 3158490"/>
                  <a:gd name="connsiteY0" fmla="*/ 43815 h 43815"/>
                  <a:gd name="connsiteX1" fmla="*/ 3061335 w 3158490"/>
                  <a:gd name="connsiteY1" fmla="*/ 43815 h 43815"/>
                  <a:gd name="connsiteX2" fmla="*/ 3158490 w 3158490"/>
                  <a:gd name="connsiteY2" fmla="*/ 0 h 43815"/>
                  <a:gd name="connsiteX0" fmla="*/ 0 w 3162300"/>
                  <a:gd name="connsiteY0" fmla="*/ 47625 h 47625"/>
                  <a:gd name="connsiteX1" fmla="*/ 3061335 w 3162300"/>
                  <a:gd name="connsiteY1" fmla="*/ 47625 h 47625"/>
                  <a:gd name="connsiteX2" fmla="*/ 3162300 w 3162300"/>
                  <a:gd name="connsiteY2" fmla="*/ 0 h 47625"/>
                  <a:gd name="connsiteX0" fmla="*/ 0 w 3110540"/>
                  <a:gd name="connsiteY0" fmla="*/ 456415 h 456415"/>
                  <a:gd name="connsiteX1" fmla="*/ 3061335 w 3110540"/>
                  <a:gd name="connsiteY1" fmla="*/ 456415 h 456415"/>
                  <a:gd name="connsiteX2" fmla="*/ 3110540 w 3110540"/>
                  <a:gd name="connsiteY2" fmla="*/ 0 h 456415"/>
                  <a:gd name="connsiteX0" fmla="*/ 0 w 3122228"/>
                  <a:gd name="connsiteY0" fmla="*/ 452446 h 452446"/>
                  <a:gd name="connsiteX1" fmla="*/ 3061335 w 3122228"/>
                  <a:gd name="connsiteY1" fmla="*/ 452446 h 452446"/>
                  <a:gd name="connsiteX2" fmla="*/ 3122228 w 3122228"/>
                  <a:gd name="connsiteY2" fmla="*/ 0 h 452446"/>
                  <a:gd name="connsiteX0" fmla="*/ 0 w 3123898"/>
                  <a:gd name="connsiteY0" fmla="*/ 454430 h 454430"/>
                  <a:gd name="connsiteX1" fmla="*/ 3061335 w 3123898"/>
                  <a:gd name="connsiteY1" fmla="*/ 454430 h 454430"/>
                  <a:gd name="connsiteX2" fmla="*/ 3123898 w 3123898"/>
                  <a:gd name="connsiteY2" fmla="*/ 0 h 4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3898" h="454430">
                    <a:moveTo>
                      <a:pt x="0" y="454430"/>
                    </a:moveTo>
                    <a:lnTo>
                      <a:pt x="3061335" y="454430"/>
                    </a:lnTo>
                    <a:lnTo>
                      <a:pt x="3123898" y="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ihandform 55"/>
              <p:cNvSpPr/>
              <p:nvPr/>
            </p:nvSpPr>
            <p:spPr>
              <a:xfrm rot="5400000" flipV="1">
                <a:off x="4386097" y="2748768"/>
                <a:ext cx="894907" cy="133054"/>
              </a:xfrm>
              <a:custGeom>
                <a:avLst/>
                <a:gdLst>
                  <a:gd name="connsiteX0" fmla="*/ 0 w 3295650"/>
                  <a:gd name="connsiteY0" fmla="*/ 133350 h 133350"/>
                  <a:gd name="connsiteX1" fmla="*/ 3162300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0" fmla="*/ 0 w 3158490"/>
                  <a:gd name="connsiteY0" fmla="*/ 43815 h 43815"/>
                  <a:gd name="connsiteX1" fmla="*/ 3061335 w 3158490"/>
                  <a:gd name="connsiteY1" fmla="*/ 43815 h 43815"/>
                  <a:gd name="connsiteX2" fmla="*/ 3158490 w 3158490"/>
                  <a:gd name="connsiteY2" fmla="*/ 0 h 43815"/>
                  <a:gd name="connsiteX0" fmla="*/ 0 w 3162300"/>
                  <a:gd name="connsiteY0" fmla="*/ 47625 h 47625"/>
                  <a:gd name="connsiteX1" fmla="*/ 3061335 w 3162300"/>
                  <a:gd name="connsiteY1" fmla="*/ 47625 h 47625"/>
                  <a:gd name="connsiteX2" fmla="*/ 3162300 w 3162300"/>
                  <a:gd name="connsiteY2" fmla="*/ 0 h 47625"/>
                  <a:gd name="connsiteX0" fmla="*/ 0 w 3162300"/>
                  <a:gd name="connsiteY0" fmla="*/ 47625 h 47626"/>
                  <a:gd name="connsiteX1" fmla="*/ 2587283 w 3162300"/>
                  <a:gd name="connsiteY1" fmla="*/ 47626 h 47626"/>
                  <a:gd name="connsiteX2" fmla="*/ 3162300 w 3162300"/>
                  <a:gd name="connsiteY2" fmla="*/ 0 h 47626"/>
                  <a:gd name="connsiteX0" fmla="*/ 0 w 3195684"/>
                  <a:gd name="connsiteY0" fmla="*/ 32940 h 32941"/>
                  <a:gd name="connsiteX1" fmla="*/ 2587283 w 3195684"/>
                  <a:gd name="connsiteY1" fmla="*/ 32941 h 32941"/>
                  <a:gd name="connsiteX2" fmla="*/ 3195684 w 3195684"/>
                  <a:gd name="connsiteY2" fmla="*/ 0 h 32941"/>
                  <a:gd name="connsiteX0" fmla="*/ 0 w 3222392"/>
                  <a:gd name="connsiteY0" fmla="*/ 29269 h 29270"/>
                  <a:gd name="connsiteX1" fmla="*/ 2587283 w 3222392"/>
                  <a:gd name="connsiteY1" fmla="*/ 29270 h 29270"/>
                  <a:gd name="connsiteX2" fmla="*/ 3222392 w 3222392"/>
                  <a:gd name="connsiteY2" fmla="*/ 0 h 2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22392" h="29270">
                    <a:moveTo>
                      <a:pt x="0" y="29269"/>
                    </a:moveTo>
                    <a:lnTo>
                      <a:pt x="2587283" y="29270"/>
                    </a:lnTo>
                    <a:lnTo>
                      <a:pt x="322239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ihandform 56"/>
              <p:cNvSpPr/>
              <p:nvPr/>
            </p:nvSpPr>
            <p:spPr>
              <a:xfrm rot="16200000" flipH="1" flipV="1">
                <a:off x="3882208" y="2748768"/>
                <a:ext cx="894907" cy="133054"/>
              </a:xfrm>
              <a:custGeom>
                <a:avLst/>
                <a:gdLst>
                  <a:gd name="connsiteX0" fmla="*/ 0 w 3295650"/>
                  <a:gd name="connsiteY0" fmla="*/ 133350 h 133350"/>
                  <a:gd name="connsiteX1" fmla="*/ 3162300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3" fmla="*/ 3295650 w 3295650"/>
                  <a:gd name="connsiteY3" fmla="*/ 0 h 133350"/>
                  <a:gd name="connsiteX0" fmla="*/ 0 w 3295650"/>
                  <a:gd name="connsiteY0" fmla="*/ 133350 h 133350"/>
                  <a:gd name="connsiteX1" fmla="*/ 3061335 w 3295650"/>
                  <a:gd name="connsiteY1" fmla="*/ 133350 h 133350"/>
                  <a:gd name="connsiteX2" fmla="*/ 3295650 w 3295650"/>
                  <a:gd name="connsiteY2" fmla="*/ 0 h 133350"/>
                  <a:gd name="connsiteX0" fmla="*/ 0 w 3158490"/>
                  <a:gd name="connsiteY0" fmla="*/ 43815 h 43815"/>
                  <a:gd name="connsiteX1" fmla="*/ 3061335 w 3158490"/>
                  <a:gd name="connsiteY1" fmla="*/ 43815 h 43815"/>
                  <a:gd name="connsiteX2" fmla="*/ 3158490 w 3158490"/>
                  <a:gd name="connsiteY2" fmla="*/ 0 h 43815"/>
                  <a:gd name="connsiteX0" fmla="*/ 0 w 3162300"/>
                  <a:gd name="connsiteY0" fmla="*/ 47625 h 47625"/>
                  <a:gd name="connsiteX1" fmla="*/ 3061335 w 3162300"/>
                  <a:gd name="connsiteY1" fmla="*/ 47625 h 47625"/>
                  <a:gd name="connsiteX2" fmla="*/ 3162300 w 3162300"/>
                  <a:gd name="connsiteY2" fmla="*/ 0 h 47625"/>
                  <a:gd name="connsiteX0" fmla="*/ 0 w 3162300"/>
                  <a:gd name="connsiteY0" fmla="*/ 47625 h 47626"/>
                  <a:gd name="connsiteX1" fmla="*/ 2587283 w 3162300"/>
                  <a:gd name="connsiteY1" fmla="*/ 47626 h 47626"/>
                  <a:gd name="connsiteX2" fmla="*/ 3162300 w 3162300"/>
                  <a:gd name="connsiteY2" fmla="*/ 0 h 47626"/>
                  <a:gd name="connsiteX0" fmla="*/ 0 w 3195684"/>
                  <a:gd name="connsiteY0" fmla="*/ 32940 h 32941"/>
                  <a:gd name="connsiteX1" fmla="*/ 2587283 w 3195684"/>
                  <a:gd name="connsiteY1" fmla="*/ 32941 h 32941"/>
                  <a:gd name="connsiteX2" fmla="*/ 3195684 w 3195684"/>
                  <a:gd name="connsiteY2" fmla="*/ 0 h 32941"/>
                  <a:gd name="connsiteX0" fmla="*/ 0 w 3222392"/>
                  <a:gd name="connsiteY0" fmla="*/ 29269 h 29270"/>
                  <a:gd name="connsiteX1" fmla="*/ 2587283 w 3222392"/>
                  <a:gd name="connsiteY1" fmla="*/ 29270 h 29270"/>
                  <a:gd name="connsiteX2" fmla="*/ 3222392 w 3222392"/>
                  <a:gd name="connsiteY2" fmla="*/ 0 h 2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22392" h="29270">
                    <a:moveTo>
                      <a:pt x="0" y="29269"/>
                    </a:moveTo>
                    <a:lnTo>
                      <a:pt x="2587283" y="29270"/>
                    </a:lnTo>
                    <a:lnTo>
                      <a:pt x="3222392" y="0"/>
                    </a:lnTo>
                  </a:path>
                </a:pathLst>
              </a:cu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036751" y="3578967"/>
              <a:ext cx="7141497" cy="239008"/>
              <a:chOff x="817823" y="4647837"/>
              <a:chExt cx="7514900" cy="288032"/>
            </a:xfrm>
          </p:grpSpPr>
          <p:sp>
            <p:nvSpPr>
              <p:cNvPr id="61" name="Bogen 60"/>
              <p:cNvSpPr/>
              <p:nvPr/>
            </p:nvSpPr>
            <p:spPr bwMode="auto">
              <a:xfrm>
                <a:off x="7972683" y="4647837"/>
                <a:ext cx="360040" cy="288032"/>
              </a:xfrm>
              <a:prstGeom prst="arc">
                <a:avLst>
                  <a:gd name="adj1" fmla="val 15786255"/>
                  <a:gd name="adj2" fmla="val 6433209"/>
                </a:avLst>
              </a:prstGeom>
              <a:noFill/>
              <a:ln w="28575" cap="flat" cmpd="sng" algn="ctr">
                <a:solidFill>
                  <a:srgbClr val="006E9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ihandform 61"/>
              <p:cNvSpPr/>
              <p:nvPr/>
            </p:nvSpPr>
            <p:spPr>
              <a:xfrm>
                <a:off x="864616" y="4647973"/>
                <a:ext cx="7351776" cy="0"/>
              </a:xfrm>
              <a:custGeom>
                <a:avLst/>
                <a:gdLst>
                  <a:gd name="connsiteX0" fmla="*/ 0 w 7351776"/>
                  <a:gd name="connsiteY0" fmla="*/ 0 h 0"/>
                  <a:gd name="connsiteX1" fmla="*/ 7351776 w 735177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51776">
                    <a:moveTo>
                      <a:pt x="0" y="0"/>
                    </a:moveTo>
                    <a:lnTo>
                      <a:pt x="7351776" y="0"/>
                    </a:lnTo>
                  </a:path>
                </a:pathLst>
              </a:custGeom>
              <a:noFill/>
              <a:ln w="28575">
                <a:solidFill>
                  <a:srgbClr val="006E92"/>
                </a:solidFill>
                <a:headEnd type="oval" w="med" len="med"/>
                <a:tailEnd type="triangle" w="med" len="med"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ihandform 62"/>
              <p:cNvSpPr/>
              <p:nvPr/>
            </p:nvSpPr>
            <p:spPr>
              <a:xfrm flipH="1">
                <a:off x="817823" y="4932962"/>
                <a:ext cx="7351776" cy="0"/>
              </a:xfrm>
              <a:custGeom>
                <a:avLst/>
                <a:gdLst>
                  <a:gd name="connsiteX0" fmla="*/ 0 w 7351776"/>
                  <a:gd name="connsiteY0" fmla="*/ 0 h 0"/>
                  <a:gd name="connsiteX1" fmla="*/ 7351776 w 735177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51776">
                    <a:moveTo>
                      <a:pt x="0" y="0"/>
                    </a:moveTo>
                    <a:lnTo>
                      <a:pt x="7351776" y="0"/>
                    </a:lnTo>
                  </a:path>
                </a:pathLst>
              </a:custGeom>
              <a:noFill/>
              <a:ln w="28575">
                <a:solidFill>
                  <a:srgbClr val="006E92"/>
                </a:solidFill>
                <a:headEnd type="none" w="med" len="med"/>
                <a:tailEnd type="triangle" w="med" len="med"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466725" y="4388644"/>
            <a:ext cx="3279536" cy="123111"/>
            <a:chOff x="477710" y="6371456"/>
            <a:chExt cx="3279536" cy="123111"/>
          </a:xfrm>
        </p:grpSpPr>
        <p:grpSp>
          <p:nvGrpSpPr>
            <p:cNvPr id="65" name="Gruppieren 64"/>
            <p:cNvGrpSpPr/>
            <p:nvPr/>
          </p:nvGrpSpPr>
          <p:grpSpPr>
            <a:xfrm>
              <a:off x="1153487" y="6371456"/>
              <a:ext cx="1218067" cy="123111"/>
              <a:chOff x="1076105" y="5871776"/>
              <a:chExt cx="1218067" cy="123111"/>
            </a:xfrm>
          </p:grpSpPr>
          <p:sp>
            <p:nvSpPr>
              <p:cNvPr id="70" name="Textfeld 69"/>
              <p:cNvSpPr txBox="1"/>
              <p:nvPr/>
            </p:nvSpPr>
            <p:spPr>
              <a:xfrm>
                <a:off x="1471831" y="5871776"/>
                <a:ext cx="822341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1073150" algn="l"/>
                    <a:tab pos="2955925" algn="l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Information flow</a:t>
                </a:r>
              </a:p>
            </p:txBody>
          </p:sp>
          <p:cxnSp>
            <p:nvCxnSpPr>
              <p:cNvPr id="71" name="Gerade Verbindung mit Pfeil 70"/>
              <p:cNvCxnSpPr/>
              <p:nvPr/>
            </p:nvCxnSpPr>
            <p:spPr bwMode="auto">
              <a:xfrm>
                <a:off x="1076105" y="5948720"/>
                <a:ext cx="34395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79C7D"/>
                </a:solidFill>
                <a:prstDash val="solid"/>
                <a:round/>
                <a:headEnd type="oval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uppieren 65"/>
            <p:cNvGrpSpPr/>
            <p:nvPr/>
          </p:nvGrpSpPr>
          <p:grpSpPr>
            <a:xfrm>
              <a:off x="2709096" y="6371456"/>
              <a:ext cx="1048150" cy="123111"/>
              <a:chOff x="2709096" y="5871776"/>
              <a:chExt cx="1048150" cy="123111"/>
            </a:xfrm>
          </p:grpSpPr>
          <p:cxnSp>
            <p:nvCxnSpPr>
              <p:cNvPr id="68" name="Gerade Verbindung mit Pfeil 67"/>
              <p:cNvCxnSpPr/>
              <p:nvPr/>
            </p:nvCxnSpPr>
            <p:spPr bwMode="auto">
              <a:xfrm>
                <a:off x="2709096" y="5948720"/>
                <a:ext cx="34395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6E92"/>
                </a:solidFill>
                <a:prstDash val="solid"/>
                <a:round/>
                <a:headEnd type="oval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Textfeld 68"/>
              <p:cNvSpPr txBox="1"/>
              <p:nvPr/>
            </p:nvSpPr>
            <p:spPr>
              <a:xfrm>
                <a:off x="3104823" y="5871776"/>
                <a:ext cx="65242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1073150" algn="l"/>
                    <a:tab pos="2955925" algn="l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Material flow</a:t>
                </a:r>
              </a:p>
            </p:txBody>
          </p:sp>
        </p:grpSp>
        <p:sp>
          <p:nvSpPr>
            <p:cNvPr id="67" name="Textfeld 66"/>
            <p:cNvSpPr txBox="1"/>
            <p:nvPr/>
          </p:nvSpPr>
          <p:spPr>
            <a:xfrm>
              <a:off x="477710" y="6371456"/>
              <a:ext cx="38311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>
                  <a:tab pos="1073150" algn="l"/>
                  <a:tab pos="2955925" algn="l"/>
                </a:tabLst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Legend: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4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66725" y="251101"/>
            <a:ext cx="8208000" cy="37643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defRPr/>
            </a:pPr>
            <a:r>
              <a:rPr lang="en-IN" altLang="en-US" kern="0" dirty="0" smtClean="0">
                <a:solidFill>
                  <a:schemeClr val="tx2"/>
                </a:solidFill>
              </a:rPr>
              <a:t>Complex 3D Data on All Devices (Instant 3Dhub)</a:t>
            </a:r>
            <a:endParaRPr lang="en-US" altLang="en-US" kern="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" y="639820"/>
            <a:ext cx="8223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dirty="0">
                <a:latin typeface="+mj-lt"/>
                <a:ea typeface="+mj-ea"/>
                <a:cs typeface="+mj-cs"/>
              </a:rPr>
              <a:t>Web-based software platform, bringing the visualization of 3D data to every device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85932"/>
            <a:ext cx="4321299" cy="272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1298217"/>
            <a:ext cx="37463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</a:rPr>
              <a:t>Enables real time inspection of industrial plants.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</a:rPr>
              <a:t>Visible parts are calculated on server and transferred to the device.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84" y="4195228"/>
            <a:ext cx="7534275" cy="38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b="1" dirty="0">
                <a:solidFill>
                  <a:schemeClr val="tx2"/>
                </a:solidFill>
                <a:latin typeface="+mj-lt"/>
              </a:rPr>
              <a:t>Used by Daimler, Porsche and BMW at over 1000 workstation  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0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machinery manufacturers are offering app stores on top of their tangible products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0"/>
          </p:nvPr>
        </p:nvSpPr>
        <p:spPr>
          <a:xfrm>
            <a:off x="575999" y="735750"/>
            <a:ext cx="8098725" cy="378000"/>
          </a:xfrm>
        </p:spPr>
        <p:txBody>
          <a:bodyPr/>
          <a:lstStyle/>
          <a:p>
            <a:r>
              <a:rPr lang="en-US" dirty="0" smtClean="0"/>
              <a:t>Hybrid Products at TRUMPF</a:t>
            </a:r>
            <a:endParaRPr lang="en-US" dirty="0"/>
          </a:p>
        </p:txBody>
      </p:sp>
      <p:sp>
        <p:nvSpPr>
          <p:cNvPr id="15" name="Textplatzhalter 1"/>
          <p:cNvSpPr txBox="1">
            <a:spLocks/>
          </p:cNvSpPr>
          <p:nvPr/>
        </p:nvSpPr>
        <p:spPr bwMode="auto">
          <a:xfrm>
            <a:off x="457349" y="4456920"/>
            <a:ext cx="821737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lang="de-DE" sz="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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179C7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Frutiger LT Com 55 Roman" pitchFamily="34" charset="0"/>
                <a:ea typeface="+mn-ea"/>
                <a:cs typeface="+mn-cs"/>
              </a:rPr>
              <a:t>Image sources: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Frutiger LT Com 55 Roman" pitchFamily="34" charset="0"/>
                <a:ea typeface="+mn-ea"/>
                <a:cs typeface="+mn-cs"/>
              </a:rPr>
              <a:t>ihs-gmbh.de (2016); silicon.de (2016).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cxnSp>
        <p:nvCxnSpPr>
          <p:cNvPr id="35" name="Gerader Verbinder 34"/>
          <p:cNvCxnSpPr/>
          <p:nvPr/>
        </p:nvCxnSpPr>
        <p:spPr bwMode="auto">
          <a:xfrm>
            <a:off x="4622799" y="1707654"/>
            <a:ext cx="4064001" cy="0"/>
          </a:xfrm>
          <a:prstGeom prst="line">
            <a:avLst/>
          </a:prstGeom>
          <a:noFill/>
          <a:ln w="28575" cap="flat" cmpd="sng" algn="ctr">
            <a:solidFill>
              <a:srgbClr val="179C7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4622800" y="1399877"/>
            <a:ext cx="40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t>Digital Value-Added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cxnSp>
        <p:nvCxnSpPr>
          <p:cNvPr id="40" name="Gerader Verbinder 39"/>
          <p:cNvCxnSpPr/>
          <p:nvPr/>
        </p:nvCxnSpPr>
        <p:spPr bwMode="auto">
          <a:xfrm>
            <a:off x="469901" y="1707654"/>
            <a:ext cx="3797448" cy="0"/>
          </a:xfrm>
          <a:prstGeom prst="line">
            <a:avLst/>
          </a:prstGeom>
          <a:noFill/>
          <a:ln w="28575" cap="flat" cmpd="sng" algn="ctr">
            <a:solidFill>
              <a:srgbClr val="179C7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feld 40"/>
          <p:cNvSpPr txBox="1"/>
          <p:nvPr/>
        </p:nvSpPr>
        <p:spPr>
          <a:xfrm>
            <a:off x="469900" y="1399877"/>
            <a:ext cx="3797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t>Tool Machine as a Tangible Product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pic>
        <p:nvPicPr>
          <p:cNvPr id="2050" name="Picture 2" descr="http://www.silicon.de/wp-content/uploads/2015/04/HomeZ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1845105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hs-gmbh.de/images/blog/maschinen-transport-spanien/abwicklung-von-trumpf-gebrauchtmaschinen-in-spanien-partner-ih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14783"/>
          <a:stretch/>
        </p:blipFill>
        <p:spPr bwMode="auto">
          <a:xfrm>
            <a:off x="467544" y="1845105"/>
            <a:ext cx="38164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Sovereignty in the Industrial Data Space</a:t>
            </a:r>
          </a:p>
        </p:txBody>
      </p:sp>
      <p:sp>
        <p:nvSpPr>
          <p:cNvPr id="217" name="Inhaltsplatzhalter 216"/>
          <p:cNvSpPr>
            <a:spLocks noGrp="1"/>
          </p:cNvSpPr>
          <p:nvPr>
            <p:ph idx="1"/>
          </p:nvPr>
        </p:nvSpPr>
        <p:spPr>
          <a:xfrm>
            <a:off x="6089981" y="1329929"/>
            <a:ext cx="2584743" cy="3186113"/>
          </a:xfrm>
        </p:spPr>
        <p:txBody>
          <a:bodyPr>
            <a:normAutofit/>
          </a:bodyPr>
          <a:lstStyle/>
          <a:p>
            <a:r>
              <a:rPr lang="en-US" sz="1400" dirty="0">
                <a:ea typeface="Verdana" pitchFamily="34" charset="0"/>
                <a:cs typeface="Verdana" pitchFamily="34" charset="0"/>
              </a:rPr>
              <a:t>Software components enable all stakeholders (defined roles) to participate in IDS</a:t>
            </a:r>
          </a:p>
          <a:p>
            <a:r>
              <a:rPr lang="en-US" sz="1400" dirty="0">
                <a:ea typeface="Verdana" pitchFamily="34" charset="0"/>
                <a:cs typeface="Verdana" pitchFamily="34" charset="0"/>
              </a:rPr>
              <a:t>The quantity of all (external) IDS connectors defines the Industrial Data Space</a:t>
            </a:r>
          </a:p>
          <a:p>
            <a:r>
              <a:rPr lang="en-US" sz="1400" dirty="0">
                <a:ea typeface="Verdana" pitchFamily="34" charset="0"/>
                <a:cs typeface="Verdana" pitchFamily="34" charset="0"/>
              </a:rPr>
              <a:t>Internal IDS connectors are used to link data sources in the company, to transform and to improve them.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Reference architecture of the Industrial Data Space</a:t>
            </a:r>
            <a:endParaRPr lang="en-US" dirty="0"/>
          </a:p>
        </p:txBody>
      </p:sp>
      <p:sp>
        <p:nvSpPr>
          <p:cNvPr id="218" name="Textplatzhalter 217"/>
          <p:cNvSpPr>
            <a:spLocks noGrp="1"/>
          </p:cNvSpPr>
          <p:nvPr>
            <p:ph type="body" sz="quarter" idx="14"/>
          </p:nvPr>
        </p:nvSpPr>
        <p:spPr>
          <a:xfrm>
            <a:off x="446630" y="4711666"/>
            <a:ext cx="65" cy="92333"/>
          </a:xfrm>
        </p:spPr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4274"/>
            <a:ext cx="4680520" cy="34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gcBBAUDAgj/xABDEAABAwMBAwcJBAcJAQAAAAABAAIDBAURBhIhMQcWQVFUodETIlVhcYGTscEUQlKRFRcjU3Jz0jI0YnSSssLh8CT/xAAaAQEAAgMBAAAAAAAAAAAAAAAABAUBAwYC/8QAMhEAAgIBAQQIBQUBAQEAAAAAAAECAxEEBRIhUhMUFSIxMkFTgZGhsfAzUWFx4dHBQv/aAAwDAQACEQMRAD8AvFAEAQBAEAQBAEAQBAEAQBAEAQBAEAQBAEAQBAEAQBAEAQBAEAQBAEAQBAEAQBAEAQBAEAQBAEAQBAEAQBAEAQBAEAQBAEAQBAEAQBAEAQBAEAQBAEAQBAEAQBAEAQBAcrnHZ+3xd/gpPU7+VkHtPSe4hzjs/b4u/wAE6nfysdp6T3EOcdn7fF3+CdTv5WO09J7iHOOz9vi7/BOp38rHaek9xDnHZ+3xd/gnU7+VjtPSe4hzjs/b4u/wTqd/Kx2npPcQ5x2ft8Xf4J1O/lY7T0nuIc47P2+Lv8E6nfysdp6T3EOcdn7fF3+CdTv5WO09J7iHOOz9vi7/AATqd/Kx2npPcQ5x2ft8Xf4J1O/lY7T0nuIc47P2+Lv8E6nfysdp6T3EOcdn7fF3+CdTv5WO09J7iHOOz9vi7/BOp38rHaek9xDnHZ+3xd/gnU7+VjtPSe4hzjs/b4u/wTqd/Kx2npPcQ5x2ft8Xf4J1O/lY7T0nuIc47P2+Lv8ABOp38rHaek9xDnJZu3xd6dTv5R2lpPcRUu2umOGwNtBgbaDA20GBtoMDbQYG2sjA21gYG2gwNtBgbaDA20GBtoMDbQYG2gwNtBgbaDBlpLnAAEknAA6SjeDKjl4RYGldMNpYxV3KNrqhw82I7xGPX61RazXOx7lfgdTszZUakrLl3v2/YrunhnqpmwU0T5JX8GNGSVdynGCzJ4OehVKct2KyyWUGgq6ZgfW1MdOT91o8oR3gKts2pCPkWS3q2HZJZnJL6m+eT2LHm3KXa6zED9Vp7Vly/Uk9hQ538jRq9AV8bSaWrhn/AMLmlnit8NqVvzRx9SPZsOxLuST+hGbjbq62SBldTPiJ4E7wfYRuU6q6u1Zg8lVdpbaHiyODWiDpZWRsBc97g1o6ydy2SaSbZrjByeF6kzHJ9VYGbhDn+WfFVfaseUu+wZc/0/007xoyqttumrBVRzCIbTmNYQcZ3nj0cfcttO0YW2KG7jJo1Ox501OxSzgi22rAqt0ken9LTXyhdVx1TImiQs2XNJ4AeKg6nWxonubuSy0my3qa99Sx6eB0/wBXtT6Qh+GfFaO1Y8pK7Blz/T/TDuT6r+7Xw59bD4p2rDlD2DPnXyOdXaMvNK0ujjiqWj90/f8Akfot8No0S8eH9ka3Y+ohxSz/AERx+1G5zJGljmnBa4YIKnJprKKxwaeGjG0hjdG2g3TLS5zg1oJcTgAcSUyl4mVFt8Cx9IaXFA1tdcG7VWRljDwiHj8lQ63Wu3uQ8v3On2bs1UpWWLvfYloCri5I1oazR260xVD2f/VUsD5HHiAeDfyU3Xah22NeiK7Z2ljTUpY7zO9WVcFDTvnqpWxQsGXPcdwUSMZTeI+JPnOMFvSeEcQa40+XEfbXbunyEmPkpXUNRy/VEJbT0r/+vo/+HVoLtQXFu1Q1cM27JDXbx7RxCj2U2V+dYJNd9VqzCSZWGs73+lrs5sLiaWnJZH1OPS73/IK+0On6GvL8XxOa2jqOntwvBcD35PqD7bfBUPGYqVu2f4jub9T7l52jbuU7q9T3sqjfv3n4R+/oWsufOoPOeJk0b45Bljmlrh1grKbTyjDSaaZSFypX2+4VFHJnahkLc9Y6D+WF1Vdisgpr1OKuo6KyUH6FjcmZzp6T/Mv+TVS7T/X+B0WyFjT/ABZK3uDGOe44DRklVxZt4OLDq6wzODWXKIE8NsOb8wpUtFqEs7pEjr9NJ4Uzsse2RocwgtcMgjgVFxjgyWmmsoimv7HFVW19whYBVU7cucPvs6QfZxCsdn6hwsVb8H9yr2npI2V9LFd5fYrDaV8czun03ae4MY1znuOGtaMknqWG8GVDLwizNHaVbbA2tr2h1a4eaziIR9T61Q63W9L3IeX7nSbP2eqcWWeb7f6S4DCry2MoDQsc8dTaKKaIgsdAzBHsWy6LjZJP9zVRJSri1+xi92qG8UD6Oo2gx2CHNO9pHArNN0qZqcTF9Eb4OEit7poW8UeXUrWVsY4GMhrv9J+hKu6to0z83Aobdl3Q8veRGJmT0k+xMyWCZvQ4FrgpqlGa4cUQHCUHh8Gee0vRjdLa5Pbb9i0+yd4/aVZ8qf4fu92/3rntoW79zS8FwOk2bT0dCfNxOvf7rFZrXJWzDIY5o2evLgP+/co9FLusUESdRcqa3NnQYQ5oIOQd4K0m8rXlQt/kK+nuLG4bUDybz/ibw/MfJXWzLcwdb9OJQ7WpxNWL1+53eS8505J/mn/Jqi7T/X+BM2V+h8WSqr/us38t3yUCPiiwl5WUC12Gg+pdd6nGbvAtfk1M5023y2dgTPEOfwbvrlc/tFRV/D9jpNmb3Qd79+BILwGm1Vgf/Z+zyZ9myVDr88f7RNt8j/ooqLblcxkbS57sBrW7ySusk0stnHxg3hItLRmkxa2Nra9ofXOHmt4iEdQ9fWVQa3Wu7uQ8v3Oh0OgVPfmu99iXAblXlmZQBAVDo7WLrGPslY10tC52Rs/2oieJHWOnCv8AV6JXd6PmOf0msdHdlxiWfbbxQXSLylvqoph0hrvOb7RxCpLKp1vE0Xld0LFmLN4jK1mw1Lla6O6U5groGSsPDI3t9YPEFbK7Z1y3oPBrtphasTWSrrvo6aj1HR0EDnyUlZJ+zkPFrQfOB9YG/wBau6ddGdMpvxRR26BxuUF4MtqFjYomxxgNYwBrQOgBULeXll+ljgV5yr3DzqK2tO7fNIO5v/JW2y6/NY/6Kjak87ta/sk+hrh+ktNUkjzmWIeRk9rd3eMH3qFrK+jvkidorOkoi34n3rK2fpTT1XC0ZlY3ykX8Td+PfvHvWNLb0Vyk/Azq6ulpa9fE5XJYc6bkI7U/5NUjaf6/wI+zP0PiS+RgkY5juDhgquLBrJHodD6eieHihLiOh8z3D8iVMlr9RLg5ENbP06ed078UUcETY4WNZGwYaxrcAD1BQ223lkxJJYRGte3cUlpdb6YGSurh5KKJm92DxOPZuU3Q1b9m+/LHiQ9dbu17kfM+B46L0ky0MbWVzWvuDhu6RCOoevrK9azWO57sfL9zXo9Eqe9LzfYlwGFALEygCAID8+UNvrbgJvsNNLOYW7cjYxktHs6fYurnZCGN54ycxGqU87qzg8GySwTZY+SKVh4tJa5p+YXppSXHijysxfDgyU6c1teqatp6aaZ1dFJI1nk5d795xudxz7VB1GhplFyXBk2jWXRkot5RcDeCoC8Ph0Mb5GSPYC9mS0kcMjBWU2lgxhZyeiwZI7e9H2u9Vhq6wVAnIDS6OXG4cNxyFKp1ltMd2OMEW7R1XS3peJv2Gx0dipn09AJAx7tt228uJOMZ7lruvndLembKaIUx3YHSPBaTccbS9s/RMVwpWtxF9tfJF/C5rSPy3j3KRqLelcZeuCPp6ujUl/J15n+The/GdlpOOvCjpZeDe3hZID+tGjIy22VO/rkarXsqfMiu7Sjyv6GjWco9xrXtp7RQMjlkOywuJkcT6gMDK2R2ZXBb1kjVPaFknu1xJNpbTclFIbpeJTVXeYec952hEPwt/wDexQtTqVNdHWsRX1Jen024+knxkyUAKGTDKAIAgCAivJ3aGW3T8crtkz1eJpHA53fdbn1DvJUzX3dJbj0XAiaOrcrz6vidquslruDtqtt9LO/8ckTS4e/io8LrIcIyaN8qa5+ZZPih0/aLfMJqO3UsMo4PbENoe9ep6i2axKTZiFFcHmMUdB72xtLnkBoGSTuAWk2n2N4QHN1Dd4rHaZ6+Zm2IwMMBwXEnAHettFTtsUEa7rFVByZF4eVC0OH7air439IDGOH+76Ka9mWrwaIkdoVvxTMHlPtjp4o4qKr2HPDXyS7DQwE8dxPBOzLMN5X1/wCDtCGcYZO+KrSeYCA8qv8Aus38t3yWY+KMPwPzvSRS1D4oKeN0kshDWMYMlxK6yclHLZzUIt4SLg0TpCOxxCrrA2S4yDeeIiH4W+vrK5/Wat3Pdj5S60ulVS3n4ktAUImGUAQBAEAQH57tV7uVodtW6tmhBOSwOy0+1p3LqbKK7fOslBCydflZJ6XlOvETQKilo6jHThzCe8juUKWzKn4NokrXWrxSNiXlTuBYRDbKVjugulc4D3YHzXlbKhnjJnt6+eOEfqR+46wvNyqYZauoY6OKRsgp2N2YnEHI2hnLh7SpUNHTBNJePr6keWotk02/h6HU/WZfv3dD8F39S09m0fz+fA2ddu/j8+JzNQavul/pGUtb9nbE1+3iJhbk4PHJPWt1GkrplvQ8TVbfZasSI/lSjRgwcEEY4rIxkmMHKPfYYI4g2jcI2hoc6NxJwOnzuKr3s6lvPH8+BMWsuX7fnxPT9Zl+/d0PwXf1LHZtH8/nwHXbv4/PiZj5QtRVz20kNPSSyTnybWRwu2nE9XnLD2fp4d5t8DK1l0uCSJjojR8Wn6dtRVbMtxe3zncREPwt+p6VX6zWO94XlJem0qqWX4kqZLE5xY2Rhc3i0HeFDw1xJWUeiwZCAIAgCAID81ZXXHPDKAZQDKAZQDKAZQDKAZQHpTQTVdRHT0sTpZpXbLGNG9xWJSUU5PwRlJt4RcuidIQ2CHy9Rsy3GRvnydEY/C36npXPavVu97q8qLbT6dVLL8Tsaic+K1SuY5zW7TBM9hwWxbQDyPY3JUelLpF+cfQ3W53WRZ8EtMJpWsEIZ5Y0LmNHnvEuImjDRjdgcTtBx6lMTUsL+s/Lj+ehoxj/AM+ZO28N6ryWfSAIAgCAIDic0tPehaH4DVI63fzv5mroKuVDmlp70LQ/AanW7+d/MdBVyoc0tPehaH4DU63fzv5joKuVDmlp70LQ/AanW7+d/MdBVyoc0tPehaH4DU63fzv5joKuVDmlp70LQ/AanW7+d/MdBVyoc0tPehaH4DU63fzv5joKuVDmlp70LQ/AanW7+d/MdBVyoc0tPehaH4DU63fzv5joKuVG1QWK026YzUFupaeUt2S+OINOOrK8TvtsWJybPUaoReYrB0AAOhaj2CAeIQGrDbKGCUSw0cDJBnDmsAxnjjqXt2Taw2eVCK44NvGF4PQQBAEAQBAEAQBAEAQBAEAQBAEAQBAEAQBAEAQBAEAQBAEAQBAEAQBAEAQBAEAQBAEAQBAEAQBAEAQBAEAQB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78"/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and Industrial Data Space Association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0"/>
          </p:nvPr>
        </p:nvSpPr>
        <p:spPr>
          <a:xfrm>
            <a:off x="466724" y="463235"/>
            <a:ext cx="6337524" cy="485717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70</a:t>
            </a:r>
            <a:r>
              <a:rPr lang="de-DE" dirty="0"/>
              <a:t>+ </a:t>
            </a:r>
            <a:r>
              <a:rPr lang="de-DE" dirty="0" err="1"/>
              <a:t>members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Industrial Data Space </a:t>
            </a:r>
            <a:r>
              <a:rPr lang="de-DE" dirty="0" err="1"/>
              <a:t>Association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46630" y="4711666"/>
            <a:ext cx="1830629" cy="92333"/>
          </a:xfrm>
        </p:spPr>
        <p:txBody>
          <a:bodyPr/>
          <a:lstStyle/>
          <a:p>
            <a:r>
              <a:rPr lang="de-DE" dirty="0" smtClean="0"/>
              <a:t>Quelle: www.industrialdataspace.org, March 2017</a:t>
            </a:r>
            <a:endParaRPr lang="de-DE" dirty="0"/>
          </a:p>
        </p:txBody>
      </p:sp>
      <p:pic>
        <p:nvPicPr>
          <p:cNvPr id="108" name="Bild 19" descr="industrial_data_space_association_cya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03" y="4706297"/>
            <a:ext cx="1138831" cy="385733"/>
          </a:xfrm>
          <a:prstGeom prst="rect">
            <a:avLst/>
          </a:prstGeom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06" y="4703041"/>
            <a:ext cx="1134947" cy="38898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854397"/>
            <a:ext cx="7560071" cy="37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G ISST 16zu9">
  <a:themeElements>
    <a:clrScheme name="FhG-ISST">
      <a:dk1>
        <a:sysClr val="windowText" lastClr="000000"/>
      </a:dk1>
      <a:lt1>
        <a:srgbClr val="FFFFFF"/>
      </a:lt1>
      <a:dk2>
        <a:srgbClr val="179C7D"/>
      </a:dk2>
      <a:lt2>
        <a:srgbClr val="E1E3E3"/>
      </a:lt2>
      <a:accent1>
        <a:srgbClr val="006E92"/>
      </a:accent1>
      <a:accent2>
        <a:srgbClr val="25BAE2"/>
      </a:accent2>
      <a:accent3>
        <a:srgbClr val="84B818"/>
      </a:accent3>
      <a:accent4>
        <a:srgbClr val="F29400"/>
      </a:accent4>
      <a:accent5>
        <a:srgbClr val="A8AFAF"/>
      </a:accent5>
      <a:accent6>
        <a:srgbClr val="CBAF73"/>
      </a:accent6>
      <a:hlink>
        <a:srgbClr val="179C7D"/>
      </a:hlink>
      <a:folHlink>
        <a:srgbClr val="7F7F7F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hangingPunct="0">
          <a:spcAft>
            <a:spcPts val="300"/>
          </a:spcAft>
          <a:defRPr sz="1600" kern="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spcAft>
            <a:spcPts val="300"/>
          </a:spcAft>
          <a:defRPr dirty="0"/>
        </a:defPPr>
      </a:lstStyle>
    </a:tx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hG IML 16zu9.potx" id="{C6DE6CC6-3407-40C6-855F-F4AB04DF218F}" vid="{ABE50C30-128D-4DA1-B3CD-BF8B14CB8304}"/>
    </a:ext>
  </a:extLst>
</a:theme>
</file>

<file path=ppt/theme/theme2.xml><?xml version="1.0" encoding="utf-8"?>
<a:theme xmlns:a="http://schemas.openxmlformats.org/drawingml/2006/main" name="FhG IML">
  <a:themeElements>
    <a:clrScheme name="IML FhG 2013">
      <a:dk1>
        <a:sysClr val="windowText" lastClr="000000"/>
      </a:dk1>
      <a:lt1>
        <a:srgbClr val="FFFFFF"/>
      </a:lt1>
      <a:dk2>
        <a:srgbClr val="179C7D"/>
      </a:dk2>
      <a:lt2>
        <a:srgbClr val="E1E3E3"/>
      </a:lt2>
      <a:accent1>
        <a:srgbClr val="006E92"/>
      </a:accent1>
      <a:accent2>
        <a:srgbClr val="25BAE2"/>
      </a:accent2>
      <a:accent3>
        <a:srgbClr val="84B818"/>
      </a:accent3>
      <a:accent4>
        <a:srgbClr val="F29400"/>
      </a:accent4>
      <a:accent5>
        <a:srgbClr val="A8AFAF"/>
      </a:accent5>
      <a:accent6>
        <a:srgbClr val="CBAF73"/>
      </a:accent6>
      <a:hlink>
        <a:srgbClr val="179C7D"/>
      </a:hlink>
      <a:folHlink>
        <a:srgbClr val="7F7F7F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>
        <a:noAutofit/>
      </a:bodyPr>
      <a:lstStyle>
        <a:defPPr algn="ctr" hangingPunct="0">
          <a:spcAft>
            <a:spcPts val="300"/>
          </a:spcAft>
          <a:defRPr sz="1600" kern="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spcAft>
            <a:spcPts val="300"/>
          </a:spcAft>
          <a:defRPr dirty="0"/>
        </a:defPPr>
      </a:lstStyle>
    </a:tx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hG IML 2013.potx" id="{21D6F845-38F3-4FD8-AB3A-FC426A0DBE7C}" vid="{A25A0650-D886-41F7-AABB-E0C0E29E1FAF}"/>
    </a:ext>
  </a:extLst>
</a:theme>
</file>

<file path=ppt/theme/theme3.xml><?xml version="1.0" encoding="utf-8"?>
<a:theme xmlns:a="http://schemas.openxmlformats.org/drawingml/2006/main" name="1_FhG IML">
  <a:themeElements>
    <a:clrScheme name="IML FhG 2013">
      <a:dk1>
        <a:sysClr val="windowText" lastClr="000000"/>
      </a:dk1>
      <a:lt1>
        <a:srgbClr val="FFFFFF"/>
      </a:lt1>
      <a:dk2>
        <a:srgbClr val="179C7D"/>
      </a:dk2>
      <a:lt2>
        <a:srgbClr val="E1E3E3"/>
      </a:lt2>
      <a:accent1>
        <a:srgbClr val="006E92"/>
      </a:accent1>
      <a:accent2>
        <a:srgbClr val="25BAE2"/>
      </a:accent2>
      <a:accent3>
        <a:srgbClr val="84B818"/>
      </a:accent3>
      <a:accent4>
        <a:srgbClr val="F29400"/>
      </a:accent4>
      <a:accent5>
        <a:srgbClr val="A8AFAF"/>
      </a:accent5>
      <a:accent6>
        <a:srgbClr val="CBAF73"/>
      </a:accent6>
      <a:hlink>
        <a:srgbClr val="179C7D"/>
      </a:hlink>
      <a:folHlink>
        <a:srgbClr val="7F7F7F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>
        <a:noAutofit/>
      </a:bodyPr>
      <a:lstStyle>
        <a:defPPr algn="ctr" hangingPunct="0">
          <a:spcAft>
            <a:spcPts val="300"/>
          </a:spcAft>
          <a:defRPr sz="1600" kern="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spcAft>
            <a:spcPts val="300"/>
          </a:spcAft>
          <a:defRPr dirty="0"/>
        </a:defPPr>
      </a:lstStyle>
    </a:tx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hG IML 2013.potx" id="{21D6F845-38F3-4FD8-AB3A-FC426A0DBE7C}" vid="{A25A0650-D886-41F7-AABB-E0C0E29E1FAF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16zu9_Powerpointvorlage_FhG_IML_ISST</Template>
  <TotalTime>0</TotalTime>
  <Words>543</Words>
  <Application>Microsoft Office PowerPoint</Application>
  <PresentationFormat>On-screen Show (16:9)</PresentationFormat>
  <Paragraphs>115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Frutiger LT Com 45 Light</vt:lpstr>
      <vt:lpstr>Frutiger LT Com 55 Roman</vt:lpstr>
      <vt:lpstr>Frutiger LT Com 65 Bold</vt:lpstr>
      <vt:lpstr>Times New Roman</vt:lpstr>
      <vt:lpstr>Verdana</vt:lpstr>
      <vt:lpstr>Wingdings</vt:lpstr>
      <vt:lpstr>Wingdings 2</vt:lpstr>
      <vt:lpstr>FhG ISST 16zu9</vt:lpstr>
      <vt:lpstr>FhG IML</vt:lpstr>
      <vt:lpstr>1_FhG IML</vt:lpstr>
      <vt:lpstr>PowerPoint Presentation</vt:lpstr>
      <vt:lpstr>Fraunhofer in India – Highlights</vt:lpstr>
      <vt:lpstr>PowerPoint Presentation</vt:lpstr>
      <vt:lpstr>PowerPoint Presentation</vt:lpstr>
      <vt:lpstr>Smart Data Management </vt:lpstr>
      <vt:lpstr>Complex 3D Data on All Devices (Instant 3Dhub)</vt:lpstr>
      <vt:lpstr>Industrial machinery manufacturers are offering app stores on top of their tangible products</vt:lpstr>
      <vt:lpstr>Data Sovereignty in the Industrial Data Space</vt:lpstr>
      <vt:lpstr>Use Cases and Industrial Data Space Association</vt:lpstr>
      <vt:lpstr>Survey of Industry 4.0 initiatives worldwide for IDB</vt:lpstr>
      <vt:lpstr>Study on Indo-German collaboration opportunities in Industry 4.0</vt:lpstr>
      <vt:lpstr>Fraunhofer supports SAMARTH Udyog</vt:lpstr>
      <vt:lpstr>PowerPoint Presentation</vt:lpstr>
    </vt:vector>
  </TitlesOfParts>
  <Company>Fraunhofer ISST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Indo-German Opportunities  in Joint  Industry 4.0 Activities</dc:title>
  <dc:creator>Holtkamp, Bernhard</dc:creator>
  <cp:lastModifiedBy>Rohit Rohilla</cp:lastModifiedBy>
  <cp:revision>53</cp:revision>
  <dcterms:created xsi:type="dcterms:W3CDTF">2017-11-07T17:56:09Z</dcterms:created>
  <dcterms:modified xsi:type="dcterms:W3CDTF">2018-10-26T10:24:05Z</dcterms:modified>
</cp:coreProperties>
</file>