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01" r:id="rId2"/>
    <p:sldId id="387" r:id="rId3"/>
    <p:sldId id="434" r:id="rId4"/>
    <p:sldId id="435" r:id="rId5"/>
    <p:sldId id="436" r:id="rId6"/>
    <p:sldId id="437" r:id="rId7"/>
    <p:sldId id="441" r:id="rId8"/>
    <p:sldId id="439" r:id="rId9"/>
    <p:sldId id="440" r:id="rId10"/>
    <p:sldId id="444" r:id="rId11"/>
    <p:sldId id="395" r:id="rId12"/>
    <p:sldId id="446" r:id="rId13"/>
    <p:sldId id="374" r:id="rId14"/>
  </p:sldIdLst>
  <p:sldSz cx="9144000" cy="5143500" type="screen16x9"/>
  <p:notesSz cx="6950075" cy="9236075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9C7FF"/>
    <a:srgbClr val="003399"/>
    <a:srgbClr val="005FA3"/>
    <a:srgbClr val="F2EDC4"/>
    <a:srgbClr val="C0DFE0"/>
    <a:srgbClr val="CCECFF"/>
    <a:srgbClr val="FFFFFF"/>
    <a:srgbClr val="000000"/>
    <a:srgbClr val="008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88632" autoAdjust="0"/>
  </p:normalViewPr>
  <p:slideViewPr>
    <p:cSldViewPr>
      <p:cViewPr varScale="1">
        <p:scale>
          <a:sx n="96" d="100"/>
          <a:sy n="96" d="100"/>
        </p:scale>
        <p:origin x="-90" y="-3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7ACC530-E713-43AC-9968-AE020E94666C}" type="datetimeFigureOut">
              <a:rPr lang="en-US" smtClean="0"/>
              <a:t>26-10-2018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38BF2AD-4858-4BE2-A228-4572B5421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10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0" tIns="46245" rIns="92490" bIns="4624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0" tIns="46245" rIns="92490" bIns="4624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E3B796A-9D45-475C-A33A-5C561EE5378E}" type="datetimeFigureOut">
              <a:rPr lang="en-US"/>
              <a:pPr>
                <a:defRPr/>
              </a:pPr>
              <a:t>26-10-2018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0" tIns="46245" rIns="92490" bIns="4624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0" tIns="46245" rIns="92490" bIns="4624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0" tIns="46245" rIns="92490" bIns="4624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0" tIns="46245" rIns="92490" bIns="4624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213F17-C9A4-4D2A-A45B-5323BD8FA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391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213F17-C9A4-4D2A-A45B-5323BD8FA5D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13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it all down in the edge level. This Gilles can work on it and add more relevant sensors at the bottom.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916">
              <a:defRPr/>
            </a:pPr>
            <a:fld id="{902DCBBB-8147-49B9-9F31-FBF188D201C4}" type="slidenum">
              <a:rPr lang="en-US">
                <a:solidFill>
                  <a:prstClr val="black"/>
                </a:solidFill>
                <a:latin typeface="Calibri"/>
              </a:rPr>
              <a:pPr defTabSz="924916"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4125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merger of the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virtual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worlds (cyber physical systems - CPS) opens up new areas of innovation that will optimize the entire manufacturing industry to create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higher quality products, improve productivity, increase energy efficiency, and sustain safer plant floors.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Furthermore, smarter factories also offer the opportunity to boost employment 2-4 times over the current national manufacturing workforce. As SM is adopted, new technology based manufacturing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jobs will become available creating 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 manufacturing and non- manufacturing positions.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Creating smarter factories will allow the India to remain competitive with manufacturing organizations abroad.  New, overseas manufacturing facilities are being constructed with Smart Manufacturing technologies built-in.  In order for the India to remain competitive, it needs to embrace Smart Manufacturing with people who have the desire to get in on the ground floor.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Ultimate objective its to make India renowned manufacturing hub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key Sectors. Companies across the globe would prefer to invest in India if the product quality is world class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India’ highly talented and skilled manpower to create world class zero defect products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213F17-C9A4-4D2A-A45B-5323BD8FA5D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68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merger of the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virtual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worlds (cyber physical systems - CPS) opens up new areas of innovation that will optimize the entire manufacturing industry to create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higher quality products, improve productivity, increase energy efficiency, and sustain safer plant floors.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Furthermore, smarter factories also offer the opportunity to boost employment 2-4 times over the current national manufacturing workforce. As SM is adopted, new technology based manufacturing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jobs will become available creating 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 manufacturing and non- manufacturing positions.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Creating smarter factories will allow the India to remain competitive with manufacturing organizations abroad.  New, overseas manufacturing facilities are being constructed with Smart Manufacturing technologies built-in.  In order for the India to remain competitive, it needs to embrace Smart Manufacturing with people who have the desire to get in on the ground floor.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Ultimate objective its to make India renowned manufacturing hub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key Sectors. Companies across the globe would prefer to invest in India if the product quality is world class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India’ highly talented and skilled manpower to create world class zero defect products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213F17-C9A4-4D2A-A45B-5323BD8FA5D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68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09B918-2DF1-4E9A-8E92-FBE7BBF4B21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09B918-2DF1-4E9A-8E92-FBE7BBF4B21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8E4EC-2D50-4FAB-854B-92746B848756}" type="datetime1">
              <a:rPr lang="en-US"/>
              <a:pPr>
                <a:defRPr/>
              </a:pPr>
              <a:t>26-10-2018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C7812-7A14-45CA-8154-799A325CC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14602"/>
      </p:ext>
    </p:extLst>
  </p:cSld>
  <p:clrMapOvr>
    <a:masterClrMapping/>
  </p:clrMapOvr>
  <p:transition spd="med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17000-662A-48C8-A8A4-F6B9FCB31FF0}" type="datetime1">
              <a:rPr lang="en-US"/>
              <a:pPr>
                <a:defRPr/>
              </a:pPr>
              <a:t>26-10-2018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15A7D-B7BC-4EF6-8309-275CEFF2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9729"/>
      </p:ext>
    </p:extLst>
  </p:cSld>
  <p:clrMapOvr>
    <a:masterClrMapping/>
  </p:clrMapOvr>
  <p:transition spd="med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372FB-415F-446C-B56C-8465D494FF4F}" type="datetime1">
              <a:rPr lang="en-US"/>
              <a:pPr>
                <a:defRPr/>
              </a:pPr>
              <a:t>26-10-2018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AB286-0628-4266-86CF-4F68963F9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43714"/>
      </p:ext>
    </p:extLst>
  </p:cSld>
  <p:clrMapOvr>
    <a:masterClrMapping/>
  </p:clrMapOvr>
  <p:transition spd="med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2A39F-F968-4C1E-976B-67A54730B9A5}" type="datetime1">
              <a:rPr lang="en-US"/>
              <a:pPr>
                <a:defRPr/>
              </a:pPr>
              <a:t>26-10-2018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781550"/>
            <a:ext cx="21336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B21A9-83E3-4791-A093-A274D5AE65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734559"/>
      </p:ext>
    </p:extLst>
  </p:cSld>
  <p:clrMapOvr>
    <a:masterClrMapping/>
  </p:clrMapOvr>
  <p:transition spd="med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FEB1C-4A65-4838-B2A3-EA9305024791}" type="datetime1">
              <a:rPr lang="en-US"/>
              <a:pPr>
                <a:defRPr/>
              </a:pPr>
              <a:t>26-10-2018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31815-07CC-4099-B46B-0D0FC2DC0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57214"/>
      </p:ext>
    </p:extLst>
  </p:cSld>
  <p:clrMapOvr>
    <a:masterClrMapping/>
  </p:clrMapOvr>
  <p:transition spd="med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57D7E-9D08-4E1E-954D-7CBC4EFA83E2}" type="datetime1">
              <a:rPr lang="en-US"/>
              <a:pPr>
                <a:defRPr/>
              </a:pPr>
              <a:t>26-10-2018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FAFDA-446F-4C36-848D-5B58A1639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90193"/>
      </p:ext>
    </p:extLst>
  </p:cSld>
  <p:clrMapOvr>
    <a:masterClrMapping/>
  </p:clrMapOvr>
  <p:transition spd="med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71CE6-173F-468E-9A44-29540CFB309D}" type="datetime1">
              <a:rPr lang="en-US"/>
              <a:pPr>
                <a:defRPr/>
              </a:pPr>
              <a:t>26-10-2018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43F56-A614-4544-9BC0-CE9581105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589"/>
      </p:ext>
    </p:extLst>
  </p:cSld>
  <p:clrMapOvr>
    <a:masterClrMapping/>
  </p:clrMapOvr>
  <p:transition spd="med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57BC1-8300-4078-88CD-E5B854074D9A}" type="datetime1">
              <a:rPr lang="en-US"/>
              <a:pPr>
                <a:defRPr/>
              </a:pPr>
              <a:t>26-10-2018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B1693-E1BD-4197-A08E-4D2AA3663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9870"/>
      </p:ext>
    </p:extLst>
  </p:cSld>
  <p:clrMapOvr>
    <a:masterClrMapping/>
  </p:clrMapOvr>
  <p:transition spd="med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1EB61-FDE4-430B-A30B-2340AFF38E5D}" type="datetime1">
              <a:rPr lang="en-US"/>
              <a:pPr>
                <a:defRPr/>
              </a:pPr>
              <a:t>26-10-2018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DC40A-B438-4DA2-B157-D3B22D4EA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8842"/>
      </p:ext>
    </p:extLst>
  </p:cSld>
  <p:clrMapOvr>
    <a:masterClrMapping/>
  </p:clrMapOvr>
  <p:transition spd="med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1410D-5C29-40AD-A4D9-C112ABC76CAF}" type="datetime1">
              <a:rPr lang="en-US"/>
              <a:pPr>
                <a:defRPr/>
              </a:pPr>
              <a:t>26-10-2018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2E01F-274D-410E-A831-CD3337CEF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27734"/>
      </p:ext>
    </p:extLst>
  </p:cSld>
  <p:clrMapOvr>
    <a:masterClrMapping/>
  </p:clrMapOvr>
  <p:transition spd="med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24DE9-3D72-414D-BDBB-7E6F46338921}" type="datetime1">
              <a:rPr lang="en-US"/>
              <a:pPr>
                <a:defRPr/>
              </a:pPr>
              <a:t>26-10-2018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35974-4BBB-4D04-B82F-E1FDB77D0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27345"/>
      </p:ext>
    </p:extLst>
  </p:cSld>
  <p:clrMapOvr>
    <a:masterClrMapping/>
  </p:clrMapOvr>
  <p:transition spd="med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EAE229-608D-4977-8588-4A615B5BB00F}" type="datetime1">
              <a:rPr lang="en-US"/>
              <a:pPr>
                <a:defRPr/>
              </a:pPr>
              <a:t>26-10-2018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550F34-6543-4A82-B556-7952CAC91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9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ransition spd="med">
    <p:cut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6.wdp"/><Relationship Id="rId18" Type="http://schemas.openxmlformats.org/officeDocument/2006/relationships/image" Target="../media/image15.png"/><Relationship Id="rId26" Type="http://schemas.openxmlformats.org/officeDocument/2006/relationships/image" Target="../media/image19.png"/><Relationship Id="rId3" Type="http://schemas.openxmlformats.org/officeDocument/2006/relationships/image" Target="../media/image7.png"/><Relationship Id="rId21" Type="http://schemas.microsoft.com/office/2007/relationships/hdphoto" Target="../media/hdphoto10.wdp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microsoft.com/office/2007/relationships/hdphoto" Target="../media/hdphoto8.wdp"/><Relationship Id="rId25" Type="http://schemas.microsoft.com/office/2007/relationships/hdphoto" Target="../media/hdphoto12.wdp"/><Relationship Id="rId3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29" Type="http://schemas.microsoft.com/office/2007/relationships/hdphoto" Target="../media/hdphoto14.wdp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24" Type="http://schemas.openxmlformats.org/officeDocument/2006/relationships/image" Target="../media/image18.png"/><Relationship Id="rId32" Type="http://schemas.openxmlformats.org/officeDocument/2006/relationships/image" Target="../media/image22.png"/><Relationship Id="rId5" Type="http://schemas.openxmlformats.org/officeDocument/2006/relationships/image" Target="../media/image8.png"/><Relationship Id="rId15" Type="http://schemas.microsoft.com/office/2007/relationships/hdphoto" Target="../media/hdphoto7.wdp"/><Relationship Id="rId23" Type="http://schemas.microsoft.com/office/2007/relationships/hdphoto" Target="../media/hdphoto11.wdp"/><Relationship Id="rId28" Type="http://schemas.openxmlformats.org/officeDocument/2006/relationships/image" Target="../media/image20.png"/><Relationship Id="rId10" Type="http://schemas.openxmlformats.org/officeDocument/2006/relationships/image" Target="../media/image11.png"/><Relationship Id="rId19" Type="http://schemas.microsoft.com/office/2007/relationships/hdphoto" Target="../media/hdphoto9.wdp"/><Relationship Id="rId31" Type="http://schemas.microsoft.com/office/2007/relationships/hdphoto" Target="../media/hdphoto15.wdp"/><Relationship Id="rId4" Type="http://schemas.microsoft.com/office/2007/relationships/hdphoto" Target="../media/hdphoto2.wdp"/><Relationship Id="rId9" Type="http://schemas.microsoft.com/office/2007/relationships/hdphoto" Target="../media/hdphoto4.wdp"/><Relationship Id="rId14" Type="http://schemas.openxmlformats.org/officeDocument/2006/relationships/image" Target="../media/image13.png"/><Relationship Id="rId22" Type="http://schemas.openxmlformats.org/officeDocument/2006/relationships/image" Target="../media/image17.png"/><Relationship Id="rId27" Type="http://schemas.microsoft.com/office/2007/relationships/hdphoto" Target="../media/hdphoto13.wdp"/><Relationship Id="rId30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image" Target="../media/image35.e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12" Type="http://schemas.openxmlformats.org/officeDocument/2006/relationships/image" Target="../media/image34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11" Type="http://schemas.openxmlformats.org/officeDocument/2006/relationships/image" Target="../media/image33.emf"/><Relationship Id="rId5" Type="http://schemas.openxmlformats.org/officeDocument/2006/relationships/image" Target="../media/image27.emf"/><Relationship Id="rId10" Type="http://schemas.openxmlformats.org/officeDocument/2006/relationships/image" Target="../media/image32.emf"/><Relationship Id="rId4" Type="http://schemas.openxmlformats.org/officeDocument/2006/relationships/image" Target="../media/image26.emf"/><Relationship Id="rId9" Type="http://schemas.openxmlformats.org/officeDocument/2006/relationships/image" Target="../media/image3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image" Target="../media/image35.e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12" Type="http://schemas.openxmlformats.org/officeDocument/2006/relationships/image" Target="../media/image34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11" Type="http://schemas.openxmlformats.org/officeDocument/2006/relationships/image" Target="../media/image33.emf"/><Relationship Id="rId5" Type="http://schemas.openxmlformats.org/officeDocument/2006/relationships/image" Target="../media/image27.emf"/><Relationship Id="rId10" Type="http://schemas.openxmlformats.org/officeDocument/2006/relationships/image" Target="../media/image32.emf"/><Relationship Id="rId4" Type="http://schemas.openxmlformats.org/officeDocument/2006/relationships/image" Target="../media/image26.emf"/><Relationship Id="rId9" Type="http://schemas.openxmlformats.org/officeDocument/2006/relationships/image" Target="../media/image31.emf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13" Type="http://schemas.openxmlformats.org/officeDocument/2006/relationships/image" Target="../media/image41.png"/><Relationship Id="rId18" Type="http://schemas.microsoft.com/office/2007/relationships/hdphoto" Target="../media/hdphoto9.wdp"/><Relationship Id="rId26" Type="http://schemas.microsoft.com/office/2007/relationships/hdphoto" Target="../media/hdphoto25.wdp"/><Relationship Id="rId3" Type="http://schemas.microsoft.com/office/2007/relationships/hdphoto" Target="../media/hdphoto16.wdp"/><Relationship Id="rId21" Type="http://schemas.openxmlformats.org/officeDocument/2006/relationships/image" Target="../media/image44.png"/><Relationship Id="rId7" Type="http://schemas.openxmlformats.org/officeDocument/2006/relationships/image" Target="../media/image38.png"/><Relationship Id="rId12" Type="http://schemas.microsoft.com/office/2007/relationships/hdphoto" Target="../media/hdphoto20.wdp"/><Relationship Id="rId17" Type="http://schemas.openxmlformats.org/officeDocument/2006/relationships/image" Target="../media/image15.png"/><Relationship Id="rId25" Type="http://schemas.openxmlformats.org/officeDocument/2006/relationships/image" Target="../media/image45.png"/><Relationship Id="rId2" Type="http://schemas.openxmlformats.org/officeDocument/2006/relationships/image" Target="../media/image36.png"/><Relationship Id="rId16" Type="http://schemas.microsoft.com/office/2007/relationships/hdphoto" Target="../media/hdphoto22.wdp"/><Relationship Id="rId20" Type="http://schemas.microsoft.com/office/2007/relationships/hdphoto" Target="../media/hdphoto23.wdp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40.png"/><Relationship Id="rId24" Type="http://schemas.microsoft.com/office/2007/relationships/hdphoto" Target="../media/hdphoto12.wdp"/><Relationship Id="rId32" Type="http://schemas.openxmlformats.org/officeDocument/2006/relationships/image" Target="../media/image47.png"/><Relationship Id="rId5" Type="http://schemas.microsoft.com/office/2007/relationships/hdphoto" Target="../media/hdphoto17.wdp"/><Relationship Id="rId15" Type="http://schemas.openxmlformats.org/officeDocument/2006/relationships/image" Target="../media/image42.png"/><Relationship Id="rId23" Type="http://schemas.openxmlformats.org/officeDocument/2006/relationships/image" Target="../media/image18.png"/><Relationship Id="rId28" Type="http://schemas.microsoft.com/office/2007/relationships/hdphoto" Target="../media/hdphoto26.wdp"/><Relationship Id="rId10" Type="http://schemas.microsoft.com/office/2007/relationships/hdphoto" Target="../media/hdphoto19.wdp"/><Relationship Id="rId19" Type="http://schemas.openxmlformats.org/officeDocument/2006/relationships/image" Target="../media/image43.png"/><Relationship Id="rId31" Type="http://schemas.openxmlformats.org/officeDocument/2006/relationships/image" Target="../media/image22.png"/><Relationship Id="rId4" Type="http://schemas.openxmlformats.org/officeDocument/2006/relationships/image" Target="../media/image37.png"/><Relationship Id="rId9" Type="http://schemas.openxmlformats.org/officeDocument/2006/relationships/image" Target="../media/image39.png"/><Relationship Id="rId14" Type="http://schemas.microsoft.com/office/2007/relationships/hdphoto" Target="../media/hdphoto21.wdp"/><Relationship Id="rId22" Type="http://schemas.microsoft.com/office/2007/relationships/hdphoto" Target="../media/hdphoto24.wdp"/><Relationship Id="rId27" Type="http://schemas.openxmlformats.org/officeDocument/2006/relationships/image" Target="../media/image46.png"/><Relationship Id="rId30" Type="http://schemas.microsoft.com/office/2007/relationships/hdphoto" Target="../media/hdphoto1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gif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17" Type="http://schemas.microsoft.com/office/2007/relationships/hdphoto" Target="../media/hdphoto28.wdp"/><Relationship Id="rId2" Type="http://schemas.openxmlformats.org/officeDocument/2006/relationships/image" Target="../media/image50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11" Type="http://schemas.openxmlformats.org/officeDocument/2006/relationships/image" Target="../media/image59.gif"/><Relationship Id="rId5" Type="http://schemas.openxmlformats.org/officeDocument/2006/relationships/image" Target="../media/image53.png"/><Relationship Id="rId15" Type="http://schemas.microsoft.com/office/2007/relationships/hdphoto" Target="../media/hdphoto27.wdp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Relationship Id="rId14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4"/>
            <a:ext cx="9144000" cy="43225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730376"/>
            <a:ext cx="6434922" cy="85725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SMART MANUFACTURING: 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1" y="2495551"/>
            <a:ext cx="6019800" cy="53339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Autonomous and Intelligent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B21A9-83E3-4791-A093-A274D5AE65C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26576"/>
            <a:ext cx="9144000" cy="9169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419765"/>
            <a:ext cx="2014538" cy="115330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auto">
          <a:xfrm>
            <a:off x="4800600" y="1276351"/>
            <a:ext cx="1752600" cy="533399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en-US" sz="1000" dirty="0">
              <a:solidFill>
                <a:schemeClr val="bg1"/>
              </a:solidFill>
              <a:latin typeface="Interstate-Regular" pitchFamily="2" charset="0"/>
            </a:endParaRPr>
          </a:p>
        </p:txBody>
      </p:sp>
      <p:pic>
        <p:nvPicPr>
          <p:cNvPr id="10" name="Picture 7" descr="omron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0" y="3944908"/>
            <a:ext cx="1371600" cy="28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39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6019800" cy="3394075"/>
          </a:xfrm>
        </p:spPr>
        <p:txBody>
          <a:bodyPr/>
          <a:lstStyle/>
          <a:p>
            <a:r>
              <a:rPr lang="en-US" sz="2400" dirty="0" smtClean="0"/>
              <a:t>Reduced </a:t>
            </a:r>
            <a:r>
              <a:rPr lang="en-US" sz="2400" b="1" dirty="0" smtClean="0"/>
              <a:t>Recall </a:t>
            </a:r>
            <a:r>
              <a:rPr lang="en-US" sz="2400" b="1" dirty="0" smtClean="0"/>
              <a:t>impact</a:t>
            </a:r>
            <a:r>
              <a:rPr lang="en-US" sz="2400" b="1" dirty="0"/>
              <a:t> </a:t>
            </a:r>
            <a:r>
              <a:rPr lang="en-US" sz="2400" b="1" dirty="0" smtClean="0"/>
              <a:t>-</a:t>
            </a:r>
            <a:r>
              <a:rPr lang="en-US" sz="2400" b="1" dirty="0" smtClean="0"/>
              <a:t> Quick response </a:t>
            </a:r>
            <a:r>
              <a:rPr lang="en-US" sz="2400" dirty="0" smtClean="0"/>
              <a:t>to quality complaints</a:t>
            </a:r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Attracted </a:t>
            </a:r>
            <a:r>
              <a:rPr lang="en-US" sz="2400" dirty="0" smtClean="0"/>
              <a:t>new customers.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Improved </a:t>
            </a:r>
            <a:r>
              <a:rPr lang="en-US" sz="2400" b="1" dirty="0" smtClean="0"/>
              <a:t>quality </a:t>
            </a:r>
            <a:r>
              <a:rPr lang="en-US" sz="2400" b="1" i="1" dirty="0" smtClean="0"/>
              <a:t>proactively</a:t>
            </a:r>
            <a:r>
              <a:rPr lang="en-US" sz="2400" b="1" dirty="0" smtClean="0"/>
              <a:t> </a:t>
            </a:r>
            <a:r>
              <a:rPr lang="en-US" sz="2400" dirty="0" smtClean="0"/>
              <a:t>using </a:t>
            </a:r>
            <a:r>
              <a:rPr lang="en-US" sz="2400" dirty="0" smtClean="0"/>
              <a:t>data analytics</a:t>
            </a:r>
            <a:endParaRPr lang="en-US" sz="2400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B21A9-83E3-4791-A093-A274D5AE65C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7" descr="omron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4714875"/>
            <a:ext cx="10668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Image result for Make world class in Indi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1885950"/>
            <a:ext cx="2668190" cy="17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600" b="1" dirty="0" smtClean="0">
                <a:solidFill>
                  <a:srgbClr val="003399"/>
                </a:solidFill>
              </a:rPr>
              <a:t>The </a:t>
            </a:r>
            <a:r>
              <a:rPr lang="en-US" sz="3600" b="1" dirty="0" smtClean="0">
                <a:solidFill>
                  <a:srgbClr val="003399"/>
                </a:solidFill>
              </a:rPr>
              <a:t>benefits</a:t>
            </a:r>
            <a:endParaRPr lang="en-US" sz="36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88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6019800" cy="2600326"/>
          </a:xfrm>
        </p:spPr>
        <p:txBody>
          <a:bodyPr/>
          <a:lstStyle/>
          <a:p>
            <a:r>
              <a:rPr lang="en-US" sz="2400" dirty="0" smtClean="0"/>
              <a:t>Start with the </a:t>
            </a:r>
            <a:r>
              <a:rPr lang="en-US" sz="2400" b="1" dirty="0" smtClean="0"/>
              <a:t>big picture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Chose a </a:t>
            </a:r>
            <a:r>
              <a:rPr lang="en-US" sz="2400" b="1" dirty="0" smtClean="0"/>
              <a:t>reliable partner</a:t>
            </a:r>
            <a:r>
              <a:rPr lang="en-US" sz="2400" dirty="0" smtClean="0"/>
              <a:t>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Step by step  </a:t>
            </a:r>
            <a:r>
              <a:rPr lang="en-US" sz="2400" dirty="0" smtClean="0"/>
              <a:t>approach works.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B21A9-83E3-4791-A093-A274D5AE65C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Picture 7" descr="omron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4714875"/>
            <a:ext cx="10668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Image result for Make world class in Indi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1885950"/>
            <a:ext cx="2668190" cy="17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600" b="1" dirty="0" smtClean="0">
                <a:solidFill>
                  <a:srgbClr val="003399"/>
                </a:solidFill>
              </a:rPr>
              <a:t>The Implementation </a:t>
            </a:r>
            <a:r>
              <a:rPr lang="en-US" sz="3600" b="1" dirty="0" smtClean="0">
                <a:solidFill>
                  <a:srgbClr val="003399"/>
                </a:solidFill>
              </a:rPr>
              <a:t>Mantra</a:t>
            </a:r>
            <a:endParaRPr lang="en-US" sz="36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29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 descr="Corporate lady-im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12" descr="omron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4714875"/>
            <a:ext cx="10668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Rectangle 7"/>
          <p:cNvSpPr>
            <a:spLocks noChangeArrowheads="1"/>
          </p:cNvSpPr>
          <p:nvPr/>
        </p:nvSpPr>
        <p:spPr bwMode="auto">
          <a:xfrm>
            <a:off x="457200" y="4629150"/>
            <a:ext cx="1806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nl-NL" altLang="en-US" sz="1400"/>
              <a:t>www.omron-ap.co.in</a:t>
            </a:r>
            <a:endParaRPr lang="en-US" altLang="en-US" sz="140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276600" y="590550"/>
            <a:ext cx="571500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chemeClr val="tx1"/>
                </a:solidFill>
              </a:rPr>
              <a:t>Leverage Smart Manufacturing to not just 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make in India 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but 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make </a:t>
            </a:r>
            <a:r>
              <a:rPr lang="en-US" sz="2800" b="1" cap="all" dirty="0" smtClean="0">
                <a:solidFill>
                  <a:srgbClr val="FF0000"/>
                </a:solidFill>
              </a:rPr>
              <a:t>world class </a:t>
            </a:r>
            <a:r>
              <a:rPr lang="en-US" sz="2800" b="1" dirty="0" smtClean="0">
                <a:solidFill>
                  <a:schemeClr val="tx1"/>
                </a:solidFill>
              </a:rPr>
              <a:t>in India </a:t>
            </a:r>
            <a:endParaRPr lang="en-US" sz="2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7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 descr="Corporate lady-im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12" descr="omron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4714875"/>
            <a:ext cx="10668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Rectangle 7"/>
          <p:cNvSpPr>
            <a:spLocks noChangeArrowheads="1"/>
          </p:cNvSpPr>
          <p:nvPr/>
        </p:nvSpPr>
        <p:spPr bwMode="auto">
          <a:xfrm>
            <a:off x="457200" y="4629150"/>
            <a:ext cx="1806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nl-NL" altLang="en-US" sz="1400"/>
              <a:t>www.omron-ap.co.in</a:t>
            </a:r>
            <a:endParaRPr lang="en-US" altLang="en-US" sz="1400"/>
          </a:p>
        </p:txBody>
      </p:sp>
      <p:pic>
        <p:nvPicPr>
          <p:cNvPr id="49157" name="Picture 19" descr="TH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1123950"/>
            <a:ext cx="55626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399"/>
                </a:solidFill>
              </a:rPr>
              <a:t>How Smart Manufacturing Works?</a:t>
            </a:r>
            <a:endParaRPr lang="en-US" b="1" dirty="0">
              <a:solidFill>
                <a:srgbClr val="00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B21A9-83E3-4791-A093-A274D5AE65C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2050" name="Picture 2" descr="Image result for contours of smart manufactur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791"/>
          <a:stretch/>
        </p:blipFill>
        <p:spPr bwMode="auto">
          <a:xfrm>
            <a:off x="476249" y="1276350"/>
            <a:ext cx="8139113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omron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4714875"/>
            <a:ext cx="10668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4844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4539724" y="-29272"/>
            <a:ext cx="1258328" cy="1024015"/>
            <a:chOff x="3217814" y="-1501"/>
            <a:chExt cx="1677771" cy="136535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854" b="92683" l="3769" r="97236">
                          <a14:foregroundMark x1="6784" y1="56585" x2="6784" y2="56585"/>
                          <a14:foregroundMark x1="13568" y1="59512" x2="13568" y2="59512"/>
                          <a14:foregroundMark x1="19598" y1="38049" x2="19598" y2="38049"/>
                          <a14:foregroundMark x1="38945" y1="17073" x2="38945" y2="17073"/>
                          <a14:foregroundMark x1="53518" y1="12195" x2="53518" y2="12195"/>
                          <a14:foregroundMark x1="62060" y1="12683" x2="62060" y2="12683"/>
                          <a14:foregroundMark x1="71608" y1="24390" x2="71608" y2="24390"/>
                          <a14:foregroundMark x1="54774" y1="5854" x2="54774" y2="5854"/>
                          <a14:foregroundMark x1="60553" y1="75610" x2="60553" y2="75610"/>
                          <a14:foregroundMark x1="62563" y1="25366" x2="62563" y2="25366"/>
                          <a14:foregroundMark x1="65578" y1="14146" x2="65578" y2="14146"/>
                          <a14:foregroundMark x1="68593" y1="14146" x2="68593" y2="14146"/>
                          <a14:foregroundMark x1="72111" y1="59024" x2="72111" y2="59024"/>
                          <a14:foregroundMark x1="64824" y1="59512" x2="64824" y2="59512"/>
                          <a14:foregroundMark x1="62060" y1="66341" x2="62060" y2="66341"/>
                          <a14:foregroundMark x1="46734" y1="77561" x2="46734" y2="77561"/>
                          <a14:foregroundMark x1="35427" y1="79024" x2="35427" y2="79024"/>
                          <a14:foregroundMark x1="26633" y1="79024" x2="26633" y2="79024"/>
                          <a14:foregroundMark x1="21106" y1="73171" x2="21106" y2="73171"/>
                          <a14:foregroundMark x1="8543" y1="57073" x2="8543" y2="57073"/>
                          <a14:foregroundMark x1="8543" y1="57073" x2="8543" y2="57073"/>
                          <a14:foregroundMark x1="3769" y1="56585" x2="3769" y2="56585"/>
                          <a14:foregroundMark x1="13317" y1="69756" x2="13317" y2="69756"/>
                          <a14:foregroundMark x1="19598" y1="51220" x2="19598" y2="51220"/>
                          <a14:foregroundMark x1="19598" y1="49756" x2="19598" y2="49756"/>
                          <a14:foregroundMark x1="19347" y1="49268" x2="19347" y2="49268"/>
                          <a14:foregroundMark x1="19347" y1="49268" x2="19347" y2="49268"/>
                          <a14:foregroundMark x1="25628" y1="44390" x2="25628" y2="44390"/>
                          <a14:foregroundMark x1="25628" y1="43902" x2="25628" y2="43902"/>
                          <a14:foregroundMark x1="34422" y1="30732" x2="34422" y2="30732"/>
                          <a14:foregroundMark x1="34422" y1="30732" x2="34422" y2="30732"/>
                          <a14:foregroundMark x1="32161" y1="36585" x2="32161" y2="36585"/>
                          <a14:foregroundMark x1="32915" y1="38049" x2="33920" y2="37073"/>
                          <a14:foregroundMark x1="38945" y1="33659" x2="38945" y2="33659"/>
                          <a14:foregroundMark x1="38191" y1="33659" x2="37940" y2="31220"/>
                          <a14:foregroundMark x1="37437" y1="29268" x2="37437" y2="29268"/>
                          <a14:foregroundMark x1="37186" y1="28780" x2="37186" y2="28780"/>
                          <a14:foregroundMark x1="36683" y1="25366" x2="36181" y2="23902"/>
                          <a14:foregroundMark x1="36181" y1="22439" x2="35678" y2="20976"/>
                          <a14:foregroundMark x1="35176" y1="20000" x2="35176" y2="20000"/>
                          <a14:foregroundMark x1="35176" y1="18537" x2="35176" y2="18537"/>
                          <a14:foregroundMark x1="35176" y1="18537" x2="35176" y2="18537"/>
                          <a14:foregroundMark x1="31910" y1="20488" x2="28392" y2="24390"/>
                          <a14:foregroundMark x1="28392" y1="24390" x2="28392" y2="24390"/>
                          <a14:foregroundMark x1="26131" y1="28293" x2="26131" y2="28293"/>
                          <a14:foregroundMark x1="24121" y1="29268" x2="17839" y2="34634"/>
                          <a14:foregroundMark x1="17839" y1="34634" x2="17839" y2="34634"/>
                          <a14:foregroundMark x1="17839" y1="34634" x2="17839" y2="34634"/>
                          <a14:foregroundMark x1="30151" y1="62927" x2="30151" y2="62927"/>
                          <a14:foregroundMark x1="32412" y1="80000" x2="32412" y2="80000"/>
                          <a14:foregroundMark x1="32412" y1="80000" x2="32412" y2="80000"/>
                          <a14:foregroundMark x1="35176" y1="83415" x2="35176" y2="83415"/>
                          <a14:foregroundMark x1="35176" y1="83415" x2="35176" y2="83415"/>
                          <a14:foregroundMark x1="35427" y1="83415" x2="36181" y2="82439"/>
                          <a14:foregroundMark x1="42211" y1="85854" x2="42211" y2="85854"/>
                          <a14:foregroundMark x1="42211" y1="85854" x2="42211" y2="85854"/>
                          <a14:foregroundMark x1="42714" y1="85854" x2="42714" y2="85854"/>
                          <a14:foregroundMark x1="42965" y1="84878" x2="42965" y2="84878"/>
                          <a14:foregroundMark x1="42965" y1="84878" x2="42965" y2="84878"/>
                          <a14:foregroundMark x1="49749" y1="85854" x2="49749" y2="85854"/>
                          <a14:foregroundMark x1="49749" y1="85854" x2="50503" y2="85854"/>
                          <a14:foregroundMark x1="50503" y1="85854" x2="58291" y2="85854"/>
                          <a14:foregroundMark x1="60804" y1="85854" x2="60804" y2="85854"/>
                          <a14:foregroundMark x1="62060" y1="85854" x2="62060" y2="85854"/>
                          <a14:foregroundMark x1="59799" y1="92683" x2="59799" y2="92683"/>
                          <a14:foregroundMark x1="59799" y1="92683" x2="59799" y2="92683"/>
                          <a14:foregroundMark x1="94221" y1="63902" x2="94221" y2="63902"/>
                          <a14:foregroundMark x1="97236" y1="64878" x2="97236" y2="64878"/>
                          <a14:foregroundMark x1="70854" y1="83902" x2="70854" y2="83902"/>
                          <a14:foregroundMark x1="81407" y1="77073" x2="81407" y2="7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7814" y="-1501"/>
              <a:ext cx="1677771" cy="790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 descr="Image result for image databas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748" b="94654" l="10000" r="90000">
                          <a14:foregroundMark x1="56667" y1="94654" x2="56667" y2="946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0661" y="743275"/>
              <a:ext cx="639724" cy="620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AutoShape 6" descr="Image result for Omron nx7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  <a:latin typeface="Corbel"/>
            </a:endParaRPr>
          </a:p>
        </p:txBody>
      </p:sp>
      <p:sp>
        <p:nvSpPr>
          <p:cNvPr id="9" name="AutoShape 8" descr="Image result for Omron nx7"/>
          <p:cNvSpPr>
            <a:spLocks noChangeAspect="1" noChangeArrowheads="1"/>
          </p:cNvSpPr>
          <p:nvPr/>
        </p:nvSpPr>
        <p:spPr bwMode="auto">
          <a:xfrm>
            <a:off x="1373981" y="5970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  <a:latin typeface="Corbel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210421" y="3324546"/>
            <a:ext cx="5747993" cy="1643009"/>
            <a:chOff x="89894" y="4432704"/>
            <a:chExt cx="7663991" cy="2190679"/>
          </a:xfrm>
        </p:grpSpPr>
        <p:grpSp>
          <p:nvGrpSpPr>
            <p:cNvPr id="6" name="Group 5"/>
            <p:cNvGrpSpPr/>
            <p:nvPr/>
          </p:nvGrpSpPr>
          <p:grpSpPr>
            <a:xfrm>
              <a:off x="127165" y="4432704"/>
              <a:ext cx="7626720" cy="2190679"/>
              <a:chOff x="127165" y="4432704"/>
              <a:chExt cx="7626720" cy="2190679"/>
            </a:xfrm>
          </p:grpSpPr>
          <p:sp>
            <p:nvSpPr>
              <p:cNvPr id="1032" name="TextBox 1031"/>
              <p:cNvSpPr txBox="1"/>
              <p:nvPr/>
            </p:nvSpPr>
            <p:spPr>
              <a:xfrm>
                <a:off x="565148" y="4952976"/>
                <a:ext cx="1923307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B0F0"/>
                    </a:solidFill>
                    <a:latin typeface="Corbel"/>
                  </a:rPr>
                  <a:t>Sensor</a:t>
                </a:r>
              </a:p>
              <a:p>
                <a:r>
                  <a:rPr lang="en-US" dirty="0" smtClean="0">
                    <a:solidFill>
                      <a:srgbClr val="00B0F0"/>
                    </a:solidFill>
                    <a:latin typeface="Corbel"/>
                  </a:rPr>
                  <a:t>Actuator</a:t>
                </a:r>
                <a:endParaRPr lang="en-US" dirty="0">
                  <a:solidFill>
                    <a:srgbClr val="00B0F0"/>
                  </a:solidFill>
                  <a:latin typeface="Corbel"/>
                </a:endParaRPr>
              </a:p>
            </p:txBody>
          </p:sp>
          <p:grpSp>
            <p:nvGrpSpPr>
              <p:cNvPr id="103" name="Group 102"/>
              <p:cNvGrpSpPr/>
              <p:nvPr/>
            </p:nvGrpSpPr>
            <p:grpSpPr>
              <a:xfrm>
                <a:off x="127165" y="4432704"/>
                <a:ext cx="7626720" cy="2190679"/>
                <a:chOff x="155575" y="4432704"/>
                <a:chExt cx="7598309" cy="2190679"/>
              </a:xfrm>
            </p:grpSpPr>
            <p:sp>
              <p:nvSpPr>
                <p:cNvPr id="1047" name="Flowchart: Stored Data 1046"/>
                <p:cNvSpPr/>
                <p:nvPr/>
              </p:nvSpPr>
              <p:spPr>
                <a:xfrm rot="5400000">
                  <a:off x="-718672" y="5306951"/>
                  <a:ext cx="2190679" cy="442185"/>
                </a:xfrm>
                <a:prstGeom prst="flowChartOnlineStorage">
                  <a:avLst/>
                </a:prstGeom>
                <a:solidFill>
                  <a:srgbClr val="00B0F0"/>
                </a:solidFill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  <a:latin typeface="Corbel"/>
                  </a:endParaRPr>
                </a:p>
              </p:txBody>
            </p: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597760" y="5348967"/>
                  <a:ext cx="7156124" cy="48497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1" name="TextBox 40"/>
            <p:cNvSpPr txBox="1"/>
            <p:nvPr/>
          </p:nvSpPr>
          <p:spPr>
            <a:xfrm rot="16200000">
              <a:off x="-305300" y="5126995"/>
              <a:ext cx="128283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</a:rPr>
                <a:t>I/O Link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213516" y="1975817"/>
            <a:ext cx="5712329" cy="1499573"/>
            <a:chOff x="94021" y="2624670"/>
            <a:chExt cx="7616438" cy="1999430"/>
          </a:xfrm>
        </p:grpSpPr>
        <p:grpSp>
          <p:nvGrpSpPr>
            <p:cNvPr id="3" name="Group 2"/>
            <p:cNvGrpSpPr/>
            <p:nvPr/>
          </p:nvGrpSpPr>
          <p:grpSpPr>
            <a:xfrm>
              <a:off x="127165" y="2624670"/>
              <a:ext cx="7583294" cy="1999430"/>
              <a:chOff x="170590" y="2624670"/>
              <a:chExt cx="7583294" cy="1999430"/>
            </a:xfrm>
          </p:grpSpPr>
          <p:sp>
            <p:nvSpPr>
              <p:cNvPr id="1034" name="TextBox 1033"/>
              <p:cNvSpPr txBox="1"/>
              <p:nvPr/>
            </p:nvSpPr>
            <p:spPr>
              <a:xfrm>
                <a:off x="574874" y="3270144"/>
                <a:ext cx="2921484" cy="492443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C000"/>
                    </a:solidFill>
                    <a:latin typeface="Corbel"/>
                  </a:rPr>
                  <a:t>Machine Automation</a:t>
                </a:r>
              </a:p>
            </p:txBody>
          </p:sp>
          <p:grpSp>
            <p:nvGrpSpPr>
              <p:cNvPr id="104" name="Group 103"/>
              <p:cNvGrpSpPr/>
              <p:nvPr/>
            </p:nvGrpSpPr>
            <p:grpSpPr>
              <a:xfrm>
                <a:off x="170590" y="2624670"/>
                <a:ext cx="7583294" cy="1999430"/>
                <a:chOff x="170590" y="2624670"/>
                <a:chExt cx="7583294" cy="1999430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597760" y="3639477"/>
                  <a:ext cx="7156124" cy="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126" name="Flowchart: Stored Data 125"/>
                <p:cNvSpPr/>
                <p:nvPr/>
              </p:nvSpPr>
              <p:spPr>
                <a:xfrm rot="5400000">
                  <a:off x="-608032" y="3403292"/>
                  <a:ext cx="1999430" cy="442185"/>
                </a:xfrm>
                <a:prstGeom prst="flowChartOnlineStorage">
                  <a:avLst/>
                </a:prstGeom>
                <a:solidFill>
                  <a:srgbClr val="FFC000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  <a:latin typeface="Corbel"/>
                  </a:endParaRPr>
                </a:p>
              </p:txBody>
            </p:sp>
          </p:grpSp>
        </p:grpSp>
        <p:sp>
          <p:nvSpPr>
            <p:cNvPr id="42" name="TextBox 41"/>
            <p:cNvSpPr txBox="1"/>
            <p:nvPr/>
          </p:nvSpPr>
          <p:spPr>
            <a:xfrm rot="16200000">
              <a:off x="-419025" y="3302630"/>
              <a:ext cx="151853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</a:rPr>
                <a:t>EtherCAT</a:t>
              </a:r>
              <a:endPara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068474" y="436415"/>
            <a:ext cx="5307162" cy="1712214"/>
            <a:chOff x="-99368" y="581886"/>
            <a:chExt cx="7076215" cy="2282952"/>
          </a:xfrm>
        </p:grpSpPr>
        <p:grpSp>
          <p:nvGrpSpPr>
            <p:cNvPr id="2" name="Group 1"/>
            <p:cNvGrpSpPr/>
            <p:nvPr/>
          </p:nvGrpSpPr>
          <p:grpSpPr>
            <a:xfrm>
              <a:off x="127165" y="581886"/>
              <a:ext cx="6849682" cy="2282952"/>
              <a:chOff x="170590" y="581886"/>
              <a:chExt cx="6849682" cy="2282952"/>
            </a:xfrm>
          </p:grpSpPr>
          <p:sp>
            <p:nvSpPr>
              <p:cNvPr id="1044" name="TextBox 1043"/>
              <p:cNvSpPr txBox="1"/>
              <p:nvPr/>
            </p:nvSpPr>
            <p:spPr>
              <a:xfrm>
                <a:off x="571562" y="1295399"/>
                <a:ext cx="2857364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  <a:latin typeface="Corbel"/>
                  </a:rPr>
                  <a:t>Factory  Automation</a:t>
                </a:r>
              </a:p>
            </p:txBody>
          </p:sp>
          <p:grpSp>
            <p:nvGrpSpPr>
              <p:cNvPr id="105" name="Group 104"/>
              <p:cNvGrpSpPr/>
              <p:nvPr/>
            </p:nvGrpSpPr>
            <p:grpSpPr>
              <a:xfrm>
                <a:off x="170590" y="581886"/>
                <a:ext cx="6849682" cy="2282952"/>
                <a:chOff x="170590" y="581886"/>
                <a:chExt cx="6849682" cy="2282952"/>
              </a:xfrm>
            </p:grpSpPr>
            <p:cxnSp>
              <p:nvCxnSpPr>
                <p:cNvPr id="4" name="Straight Connector 3"/>
                <p:cNvCxnSpPr/>
                <p:nvPr/>
              </p:nvCxnSpPr>
              <p:spPr>
                <a:xfrm>
                  <a:off x="612776" y="1680563"/>
                  <a:ext cx="6407496" cy="7913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7" name="Flowchart: Stored Data 126"/>
                <p:cNvSpPr/>
                <p:nvPr/>
              </p:nvSpPr>
              <p:spPr>
                <a:xfrm rot="5400000">
                  <a:off x="-749793" y="1502269"/>
                  <a:ext cx="2282952" cy="442185"/>
                </a:xfrm>
                <a:prstGeom prst="flowChartOnlineStorage">
                  <a:avLst/>
                </a:prstGeom>
                <a:solidFill>
                  <a:srgbClr val="00B050"/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  <a:latin typeface="Corbel"/>
                  </a:endParaRPr>
                </a:p>
              </p:txBody>
            </p:sp>
          </p:grpSp>
        </p:grpSp>
        <p:sp>
          <p:nvSpPr>
            <p:cNvPr id="44" name="TextBox 43"/>
            <p:cNvSpPr txBox="1"/>
            <p:nvPr/>
          </p:nvSpPr>
          <p:spPr>
            <a:xfrm rot="16200000">
              <a:off x="-356930" y="1181726"/>
              <a:ext cx="1376899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</a:rPr>
                <a:t>Ethernet-IP</a:t>
              </a:r>
            </a:p>
          </p:txBody>
        </p:sp>
      </p:grpSp>
      <p:pic>
        <p:nvPicPr>
          <p:cNvPr id="1054" name="Picture 30" descr="Image result for sysmac studi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844" y="170953"/>
            <a:ext cx="2243138" cy="224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9" name="Group 58"/>
          <p:cNvGrpSpPr/>
          <p:nvPr/>
        </p:nvGrpSpPr>
        <p:grpSpPr>
          <a:xfrm>
            <a:off x="2041743" y="1266357"/>
            <a:ext cx="1127232" cy="1470566"/>
            <a:chOff x="1198325" y="1688476"/>
            <a:chExt cx="1502975" cy="1960754"/>
          </a:xfrm>
        </p:grpSpPr>
        <p:cxnSp>
          <p:nvCxnSpPr>
            <p:cNvPr id="82" name="Straight Connector 81"/>
            <p:cNvCxnSpPr>
              <a:stCxn id="1033" idx="2"/>
            </p:cNvCxnSpPr>
            <p:nvPr/>
          </p:nvCxnSpPr>
          <p:spPr>
            <a:xfrm>
              <a:off x="1987964" y="3167405"/>
              <a:ext cx="0" cy="481825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1198325" y="1688476"/>
              <a:ext cx="1502975" cy="1478929"/>
              <a:chOff x="1198325" y="1688476"/>
              <a:chExt cx="1502975" cy="1478929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flipV="1">
                <a:off x="2287103" y="1688476"/>
                <a:ext cx="0" cy="7324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33" name="Picture 9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89520" l="0" r="94960">
                            <a14:foregroundMark x1="20159" y1="62445" x2="20159" y2="62445"/>
                            <a14:foregroundMark x1="18568" y1="48472" x2="18568" y2="48472"/>
                            <a14:foregroundMark x1="18568" y1="48472" x2="18568" y2="48472"/>
                            <a14:foregroundMark x1="18568" y1="48472" x2="18568" y2="48472"/>
                            <a14:foregroundMark x1="18568" y1="48472" x2="18568" y2="48472"/>
                            <a14:foregroundMark x1="18568" y1="48472" x2="18568" y2="48472"/>
                            <a14:foregroundMark x1="18568" y1="48472" x2="18568" y2="48472"/>
                            <a14:foregroundMark x1="18568" y1="48472" x2="18568" y2="48472"/>
                            <a14:foregroundMark x1="18568" y1="48472" x2="18568" y2="48472"/>
                            <a14:foregroundMark x1="6631" y1="38865" x2="6631" y2="38865"/>
                            <a14:foregroundMark x1="93634" y1="29694" x2="93634" y2="29694"/>
                            <a14:foregroundMark x1="95225" y1="71616" x2="95225" y2="71616"/>
                            <a14:foregroundMark x1="88064" y1="67249" x2="88064" y2="67249"/>
                            <a14:foregroundMark x1="41910" y1="13100" x2="41910" y2="13100"/>
                            <a14:foregroundMark x1="27586" y1="11790" x2="27586" y2="11790"/>
                            <a14:foregroundMark x1="18568" y1="12227" x2="18568" y2="12227"/>
                            <a14:foregroundMark x1="90186" y1="34061" x2="90186" y2="34061"/>
                            <a14:foregroundMark x1="11936" y1="14410" x2="11936" y2="1441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9487" y="2440344"/>
                <a:ext cx="1196953" cy="7270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198325" y="2099469"/>
                <a:ext cx="1502975" cy="3488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rgbClr val="FFFFFF"/>
                    </a:solidFill>
                    <a:latin typeface="Corbel"/>
                  </a:rPr>
                  <a:t>Machine control</a:t>
                </a: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1751502" y="2764737"/>
            <a:ext cx="1635407" cy="1261311"/>
            <a:chOff x="811336" y="3686316"/>
            <a:chExt cx="2180542" cy="1681748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2454694" y="4978900"/>
              <a:ext cx="0" cy="38916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/>
            <p:cNvGrpSpPr/>
            <p:nvPr/>
          </p:nvGrpSpPr>
          <p:grpSpPr>
            <a:xfrm>
              <a:off x="811336" y="3686316"/>
              <a:ext cx="2180542" cy="1318012"/>
              <a:chOff x="811336" y="3686316"/>
              <a:chExt cx="2180542" cy="1318012"/>
            </a:xfrm>
          </p:grpSpPr>
          <p:pic>
            <p:nvPicPr>
              <p:cNvPr id="1035" name="Picture 11" descr="Image result for Omron nx7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3333" b="100000" l="1467" r="98533">
                            <a14:foregroundMark x1="27576" y1="63918" x2="27576" y2="63918"/>
                            <a14:foregroundMark x1="20909" y1="20619" x2="20909" y2="20619"/>
                            <a14:foregroundMark x1="20909" y1="20619" x2="20909" y2="20619"/>
                            <a14:foregroundMark x1="6061" y1="13918" x2="6061" y2="13918"/>
                            <a14:foregroundMark x1="6061" y1="13918" x2="6061" y2="11856"/>
                            <a14:foregroundMark x1="3939" y1="8247" x2="3939" y2="8247"/>
                            <a14:foregroundMark x1="3939" y1="8247" x2="3939" y2="8247"/>
                            <a14:foregroundMark x1="2727" y1="8247" x2="2727" y2="8247"/>
                            <a14:foregroundMark x1="2727" y1="8247" x2="2727" y2="8247"/>
                            <a14:foregroundMark x1="1061" y1="26804" x2="1061" y2="26804"/>
                            <a14:foregroundMark x1="60909" y1="92784" x2="60909" y2="91237"/>
                            <a14:foregroundMark x1="60455" y1="43814" x2="60455" y2="43814"/>
                            <a14:foregroundMark x1="60455" y1="21134" x2="60455" y2="21134"/>
                            <a14:foregroundMark x1="57424" y1="13918" x2="57424" y2="13918"/>
                            <a14:foregroundMark x1="57121" y1="26804" x2="57121" y2="26804"/>
                            <a14:foregroundMark x1="57121" y1="26804" x2="57121" y2="26804"/>
                            <a14:foregroundMark x1="55909" y1="52062" x2="55909" y2="52062"/>
                            <a14:foregroundMark x1="55909" y1="52062" x2="55909" y2="52062"/>
                            <a14:foregroundMark x1="55909" y1="54639" x2="55909" y2="54639"/>
                            <a14:foregroundMark x1="56364" y1="61856" x2="56364" y2="61856"/>
                            <a14:foregroundMark x1="56364" y1="61856" x2="56364" y2="61856"/>
                            <a14:foregroundMark x1="56364" y1="61856" x2="56515" y2="60309"/>
                            <a14:foregroundMark x1="56667" y1="59794" x2="56667" y2="59794"/>
                            <a14:foregroundMark x1="57121" y1="60309" x2="57121" y2="60309"/>
                            <a14:foregroundMark x1="58788" y1="65464" x2="58788" y2="65464"/>
                            <a14:foregroundMark x1="61212" y1="74742" x2="61212" y2="74742"/>
                            <a14:foregroundMark x1="62121" y1="78866" x2="62121" y2="78866"/>
                            <a14:foregroundMark x1="62424" y1="79897" x2="62576" y2="81959"/>
                            <a14:foregroundMark x1="62727" y1="82990" x2="64242" y2="87113"/>
                            <a14:foregroundMark x1="64697" y1="87113" x2="64697" y2="87113"/>
                            <a14:foregroundMark x1="72424" y1="58247" x2="72424" y2="58247"/>
                            <a14:foregroundMark x1="72424" y1="58247" x2="72424" y2="58247"/>
                            <a14:foregroundMark x1="72424" y1="58247" x2="72424" y2="58247"/>
                            <a14:foregroundMark x1="72424" y1="58763" x2="71970" y2="59794"/>
                            <a14:foregroundMark x1="72121" y1="60825" x2="72576" y2="64948"/>
                            <a14:foregroundMark x1="75606" y1="84021" x2="75606" y2="84021"/>
                            <a14:foregroundMark x1="75758" y1="84021" x2="75758" y2="84021"/>
                            <a14:foregroundMark x1="76212" y1="84021" x2="76818" y2="84021"/>
                            <a14:foregroundMark x1="77576" y1="84021" x2="78030" y2="79381"/>
                            <a14:foregroundMark x1="78182" y1="77320" x2="78333" y2="55155"/>
                            <a14:foregroundMark x1="78333" y1="55155" x2="78182" y2="48969"/>
                            <a14:foregroundMark x1="78030" y1="42784" x2="77576" y2="38660"/>
                            <a14:foregroundMark x1="76667" y1="23711" x2="76667" y2="23711"/>
                            <a14:foregroundMark x1="76667" y1="23711" x2="76667" y2="23711"/>
                            <a14:foregroundMark x1="65000" y1="23196" x2="65000" y2="23196"/>
                            <a14:foregroundMark x1="71970" y1="17010" x2="71970" y2="17010"/>
                            <a14:foregroundMark x1="71970" y1="17010" x2="71970" y2="17010"/>
                            <a14:foregroundMark x1="73030" y1="23196" x2="73030" y2="23196"/>
                            <a14:foregroundMark x1="73030" y1="23196" x2="74545" y2="22680"/>
                            <a14:foregroundMark x1="77121" y1="22680" x2="77121" y2="22680"/>
                            <a14:foregroundMark x1="76515" y1="10825" x2="76515" y2="10825"/>
                            <a14:foregroundMark x1="76515" y1="10825" x2="76515" y2="10825"/>
                            <a14:foregroundMark x1="76515" y1="10825" x2="76515" y2="10825"/>
                            <a14:foregroundMark x1="76515" y1="9794" x2="75455" y2="6186"/>
                            <a14:foregroundMark x1="86970" y1="54639" x2="86970" y2="54639"/>
                            <a14:foregroundMark x1="86970" y1="54639" x2="86970" y2="54639"/>
                            <a14:foregroundMark x1="86970" y1="54639" x2="86970" y2="54639"/>
                            <a14:foregroundMark x1="86970" y1="54639" x2="86970" y2="54639"/>
                            <a14:foregroundMark x1="86970" y1="56701" x2="86970" y2="58247"/>
                            <a14:foregroundMark x1="86970" y1="68557" x2="86970" y2="68557"/>
                            <a14:foregroundMark x1="86970" y1="68557" x2="86970" y2="68557"/>
                            <a14:foregroundMark x1="86970" y1="68557" x2="85455" y2="71134"/>
                            <a14:foregroundMark x1="92273" y1="60309" x2="92273" y2="60309"/>
                            <a14:foregroundMark x1="38485" y1="44845" x2="38485" y2="44845"/>
                            <a14:foregroundMark x1="38485" y1="44845" x2="38485" y2="44845"/>
                            <a14:foregroundMark x1="38485" y1="44845" x2="38485" y2="44845"/>
                            <a14:foregroundMark x1="38485" y1="20103" x2="38485" y2="20103"/>
                            <a14:foregroundMark x1="38485" y1="20103" x2="38485" y2="20103"/>
                            <a14:foregroundMark x1="38485" y1="20103" x2="38485" y2="20103"/>
                            <a14:foregroundMark x1="49242" y1="23711" x2="49242" y2="23711"/>
                            <a14:foregroundMark x1="49242" y1="23711" x2="49242" y2="23711"/>
                            <a14:foregroundMark x1="47576" y1="21649" x2="44242" y2="21649"/>
                            <a14:foregroundMark x1="44242" y1="21649" x2="44242" y2="21649"/>
                            <a14:foregroundMark x1="43939" y1="20619" x2="43333" y2="20619"/>
                            <a14:foregroundMark x1="23788" y1="45876" x2="23788" y2="45876"/>
                            <a14:foregroundMark x1="23788" y1="45876" x2="23788" y2="45876"/>
                            <a14:foregroundMark x1="23788" y1="46392" x2="23788" y2="46392"/>
                            <a14:foregroundMark x1="4697" y1="51546" x2="4697" y2="51546"/>
                            <a14:foregroundMark x1="18030" y1="18041" x2="18030" y2="18041"/>
                            <a14:foregroundMark x1="25303" y1="22680" x2="25303" y2="22680"/>
                            <a14:foregroundMark x1="30303" y1="24742" x2="30303" y2="24742"/>
                            <a14:foregroundMark x1="26515" y1="7732" x2="26515" y2="7732"/>
                            <a14:foregroundMark x1="40455" y1="12371" x2="40455" y2="12371"/>
                            <a14:foregroundMark x1="40606" y1="8763" x2="40606" y2="8763"/>
                            <a14:foregroundMark x1="42879" y1="9278" x2="42879" y2="9278"/>
                            <a14:foregroundMark x1="47879" y1="9278" x2="47879" y2="9278"/>
                            <a14:foregroundMark x1="50606" y1="15464" x2="50606" y2="15464"/>
                            <a14:foregroundMark x1="57273" y1="22680" x2="57273" y2="22680"/>
                            <a14:foregroundMark x1="61212" y1="25258" x2="61212" y2="25258"/>
                            <a14:foregroundMark x1="61818" y1="9794" x2="61818" y2="9794"/>
                            <a14:foregroundMark x1="85909" y1="27320" x2="85909" y2="27320"/>
                            <a14:foregroundMark x1="86515" y1="9278" x2="86515" y2="9278"/>
                            <a14:foregroundMark x1="60152" y1="11856" x2="60152" y2="11856"/>
                            <a14:foregroundMark x1="64697" y1="8763" x2="64697" y2="8763"/>
                            <a14:foregroundMark x1="56364" y1="8763" x2="56364" y2="8763"/>
                            <a14:foregroundMark x1="96667" y1="18557" x2="96667" y2="18557"/>
                            <a14:foregroundMark x1="97576" y1="19588" x2="97576" y2="19588"/>
                            <a14:foregroundMark x1="98182" y1="31959" x2="98182" y2="31959"/>
                            <a14:foregroundMark x1="97424" y1="50515" x2="97424" y2="50515"/>
                            <a14:foregroundMark x1="9545" y1="83505" x2="9545" y2="83505"/>
                            <a14:foregroundMark x1="8485" y1="65464" x2="8485" y2="65464"/>
                            <a14:foregroundMark x1="8182" y1="63402" x2="8182" y2="63402"/>
                            <a14:foregroundMark x1="21667" y1="9278" x2="21667" y2="9278"/>
                            <a14:foregroundMark x1="21667" y1="9278" x2="21667" y2="9278"/>
                            <a14:foregroundMark x1="22273" y1="8763" x2="22273" y2="8763"/>
                            <a14:foregroundMark x1="22273" y1="8763" x2="22273" y2="8763"/>
                            <a14:foregroundMark x1="7727" y1="11340" x2="7727" y2="11340"/>
                            <a14:foregroundMark x1="39853" y1="52500" x2="39853" y2="52500"/>
                            <a14:foregroundMark x1="43276" y1="38333" x2="43276" y2="38333"/>
                            <a14:foregroundMark x1="44743" y1="51667" x2="44743" y2="51667"/>
                            <a14:foregroundMark x1="45232" y1="67500" x2="45232" y2="67500"/>
                            <a14:foregroundMark x1="42054" y1="67500" x2="42054" y2="67500"/>
                            <a14:foregroundMark x1="40098" y1="70000" x2="38875" y2="68333"/>
                            <a14:foregroundMark x1="35697" y1="68333" x2="35697" y2="68333"/>
                            <a14:foregroundMark x1="37164" y1="59167" x2="37164" y2="59167"/>
                            <a14:foregroundMark x1="40342" y1="59167" x2="40342" y2="59167"/>
                            <a14:foregroundMark x1="27384" y1="50000" x2="27384" y2="50000"/>
                            <a14:foregroundMark x1="26650" y1="65000" x2="25672" y2="70833"/>
                            <a14:foregroundMark x1="23961" y1="69167" x2="23227" y2="67500"/>
                            <a14:foregroundMark x1="20293" y1="55000" x2="20293" y2="55000"/>
                            <a14:foregroundMark x1="23227" y1="51667" x2="23227" y2="51667"/>
                            <a14:foregroundMark x1="23961" y1="48333" x2="23961" y2="41667"/>
                            <a14:foregroundMark x1="23716" y1="40000" x2="23716" y2="40000"/>
                            <a14:foregroundMark x1="87775" y1="41667" x2="87775" y2="41667"/>
                            <a14:foregroundMark x1="87775" y1="40833" x2="87775" y2="40833"/>
                            <a14:foregroundMark x1="87775" y1="40833" x2="87775" y2="40833"/>
                            <a14:foregroundMark x1="88753" y1="69167" x2="88753" y2="69167"/>
                            <a14:foregroundMark x1="88998" y1="72500" x2="88998" y2="72500"/>
                            <a14:foregroundMark x1="89976" y1="40833" x2="89976" y2="4083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6699" y="4367896"/>
                <a:ext cx="2165179" cy="636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7" name="Straight Connector 26"/>
              <p:cNvCxnSpPr/>
              <p:nvPr/>
            </p:nvCxnSpPr>
            <p:spPr>
              <a:xfrm flipV="1">
                <a:off x="2488454" y="3686316"/>
                <a:ext cx="0" cy="720080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Box 82"/>
              <p:cNvSpPr txBox="1"/>
              <p:nvPr/>
            </p:nvSpPr>
            <p:spPr>
              <a:xfrm>
                <a:off x="811336" y="4076659"/>
                <a:ext cx="1434581" cy="3488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rgbClr val="FFFFFF"/>
                    </a:solidFill>
                    <a:latin typeface="Corbel"/>
                  </a:rPr>
                  <a:t>Distributed I/O </a:t>
                </a: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3307831" y="2771992"/>
            <a:ext cx="1070638" cy="910258"/>
            <a:chOff x="2886436" y="3695980"/>
            <a:chExt cx="1427517" cy="1213677"/>
          </a:xfrm>
        </p:grpSpPr>
        <p:grpSp>
          <p:nvGrpSpPr>
            <p:cNvPr id="94" name="Group 93"/>
            <p:cNvGrpSpPr/>
            <p:nvPr/>
          </p:nvGrpSpPr>
          <p:grpSpPr>
            <a:xfrm>
              <a:off x="3046283" y="3695980"/>
              <a:ext cx="1267670" cy="1213677"/>
              <a:chOff x="3046276" y="3695966"/>
              <a:chExt cx="1267670" cy="1213677"/>
            </a:xfrm>
          </p:grpSpPr>
          <p:pic>
            <p:nvPicPr>
              <p:cNvPr id="1043" name="Picture 19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6771" b="89063" l="4011" r="95722">
                            <a14:foregroundMark x1="4011" y1="66667" x2="4011" y2="66667"/>
                            <a14:foregroundMark x1="60428" y1="69271" x2="60428" y2="69271"/>
                            <a14:foregroundMark x1="75401" y1="59375" x2="75401" y2="59375"/>
                            <a14:foregroundMark x1="75401" y1="59375" x2="75401" y2="59375"/>
                            <a14:foregroundMark x1="74866" y1="55729" x2="74599" y2="52083"/>
                            <a14:foregroundMark x1="73529" y1="43229" x2="72193" y2="39063"/>
                            <a14:foregroundMark x1="69519" y1="33854" x2="69519" y2="33854"/>
                            <a14:foregroundMark x1="62834" y1="17708" x2="62834" y2="17708"/>
                            <a14:foregroundMark x1="71925" y1="22917" x2="71925" y2="22917"/>
                            <a14:foregroundMark x1="71925" y1="22917" x2="71925" y2="22917"/>
                            <a14:foregroundMark x1="84759" y1="21875" x2="84759" y2="21875"/>
                            <a14:foregroundMark x1="86631" y1="22396" x2="86631" y2="22396"/>
                            <a14:foregroundMark x1="95989" y1="34375" x2="95989" y2="34375"/>
                            <a14:foregroundMark x1="93850" y1="49479" x2="93850" y2="49479"/>
                            <a14:foregroundMark x1="44652" y1="60938" x2="44652" y2="60938"/>
                            <a14:foregroundMark x1="29144" y1="58333" x2="30481" y2="58333"/>
                            <a14:foregroundMark x1="42246" y1="60938" x2="42246" y2="60938"/>
                            <a14:foregroundMark x1="39840" y1="28646" x2="39840" y2="28646"/>
                            <a14:foregroundMark x1="35561" y1="19271" x2="35561" y2="19271"/>
                            <a14:foregroundMark x1="35561" y1="19271" x2="39037" y2="28125"/>
                            <a14:foregroundMark x1="45455" y1="29167" x2="45455" y2="29167"/>
                            <a14:foregroundMark x1="41444" y1="17708" x2="41979" y2="22396"/>
                            <a14:foregroundMark x1="41979" y1="24479" x2="41979" y2="24479"/>
                            <a14:foregroundMark x1="42781" y1="32292" x2="42781" y2="32292"/>
                            <a14:foregroundMark x1="44118" y1="40104" x2="44118" y2="40104"/>
                            <a14:foregroundMark x1="44118" y1="41667" x2="44118" y2="44271"/>
                            <a14:foregroundMark x1="42513" y1="53125" x2="42513" y2="53125"/>
                            <a14:foregroundMark x1="40909" y1="58333" x2="40909" y2="58333"/>
                            <a14:foregroundMark x1="39840" y1="58854" x2="39840" y2="58854"/>
                            <a14:foregroundMark x1="34225" y1="11458" x2="34225" y2="11458"/>
                            <a14:foregroundMark x1="32620" y1="21875" x2="32620" y2="21875"/>
                            <a14:foregroundMark x1="32620" y1="21875" x2="32620" y2="21875"/>
                            <a14:foregroundMark x1="34492" y1="31771" x2="34492" y2="31771"/>
                            <a14:foregroundMark x1="41444" y1="6771" x2="41444" y2="6771"/>
                            <a14:foregroundMark x1="51872" y1="16146" x2="51872" y2="16146"/>
                            <a14:foregroundMark x1="49198" y1="30729" x2="49198" y2="30729"/>
                            <a14:foregroundMark x1="50802" y1="39583" x2="50802" y2="39583"/>
                            <a14:foregroundMark x1="46524" y1="60938" x2="46524" y2="60938"/>
                            <a14:foregroundMark x1="45722" y1="66146" x2="44652" y2="66146"/>
                            <a14:foregroundMark x1="35294" y1="66146" x2="35027" y2="65104"/>
                            <a14:foregroundMark x1="34225" y1="55208" x2="34759" y2="53646"/>
                            <a14:foregroundMark x1="36898" y1="44792" x2="36898" y2="44792"/>
                            <a14:foregroundMark x1="36898" y1="33333" x2="36898" y2="33333"/>
                            <a14:foregroundMark x1="42781" y1="29688" x2="42781" y2="29688"/>
                            <a14:foregroundMark x1="43583" y1="26042" x2="43583" y2="23438"/>
                            <a14:foregroundMark x1="91176" y1="80208" x2="91176" y2="80208"/>
                            <a14:foregroundMark x1="61071" y1="45139" x2="61071" y2="45139"/>
                            <a14:foregroundMark x1="61071" y1="45139" x2="61071" y2="45139"/>
                            <a14:foregroundMark x1="63571" y1="50000" x2="63571" y2="50000"/>
                            <a14:foregroundMark x1="65714" y1="52083" x2="65714" y2="52083"/>
                            <a14:foregroundMark x1="72857" y1="53472" x2="75714" y2="45833"/>
                            <a14:foregroundMark x1="83929" y1="41667" x2="84643" y2="40972"/>
                            <a14:foregroundMark x1="83929" y1="26389" x2="83929" y2="25000"/>
                            <a14:foregroundMark x1="81786" y1="21528" x2="81786" y2="21528"/>
                            <a14:foregroundMark x1="63929" y1="76389" x2="63214" y2="7361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046276" y="4258861"/>
                <a:ext cx="1267670" cy="650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4" name="Straight Connector 33"/>
              <p:cNvCxnSpPr/>
              <p:nvPr/>
            </p:nvCxnSpPr>
            <p:spPr>
              <a:xfrm flipV="1">
                <a:off x="3776237" y="3695966"/>
                <a:ext cx="0" cy="761358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TextBox 83"/>
            <p:cNvSpPr txBox="1"/>
            <p:nvPr/>
          </p:nvSpPr>
          <p:spPr>
            <a:xfrm>
              <a:off x="2886436" y="3796879"/>
              <a:ext cx="999334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FFFFFF"/>
                  </a:solidFill>
                  <a:latin typeface="Corbel"/>
                </a:rPr>
                <a:t>Vision sensor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512059" y="2718299"/>
            <a:ext cx="1995536" cy="1301255"/>
            <a:chOff x="4492075" y="3624399"/>
            <a:chExt cx="2660714" cy="1735006"/>
          </a:xfrm>
        </p:grpSpPr>
        <p:grpSp>
          <p:nvGrpSpPr>
            <p:cNvPr id="1024" name="Group 1023"/>
            <p:cNvGrpSpPr/>
            <p:nvPr/>
          </p:nvGrpSpPr>
          <p:grpSpPr>
            <a:xfrm>
              <a:off x="4492075" y="3624399"/>
              <a:ext cx="2325966" cy="1735006"/>
              <a:chOff x="4492068" y="3624385"/>
              <a:chExt cx="2325966" cy="1735006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4492068" y="4156761"/>
                <a:ext cx="2325966" cy="1202630"/>
                <a:chOff x="3807405" y="3823262"/>
                <a:chExt cx="3068851" cy="1507051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3807405" y="3823262"/>
                  <a:ext cx="2659885" cy="1250528"/>
                  <a:chOff x="5022998" y="980727"/>
                  <a:chExt cx="3184787" cy="1725454"/>
                </a:xfrm>
              </p:grpSpPr>
              <p:pic>
                <p:nvPicPr>
                  <p:cNvPr id="1037" name="Picture 13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5">
                            <a14:imgEffect>
                              <a14:backgroundRemoval t="3607" b="96066" l="4348" r="99666">
                                <a14:foregroundMark x1="11706" y1="26230" x2="11706" y2="26230"/>
                                <a14:foregroundMark x1="12375" y1="16721" x2="12375" y2="16721"/>
                                <a14:foregroundMark x1="12375" y1="16721" x2="12375" y2="16721"/>
                                <a14:foregroundMark x1="14047" y1="22295" x2="14047" y2="22295"/>
                                <a14:foregroundMark x1="14047" y1="22295" x2="14047" y2="22295"/>
                                <a14:foregroundMark x1="22408" y1="15082" x2="22408" y2="15082"/>
                                <a14:foregroundMark x1="30769" y1="16393" x2="30769" y2="16393"/>
                                <a14:foregroundMark x1="30769" y1="16393" x2="30769" y2="16393"/>
                                <a14:foregroundMark x1="30769" y1="16393" x2="30769" y2="16393"/>
                                <a14:foregroundMark x1="30769" y1="16393" x2="30769" y2="16393"/>
                                <a14:foregroundMark x1="12375" y1="23279" x2="12375" y2="23279"/>
                                <a14:foregroundMark x1="15385" y1="31803" x2="15385" y2="31803"/>
                                <a14:foregroundMark x1="15385" y1="31803" x2="15385" y2="31803"/>
                                <a14:foregroundMark x1="15385" y1="32787" x2="15385" y2="32787"/>
                                <a14:foregroundMark x1="16054" y1="45902" x2="16054" y2="45902"/>
                                <a14:foregroundMark x1="16054" y1="45902" x2="16054" y2="45902"/>
                                <a14:foregroundMark x1="16054" y1="45902" x2="16054" y2="45902"/>
                                <a14:foregroundMark x1="12709" y1="64590" x2="12709" y2="64590"/>
                                <a14:foregroundMark x1="14716" y1="63279" x2="14716" y2="63279"/>
                                <a14:foregroundMark x1="14716" y1="62623" x2="14716" y2="62623"/>
                                <a14:foregroundMark x1="16388" y1="63279" x2="16388" y2="63279"/>
                                <a14:foregroundMark x1="17726" y1="60656" x2="17726" y2="58361"/>
                                <a14:foregroundMark x1="17726" y1="48852" x2="17726" y2="48852"/>
                                <a14:foregroundMark x1="17726" y1="47541" x2="17726" y2="47541"/>
                                <a14:foregroundMark x1="4682" y1="31475" x2="4682" y2="31475"/>
                                <a14:foregroundMark x1="36455" y1="81967" x2="36455" y2="81967"/>
                                <a14:foregroundMark x1="25418" y1="97049" x2="25418" y2="97049"/>
                                <a14:foregroundMark x1="95987" y1="32131" x2="95987" y2="32131"/>
                                <a14:foregroundMark x1="92977" y1="20656" x2="92977" y2="20656"/>
                                <a14:foregroundMark x1="94983" y1="20656" x2="94983" y2="20656"/>
                                <a14:foregroundMark x1="94983" y1="20656" x2="94983" y2="20656"/>
                                <a14:foregroundMark x1="89632" y1="12131" x2="89632" y2="12131"/>
                                <a14:foregroundMark x1="64214" y1="22295" x2="64214" y2="22295"/>
                                <a14:foregroundMark x1="75251" y1="22295" x2="75251" y2="22295"/>
                                <a14:foregroundMark x1="75251" y1="22295" x2="75251" y2="22295"/>
                                <a14:foregroundMark x1="69900" y1="23279" x2="69900" y2="23279"/>
                                <a14:foregroundMark x1="69900" y1="23279" x2="69900" y2="23279"/>
                                <a14:foregroundMark x1="61204" y1="23607" x2="61204" y2="23607"/>
                                <a14:foregroundMark x1="60201" y1="31475" x2="60201" y2="31475"/>
                                <a14:foregroundMark x1="60535" y1="30164" x2="60535" y2="30164"/>
                                <a14:foregroundMark x1="60535" y1="29508" x2="60535" y2="29508"/>
                                <a14:foregroundMark x1="60535" y1="29508" x2="60535" y2="29508"/>
                                <a14:foregroundMark x1="34448" y1="22623" x2="34448" y2="22623"/>
                                <a14:foregroundMark x1="34448" y1="22623" x2="34448" y2="22623"/>
                                <a14:foregroundMark x1="34448" y1="22623" x2="34448" y2="22623"/>
                                <a14:foregroundMark x1="24415" y1="23607" x2="24415" y2="23607"/>
                                <a14:foregroundMark x1="24415" y1="23934" x2="24415" y2="23934"/>
                                <a14:foregroundMark x1="30435" y1="30492" x2="30435" y2="30492"/>
                                <a14:foregroundMark x1="35786" y1="16721" x2="35786" y2="16721"/>
                                <a14:foregroundMark x1="36455" y1="18361" x2="36455" y2="18361"/>
                                <a14:foregroundMark x1="36455" y1="17705" x2="36455" y2="17705"/>
                                <a14:foregroundMark x1="24415" y1="19672" x2="24415" y2="19672"/>
                                <a14:foregroundMark x1="54849" y1="16393" x2="54849" y2="16393"/>
                                <a14:foregroundMark x1="66890" y1="15738" x2="66890" y2="15738"/>
                                <a14:foregroundMark x1="63211" y1="19672" x2="63211" y2="19672"/>
                                <a14:foregroundMark x1="95987" y1="20328" x2="95987" y2="20328"/>
                                <a14:foregroundMark x1="95987" y1="18033" x2="95987" y2="18033"/>
                                <a14:foregroundMark x1="75251" y1="5902" x2="75251" y2="5902"/>
                                <a14:foregroundMark x1="72575" y1="3934" x2="72575" y2="3934"/>
                                <a14:foregroundMark x1="90970" y1="30492" x2="90970" y2="30492"/>
                                <a14:foregroundMark x1="92642" y1="26230" x2="92642" y2="26230"/>
                                <a14:foregroundMark x1="92642" y1="26230" x2="92642" y2="26230"/>
                                <a14:foregroundMark x1="99666" y1="71803" x2="99666" y2="71803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540700" y="980727"/>
                    <a:ext cx="1667085" cy="17005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0" name="Picture 13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5">
                            <a14:imgEffect>
                              <a14:backgroundRemoval t="3607" b="96066" l="4348" r="99666">
                                <a14:foregroundMark x1="11706" y1="26230" x2="11706" y2="26230"/>
                                <a14:foregroundMark x1="12375" y1="16721" x2="12375" y2="16721"/>
                                <a14:foregroundMark x1="12375" y1="16721" x2="12375" y2="16721"/>
                                <a14:foregroundMark x1="14047" y1="22295" x2="14047" y2="22295"/>
                                <a14:foregroundMark x1="14047" y1="22295" x2="14047" y2="22295"/>
                                <a14:foregroundMark x1="22408" y1="15082" x2="22408" y2="15082"/>
                                <a14:foregroundMark x1="30769" y1="16393" x2="30769" y2="16393"/>
                                <a14:foregroundMark x1="30769" y1="16393" x2="30769" y2="16393"/>
                                <a14:foregroundMark x1="30769" y1="16393" x2="30769" y2="16393"/>
                                <a14:foregroundMark x1="30769" y1="16393" x2="30769" y2="16393"/>
                                <a14:foregroundMark x1="12375" y1="23279" x2="12375" y2="23279"/>
                                <a14:foregroundMark x1="15385" y1="31803" x2="15385" y2="31803"/>
                                <a14:foregroundMark x1="15385" y1="31803" x2="15385" y2="31803"/>
                                <a14:foregroundMark x1="15385" y1="32787" x2="15385" y2="32787"/>
                                <a14:foregroundMark x1="16054" y1="45902" x2="16054" y2="45902"/>
                                <a14:foregroundMark x1="16054" y1="45902" x2="16054" y2="45902"/>
                                <a14:foregroundMark x1="16054" y1="45902" x2="16054" y2="45902"/>
                                <a14:foregroundMark x1="12709" y1="64590" x2="12709" y2="64590"/>
                                <a14:foregroundMark x1="14716" y1="63279" x2="14716" y2="63279"/>
                                <a14:foregroundMark x1="14716" y1="62623" x2="14716" y2="62623"/>
                                <a14:foregroundMark x1="16388" y1="63279" x2="16388" y2="63279"/>
                                <a14:foregroundMark x1="17726" y1="60656" x2="17726" y2="58361"/>
                                <a14:foregroundMark x1="17726" y1="48852" x2="17726" y2="48852"/>
                                <a14:foregroundMark x1="17726" y1="47541" x2="17726" y2="47541"/>
                                <a14:foregroundMark x1="4682" y1="31475" x2="4682" y2="31475"/>
                                <a14:foregroundMark x1="36455" y1="81967" x2="36455" y2="81967"/>
                                <a14:foregroundMark x1="25418" y1="97049" x2="25418" y2="97049"/>
                                <a14:foregroundMark x1="95987" y1="32131" x2="95987" y2="32131"/>
                                <a14:foregroundMark x1="92977" y1="20656" x2="92977" y2="20656"/>
                                <a14:foregroundMark x1="94983" y1="20656" x2="94983" y2="20656"/>
                                <a14:foregroundMark x1="94983" y1="20656" x2="94983" y2="20656"/>
                                <a14:foregroundMark x1="89632" y1="12131" x2="89632" y2="12131"/>
                                <a14:foregroundMark x1="64214" y1="22295" x2="64214" y2="22295"/>
                                <a14:foregroundMark x1="75251" y1="22295" x2="75251" y2="22295"/>
                                <a14:foregroundMark x1="75251" y1="22295" x2="75251" y2="22295"/>
                                <a14:foregroundMark x1="69900" y1="23279" x2="69900" y2="23279"/>
                                <a14:foregroundMark x1="69900" y1="23279" x2="69900" y2="23279"/>
                                <a14:foregroundMark x1="61204" y1="23607" x2="61204" y2="23607"/>
                                <a14:foregroundMark x1="60201" y1="31475" x2="60201" y2="31475"/>
                                <a14:foregroundMark x1="60535" y1="30164" x2="60535" y2="30164"/>
                                <a14:foregroundMark x1="60535" y1="29508" x2="60535" y2="29508"/>
                                <a14:foregroundMark x1="60535" y1="29508" x2="60535" y2="29508"/>
                                <a14:foregroundMark x1="34448" y1="22623" x2="34448" y2="22623"/>
                                <a14:foregroundMark x1="34448" y1="22623" x2="34448" y2="22623"/>
                                <a14:foregroundMark x1="34448" y1="22623" x2="34448" y2="22623"/>
                                <a14:foregroundMark x1="24415" y1="23607" x2="24415" y2="23607"/>
                                <a14:foregroundMark x1="24415" y1="23934" x2="24415" y2="23934"/>
                                <a14:foregroundMark x1="30435" y1="30492" x2="30435" y2="30492"/>
                                <a14:foregroundMark x1="35786" y1="16721" x2="35786" y2="16721"/>
                                <a14:foregroundMark x1="36455" y1="18361" x2="36455" y2="18361"/>
                                <a14:foregroundMark x1="36455" y1="17705" x2="36455" y2="17705"/>
                                <a14:foregroundMark x1="24415" y1="19672" x2="24415" y2="19672"/>
                                <a14:foregroundMark x1="54849" y1="16393" x2="54849" y2="16393"/>
                                <a14:foregroundMark x1="66890" y1="15738" x2="66890" y2="15738"/>
                                <a14:foregroundMark x1="63211" y1="19672" x2="63211" y2="19672"/>
                                <a14:foregroundMark x1="95987" y1="20328" x2="95987" y2="20328"/>
                                <a14:foregroundMark x1="95987" y1="18033" x2="95987" y2="18033"/>
                                <a14:foregroundMark x1="75251" y1="5902" x2="75251" y2="5902"/>
                                <a14:foregroundMark x1="72575" y1="3934" x2="72575" y2="3934"/>
                                <a14:foregroundMark x1="90970" y1="30492" x2="90970" y2="30492"/>
                                <a14:foregroundMark x1="92642" y1="26230" x2="92642" y2="26230"/>
                                <a14:foregroundMark x1="92642" y1="26230" x2="92642" y2="26230"/>
                                <a14:foregroundMark x1="99666" y1="71803" x2="99666" y2="71803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022998" y="1005642"/>
                    <a:ext cx="1667085" cy="17005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1039" name="Picture 15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BEBA8EAE-BF5A-486C-A8C5-ECC9F3942E4B}">
                      <a14:imgProps xmlns:a14="http://schemas.microsoft.com/office/drawing/2010/main">
                        <a14:imgLayer r:embed="rId17">
                          <a14:imgEffect>
                            <a14:backgroundRemoval t="3057" b="96070" l="6019" r="96528">
                              <a14:foregroundMark x1="6019" y1="40611" x2="6019" y2="40611"/>
                              <a14:foregroundMark x1="26852" y1="3930" x2="26852" y2="3930"/>
                              <a14:foregroundMark x1="73148" y1="84279" x2="73148" y2="84279"/>
                              <a14:foregroundMark x1="82407" y1="85590" x2="82407" y2="85590"/>
                              <a14:foregroundMark x1="94907" y1="85153" x2="94907" y2="85153"/>
                              <a14:foregroundMark x1="96065" y1="93013" x2="96065" y2="93013"/>
                              <a14:foregroundMark x1="92824" y1="89956" x2="92824" y2="89956"/>
                              <a14:foregroundMark x1="96759" y1="95633" x2="96759" y2="95633"/>
                              <a14:foregroundMark x1="96065" y1="96070" x2="96065" y2="9607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32040" y="4299698"/>
                  <a:ext cx="1944216" cy="10306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cxnSp>
            <p:nvCxnSpPr>
              <p:cNvPr id="54" name="Straight Connector 53"/>
              <p:cNvCxnSpPr/>
              <p:nvPr/>
            </p:nvCxnSpPr>
            <p:spPr>
              <a:xfrm flipV="1">
                <a:off x="5019708" y="3624385"/>
                <a:ext cx="0" cy="380679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" name="TextBox 84"/>
            <p:cNvSpPr txBox="1"/>
            <p:nvPr/>
          </p:nvSpPr>
          <p:spPr>
            <a:xfrm>
              <a:off x="5091968" y="3851190"/>
              <a:ext cx="2060821" cy="348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FFFFFF"/>
                  </a:solidFill>
                  <a:latin typeface="Corbel"/>
                </a:rPr>
                <a:t>Multi-axis servo control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223712" y="2718307"/>
            <a:ext cx="1922699" cy="1307759"/>
            <a:chOff x="6774281" y="3624399"/>
            <a:chExt cx="2563599" cy="1743679"/>
          </a:xfrm>
        </p:grpSpPr>
        <p:grpSp>
          <p:nvGrpSpPr>
            <p:cNvPr id="38" name="Group 37"/>
            <p:cNvGrpSpPr/>
            <p:nvPr/>
          </p:nvGrpSpPr>
          <p:grpSpPr>
            <a:xfrm>
              <a:off x="6774281" y="3624399"/>
              <a:ext cx="2563599" cy="1743679"/>
              <a:chOff x="6774274" y="3624385"/>
              <a:chExt cx="2563599" cy="1743679"/>
            </a:xfrm>
          </p:grpSpPr>
          <p:grpSp>
            <p:nvGrpSpPr>
              <p:cNvPr id="1025" name="Group 1024"/>
              <p:cNvGrpSpPr/>
              <p:nvPr/>
            </p:nvGrpSpPr>
            <p:grpSpPr>
              <a:xfrm>
                <a:off x="6774274" y="3624385"/>
                <a:ext cx="2563599" cy="1743679"/>
                <a:chOff x="6774274" y="3624385"/>
                <a:chExt cx="2563599" cy="1743679"/>
              </a:xfrm>
            </p:grpSpPr>
            <p:pic>
              <p:nvPicPr>
                <p:cNvPr id="1042" name="Picture 18"/>
                <p:cNvPicPr>
                  <a:picLocks noChangeAspect="1" noChangeArrowheads="1"/>
                </p:cNvPicPr>
                <p:nvPr/>
              </p:nvPicPr>
              <p:blipFill>
                <a:blip r:embed="rId18">
                  <a:extLst>
                    <a:ext uri="{BEBA8EAE-BF5A-486C-A8C5-ECC9F3942E4B}">
                      <a14:imgProps xmlns:a14="http://schemas.microsoft.com/office/drawing/2010/main">
                        <a14:imgLayer r:embed="rId19">
                          <a14:imgEffect>
                            <a14:backgroundRemoval t="9341" b="96703" l="9091" r="88961">
                              <a14:foregroundMark x1="45455" y1="45604" x2="45455" y2="45604"/>
                              <a14:foregroundMark x1="44805" y1="87363" x2="44805" y2="87363"/>
                              <a14:foregroundMark x1="50649" y1="92857" x2="50649" y2="92857"/>
                              <a14:foregroundMark x1="55844" y1="96703" x2="55844" y2="96703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00392" y="3905587"/>
                  <a:ext cx="1237481" cy="14624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46" name="Picture 22"/>
                <p:cNvPicPr>
                  <a:picLocks noChangeAspect="1" noChangeArrowheads="1"/>
                </p:cNvPicPr>
                <p:nvPr/>
              </p:nvPicPr>
              <p:blipFill>
                <a:blip r:embed="rId20" cstate="print">
                  <a:extLst>
                    <a:ext uri="{BEBA8EAE-BF5A-486C-A8C5-ECC9F3942E4B}">
                      <a14:imgProps xmlns:a14="http://schemas.microsoft.com/office/drawing/2010/main">
                        <a14:imgLayer r:embed="rId21">
                          <a14:imgEffect>
                            <a14:backgroundRemoval t="5932" b="95763" l="4886" r="93160">
                              <a14:foregroundMark x1="22801" y1="38983" x2="22801" y2="38983"/>
                              <a14:foregroundMark x1="22801" y1="38983" x2="22801" y2="38983"/>
                              <a14:foregroundMark x1="11401" y1="13983" x2="11401" y2="13983"/>
                              <a14:foregroundMark x1="19544" y1="13983" x2="19544" y2="13983"/>
                              <a14:foregroundMark x1="25081" y1="23729" x2="25081" y2="23729"/>
                              <a14:foregroundMark x1="23779" y1="41525" x2="23779" y2="41525"/>
                              <a14:foregroundMark x1="19218" y1="55085" x2="19218" y2="55085"/>
                              <a14:foregroundMark x1="19218" y1="63559" x2="19218" y2="63559"/>
                              <a14:foregroundMark x1="18893" y1="68220" x2="18893" y2="68220"/>
                              <a14:foregroundMark x1="22476" y1="68220" x2="22476" y2="68220"/>
                              <a14:foregroundMark x1="16612" y1="53814" x2="16612" y2="53814"/>
                              <a14:foregroundMark x1="14332" y1="49576" x2="13029" y2="47034"/>
                              <a14:foregroundMark x1="7166" y1="13136" x2="7166" y2="13136"/>
                              <a14:foregroundMark x1="4886" y1="21610" x2="4886" y2="21610"/>
                              <a14:foregroundMark x1="42020" y1="92797" x2="42020" y2="90254"/>
                              <a14:foregroundMark x1="93160" y1="73729" x2="93160" y2="73729"/>
                              <a14:foregroundMark x1="77199" y1="95763" x2="77199" y2="95763"/>
                              <a14:foregroundMark x1="46580" y1="5932" x2="46580" y2="5932"/>
                              <a14:foregroundMark x1="24430" y1="31780" x2="24430" y2="31780"/>
                              <a14:foregroundMark x1="19870" y1="30508" x2="19870" y2="30508"/>
                              <a14:foregroundMark x1="64821" y1="36441" x2="64821" y2="36441"/>
                              <a14:foregroundMark x1="71987" y1="37288" x2="71987" y2="37288"/>
                              <a14:foregroundMark x1="51466" y1="36441" x2="51466" y2="36441"/>
                              <a14:foregroundMark x1="57980" y1="36017" x2="57980" y2="36017"/>
                              <a14:foregroundMark x1="59935" y1="37712" x2="59935" y2="37712"/>
                              <a14:foregroundMark x1="59935" y1="35169" x2="59935" y2="35169"/>
                              <a14:foregroundMark x1="53420" y1="17797" x2="53420" y2="17797"/>
                              <a14:foregroundMark x1="60261" y1="19068" x2="60261" y2="19068"/>
                              <a14:foregroundMark x1="68078" y1="21610" x2="68078" y2="21610"/>
                              <a14:foregroundMark x1="69055" y1="18644" x2="69055" y2="18644"/>
                              <a14:foregroundMark x1="71010" y1="16949" x2="71010" y2="16949"/>
                              <a14:foregroundMark x1="76221" y1="15254" x2="76221" y2="15254"/>
                              <a14:foregroundMark x1="72313" y1="16525" x2="72313" y2="16525"/>
                              <a14:foregroundMark x1="76221" y1="17373" x2="76221" y2="17373"/>
                              <a14:foregroundMark x1="63844" y1="17797" x2="63844" y2="17797"/>
                              <a14:foregroundMark x1="63844" y1="17797" x2="62541" y2="15678"/>
                              <a14:foregroundMark x1="61564" y1="13559" x2="61564" y2="13559"/>
                              <a14:foregroundMark x1="65472" y1="12288" x2="66775" y2="11017"/>
                              <a14:foregroundMark x1="56352" y1="18220" x2="56352" y2="18220"/>
                              <a14:foregroundMark x1="42020" y1="18644" x2="42020" y2="18644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74274" y="4346956"/>
                  <a:ext cx="822062" cy="6319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77" name="Straight Connector 76"/>
                <p:cNvCxnSpPr>
                  <a:stCxn id="1046" idx="0"/>
                </p:cNvCxnSpPr>
                <p:nvPr/>
              </p:nvCxnSpPr>
              <p:spPr>
                <a:xfrm flipV="1">
                  <a:off x="7185305" y="3624385"/>
                  <a:ext cx="0" cy="722571"/>
                </a:xfrm>
                <a:prstGeom prst="line">
                  <a:avLst/>
                </a:prstGeom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Elbow Connector 34"/>
              <p:cNvCxnSpPr>
                <a:stCxn id="1046" idx="2"/>
              </p:cNvCxnSpPr>
              <p:nvPr/>
            </p:nvCxnSpPr>
            <p:spPr>
              <a:xfrm rot="5400000" flipH="1" flipV="1">
                <a:off x="7537456" y="4271948"/>
                <a:ext cx="354799" cy="1059103"/>
              </a:xfrm>
              <a:prstGeom prst="bentConnector4">
                <a:avLst>
                  <a:gd name="adj1" fmla="val -64431"/>
                  <a:gd name="adj2" fmla="val 69405"/>
                </a:avLst>
              </a:prstGeom>
              <a:ln>
                <a:solidFill>
                  <a:srgbClr val="FFFF0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" name="TextBox 85"/>
            <p:cNvSpPr txBox="1"/>
            <p:nvPr/>
          </p:nvSpPr>
          <p:spPr>
            <a:xfrm>
              <a:off x="7272306" y="3871975"/>
              <a:ext cx="1188125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FFFFFF"/>
                  </a:solidFill>
                  <a:latin typeface="Corbel"/>
                </a:rPr>
                <a:t>Machine safety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930028" y="4019554"/>
            <a:ext cx="1510609" cy="920609"/>
            <a:chOff x="2382702" y="5359405"/>
            <a:chExt cx="2014145" cy="1227478"/>
          </a:xfrm>
        </p:grpSpPr>
        <p:pic>
          <p:nvPicPr>
            <p:cNvPr id="29" name="Picture 17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3242" b="98504" l="2679" r="98661">
                          <a14:foregroundMark x1="52232" y1="62594" x2="52232" y2="62594"/>
                          <a14:foregroundMark x1="67411" y1="61097" x2="67411" y2="61097"/>
                          <a14:foregroundMark x1="65625" y1="61845" x2="64286" y2="64339"/>
                          <a14:foregroundMark x1="58036" y1="70324" x2="58036" y2="70324"/>
                          <a14:foregroundMark x1="54018" y1="74564" x2="54018" y2="74564"/>
                          <a14:foregroundMark x1="53571" y1="74564" x2="52232" y2="74813"/>
                          <a14:foregroundMark x1="52232" y1="74813" x2="52232" y2="74813"/>
                          <a14:foregroundMark x1="42411" y1="63591" x2="42411" y2="60349"/>
                          <a14:foregroundMark x1="42411" y1="56608" x2="41964" y2="51372"/>
                          <a14:foregroundMark x1="41518" y1="49127" x2="41964" y2="45636"/>
                          <a14:foregroundMark x1="43750" y1="41646" x2="50446" y2="36908"/>
                          <a14:foregroundMark x1="70089" y1="42394" x2="70089" y2="42394"/>
                          <a14:foregroundMark x1="73214" y1="41646" x2="73214" y2="41646"/>
                          <a14:foregroundMark x1="73661" y1="42394" x2="73661" y2="42394"/>
                          <a14:foregroundMark x1="71429" y1="33416" x2="71429" y2="33416"/>
                          <a14:foregroundMark x1="71429" y1="31421" x2="70089" y2="27930"/>
                          <a14:foregroundMark x1="57589" y1="19202" x2="57589" y2="19202"/>
                          <a14:foregroundMark x1="57589" y1="19202" x2="54018" y2="19202"/>
                          <a14:foregroundMark x1="30357" y1="19950" x2="30357" y2="19950"/>
                          <a14:foregroundMark x1="20536" y1="25436" x2="20536" y2="25436"/>
                          <a14:foregroundMark x1="20089" y1="25686" x2="11161" y2="21945"/>
                          <a14:foregroundMark x1="37946" y1="68579" x2="37946" y2="68579"/>
                          <a14:foregroundMark x1="43750" y1="71072" x2="43750" y2="71072"/>
                          <a14:foregroundMark x1="46429" y1="74564" x2="46429" y2="74564"/>
                          <a14:foregroundMark x1="47321" y1="75062" x2="47321" y2="75062"/>
                          <a14:foregroundMark x1="48214" y1="79800" x2="48214" y2="80798"/>
                          <a14:foregroundMark x1="48214" y1="80798" x2="48214" y2="80798"/>
                          <a14:foregroundMark x1="48214" y1="82793" x2="48214" y2="83791"/>
                          <a14:foregroundMark x1="47768" y1="84788" x2="46429" y2="86783"/>
                          <a14:foregroundMark x1="45982" y1="88279" x2="45982" y2="88279"/>
                          <a14:foregroundMark x1="54018" y1="85786" x2="57589" y2="83292"/>
                          <a14:foregroundMark x1="59375" y1="82294" x2="60714" y2="81546"/>
                          <a14:foregroundMark x1="61607" y1="81297" x2="68304" y2="78055"/>
                          <a14:foregroundMark x1="70089" y1="77057" x2="75000" y2="71820"/>
                          <a14:foregroundMark x1="75446" y1="70324" x2="75893" y2="66334"/>
                          <a14:foregroundMark x1="77679" y1="61845" x2="78125" y2="58105"/>
                          <a14:foregroundMark x1="78125" y1="55611" x2="79464" y2="53865"/>
                          <a14:foregroundMark x1="80804" y1="52369" x2="83482" y2="47880"/>
                          <a14:foregroundMark x1="83482" y1="47631" x2="85268" y2="44389"/>
                          <a14:foregroundMark x1="86161" y1="42394" x2="90179" y2="38653"/>
                          <a14:foregroundMark x1="93750" y1="29426" x2="95089" y2="27182"/>
                          <a14:foregroundMark x1="98661" y1="14464" x2="98661" y2="14464"/>
                          <a14:foregroundMark x1="54018" y1="89277" x2="54018" y2="89277"/>
                          <a14:foregroundMark x1="95089" y1="73317" x2="95089" y2="73317"/>
                          <a14:foregroundMark x1="95536" y1="72319" x2="95536" y2="72319"/>
                          <a14:foregroundMark x1="36161" y1="94514" x2="36161" y2="94514"/>
                          <a14:foregroundMark x1="43304" y1="98504" x2="43304" y2="98504"/>
                          <a14:foregroundMark x1="16071" y1="72569" x2="16071" y2="72569"/>
                          <a14:foregroundMark x1="27679" y1="54863" x2="27679" y2="54863"/>
                          <a14:foregroundMark x1="27679" y1="54863" x2="27679" y2="54863"/>
                          <a14:foregroundMark x1="18304" y1="42394" x2="18304" y2="42394"/>
                          <a14:foregroundMark x1="18304" y1="42394" x2="18304" y2="42394"/>
                          <a14:foregroundMark x1="13393" y1="38903" x2="13393" y2="38903"/>
                          <a14:foregroundMark x1="13393" y1="36658" x2="12054" y2="35910"/>
                          <a14:foregroundMark x1="2679" y1="32668" x2="2679" y2="32668"/>
                          <a14:foregroundMark x1="8036" y1="37656" x2="10714" y2="42893"/>
                          <a14:foregroundMark x1="17411" y1="49626" x2="17411" y2="49626"/>
                          <a14:foregroundMark x1="22321" y1="92269" x2="22321" y2="92269"/>
                          <a14:foregroundMark x1="8482" y1="88778" x2="8482" y2="88778"/>
                          <a14:foregroundMark x1="8482" y1="88778" x2="8482" y2="88778"/>
                          <a14:foregroundMark x1="11607" y1="88030" x2="11607" y2="88030"/>
                          <a14:foregroundMark x1="20982" y1="90524" x2="20982" y2="90524"/>
                          <a14:foregroundMark x1="46429" y1="92768" x2="46429" y2="92768"/>
                          <a14:foregroundMark x1="47768" y1="94763" x2="47768" y2="94763"/>
                          <a14:foregroundMark x1="47768" y1="94763" x2="47768" y2="94763"/>
                          <a14:foregroundMark x1="45982" y1="34913" x2="45982" y2="34913"/>
                          <a14:foregroundMark x1="45982" y1="34913" x2="45982" y2="34913"/>
                          <a14:foregroundMark x1="49107" y1="32918" x2="49107" y2="32918"/>
                          <a14:foregroundMark x1="67411" y1="26933" x2="67411" y2="26933"/>
                          <a14:foregroundMark x1="88839" y1="19950" x2="88839" y2="19950"/>
                          <a14:foregroundMark x1="66518" y1="6484" x2="66518" y2="6484"/>
                          <a14:foregroundMark x1="62946" y1="11222" x2="62946" y2="11222"/>
                          <a14:foregroundMark x1="63393" y1="10723" x2="63393" y2="107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702" y="5717496"/>
              <a:ext cx="315845" cy="565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7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3242" b="98504" l="2679" r="98661">
                          <a14:foregroundMark x1="52232" y1="62594" x2="52232" y2="62594"/>
                          <a14:foregroundMark x1="67411" y1="61097" x2="67411" y2="61097"/>
                          <a14:foregroundMark x1="65625" y1="61845" x2="64286" y2="64339"/>
                          <a14:foregroundMark x1="58036" y1="70324" x2="58036" y2="70324"/>
                          <a14:foregroundMark x1="54018" y1="74564" x2="54018" y2="74564"/>
                          <a14:foregroundMark x1="53571" y1="74564" x2="52232" y2="74813"/>
                          <a14:foregroundMark x1="52232" y1="74813" x2="52232" y2="74813"/>
                          <a14:foregroundMark x1="42411" y1="63591" x2="42411" y2="60349"/>
                          <a14:foregroundMark x1="42411" y1="56608" x2="41964" y2="51372"/>
                          <a14:foregroundMark x1="41518" y1="49127" x2="41964" y2="45636"/>
                          <a14:foregroundMark x1="43750" y1="41646" x2="50446" y2="36908"/>
                          <a14:foregroundMark x1="70089" y1="42394" x2="70089" y2="42394"/>
                          <a14:foregroundMark x1="73214" y1="41646" x2="73214" y2="41646"/>
                          <a14:foregroundMark x1="73661" y1="42394" x2="73661" y2="42394"/>
                          <a14:foregroundMark x1="71429" y1="33416" x2="71429" y2="33416"/>
                          <a14:foregroundMark x1="71429" y1="31421" x2="70089" y2="27930"/>
                          <a14:foregroundMark x1="57589" y1="19202" x2="57589" y2="19202"/>
                          <a14:foregroundMark x1="57589" y1="19202" x2="54018" y2="19202"/>
                          <a14:foregroundMark x1="30357" y1="19950" x2="30357" y2="19950"/>
                          <a14:foregroundMark x1="20536" y1="25436" x2="20536" y2="25436"/>
                          <a14:foregroundMark x1="20089" y1="25686" x2="11161" y2="21945"/>
                          <a14:foregroundMark x1="37946" y1="68579" x2="37946" y2="68579"/>
                          <a14:foregroundMark x1="43750" y1="71072" x2="43750" y2="71072"/>
                          <a14:foregroundMark x1="46429" y1="74564" x2="46429" y2="74564"/>
                          <a14:foregroundMark x1="47321" y1="75062" x2="47321" y2="75062"/>
                          <a14:foregroundMark x1="48214" y1="79800" x2="48214" y2="80798"/>
                          <a14:foregroundMark x1="48214" y1="80798" x2="48214" y2="80798"/>
                          <a14:foregroundMark x1="48214" y1="82793" x2="48214" y2="83791"/>
                          <a14:foregroundMark x1="47768" y1="84788" x2="46429" y2="86783"/>
                          <a14:foregroundMark x1="45982" y1="88279" x2="45982" y2="88279"/>
                          <a14:foregroundMark x1="54018" y1="85786" x2="57589" y2="83292"/>
                          <a14:foregroundMark x1="59375" y1="82294" x2="60714" y2="81546"/>
                          <a14:foregroundMark x1="61607" y1="81297" x2="68304" y2="78055"/>
                          <a14:foregroundMark x1="70089" y1="77057" x2="75000" y2="71820"/>
                          <a14:foregroundMark x1="75446" y1="70324" x2="75893" y2="66334"/>
                          <a14:foregroundMark x1="77679" y1="61845" x2="78125" y2="58105"/>
                          <a14:foregroundMark x1="78125" y1="55611" x2="79464" y2="53865"/>
                          <a14:foregroundMark x1="80804" y1="52369" x2="83482" y2="47880"/>
                          <a14:foregroundMark x1="83482" y1="47631" x2="85268" y2="44389"/>
                          <a14:foregroundMark x1="86161" y1="42394" x2="90179" y2="38653"/>
                          <a14:foregroundMark x1="93750" y1="29426" x2="95089" y2="27182"/>
                          <a14:foregroundMark x1="98661" y1="14464" x2="98661" y2="14464"/>
                          <a14:foregroundMark x1="54018" y1="89277" x2="54018" y2="89277"/>
                          <a14:foregroundMark x1="95089" y1="73317" x2="95089" y2="73317"/>
                          <a14:foregroundMark x1="95536" y1="72319" x2="95536" y2="72319"/>
                          <a14:foregroundMark x1="36161" y1="94514" x2="36161" y2="94514"/>
                          <a14:foregroundMark x1="43304" y1="98504" x2="43304" y2="98504"/>
                          <a14:foregroundMark x1="16071" y1="72569" x2="16071" y2="72569"/>
                          <a14:foregroundMark x1="27679" y1="54863" x2="27679" y2="54863"/>
                          <a14:foregroundMark x1="27679" y1="54863" x2="27679" y2="54863"/>
                          <a14:foregroundMark x1="18304" y1="42394" x2="18304" y2="42394"/>
                          <a14:foregroundMark x1="18304" y1="42394" x2="18304" y2="42394"/>
                          <a14:foregroundMark x1="13393" y1="38903" x2="13393" y2="38903"/>
                          <a14:foregroundMark x1="13393" y1="36658" x2="12054" y2="35910"/>
                          <a14:foregroundMark x1="2679" y1="32668" x2="2679" y2="32668"/>
                          <a14:foregroundMark x1="8036" y1="37656" x2="10714" y2="42893"/>
                          <a14:foregroundMark x1="17411" y1="49626" x2="17411" y2="49626"/>
                          <a14:foregroundMark x1="22321" y1="92269" x2="22321" y2="92269"/>
                          <a14:foregroundMark x1="8482" y1="88778" x2="8482" y2="88778"/>
                          <a14:foregroundMark x1="8482" y1="88778" x2="8482" y2="88778"/>
                          <a14:foregroundMark x1="11607" y1="88030" x2="11607" y2="88030"/>
                          <a14:foregroundMark x1="20982" y1="90524" x2="20982" y2="90524"/>
                          <a14:foregroundMark x1="46429" y1="92768" x2="46429" y2="92768"/>
                          <a14:foregroundMark x1="47768" y1="94763" x2="47768" y2="94763"/>
                          <a14:foregroundMark x1="47768" y1="94763" x2="47768" y2="94763"/>
                          <a14:foregroundMark x1="45982" y1="34913" x2="45982" y2="34913"/>
                          <a14:foregroundMark x1="45982" y1="34913" x2="45982" y2="34913"/>
                          <a14:foregroundMark x1="49107" y1="32918" x2="49107" y2="32918"/>
                          <a14:foregroundMark x1="67411" y1="26933" x2="67411" y2="26933"/>
                          <a14:foregroundMark x1="88839" y1="19950" x2="88839" y2="19950"/>
                          <a14:foregroundMark x1="66518" y1="6484" x2="66518" y2="6484"/>
                          <a14:foregroundMark x1="62946" y1="11222" x2="62946" y2="11222"/>
                          <a14:foregroundMark x1="63393" y1="10723" x2="63393" y2="107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5346" y="5725675"/>
              <a:ext cx="315845" cy="565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7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3242" b="98504" l="2679" r="98661">
                          <a14:foregroundMark x1="52232" y1="62594" x2="52232" y2="62594"/>
                          <a14:foregroundMark x1="67411" y1="61097" x2="67411" y2="61097"/>
                          <a14:foregroundMark x1="65625" y1="61845" x2="64286" y2="64339"/>
                          <a14:foregroundMark x1="58036" y1="70324" x2="58036" y2="70324"/>
                          <a14:foregroundMark x1="54018" y1="74564" x2="54018" y2="74564"/>
                          <a14:foregroundMark x1="53571" y1="74564" x2="52232" y2="74813"/>
                          <a14:foregroundMark x1="52232" y1="74813" x2="52232" y2="74813"/>
                          <a14:foregroundMark x1="42411" y1="63591" x2="42411" y2="60349"/>
                          <a14:foregroundMark x1="42411" y1="56608" x2="41964" y2="51372"/>
                          <a14:foregroundMark x1="41518" y1="49127" x2="41964" y2="45636"/>
                          <a14:foregroundMark x1="43750" y1="41646" x2="50446" y2="36908"/>
                          <a14:foregroundMark x1="70089" y1="42394" x2="70089" y2="42394"/>
                          <a14:foregroundMark x1="73214" y1="41646" x2="73214" y2="41646"/>
                          <a14:foregroundMark x1="73661" y1="42394" x2="73661" y2="42394"/>
                          <a14:foregroundMark x1="71429" y1="33416" x2="71429" y2="33416"/>
                          <a14:foregroundMark x1="71429" y1="31421" x2="70089" y2="27930"/>
                          <a14:foregroundMark x1="57589" y1="19202" x2="57589" y2="19202"/>
                          <a14:foregroundMark x1="57589" y1="19202" x2="54018" y2="19202"/>
                          <a14:foregroundMark x1="30357" y1="19950" x2="30357" y2="19950"/>
                          <a14:foregroundMark x1="20536" y1="25436" x2="20536" y2="25436"/>
                          <a14:foregroundMark x1="20089" y1="25686" x2="11161" y2="21945"/>
                          <a14:foregroundMark x1="37946" y1="68579" x2="37946" y2="68579"/>
                          <a14:foregroundMark x1="43750" y1="71072" x2="43750" y2="71072"/>
                          <a14:foregroundMark x1="46429" y1="74564" x2="46429" y2="74564"/>
                          <a14:foregroundMark x1="47321" y1="75062" x2="47321" y2="75062"/>
                          <a14:foregroundMark x1="48214" y1="79800" x2="48214" y2="80798"/>
                          <a14:foregroundMark x1="48214" y1="80798" x2="48214" y2="80798"/>
                          <a14:foregroundMark x1="48214" y1="82793" x2="48214" y2="83791"/>
                          <a14:foregroundMark x1="47768" y1="84788" x2="46429" y2="86783"/>
                          <a14:foregroundMark x1="45982" y1="88279" x2="45982" y2="88279"/>
                          <a14:foregroundMark x1="54018" y1="85786" x2="57589" y2="83292"/>
                          <a14:foregroundMark x1="59375" y1="82294" x2="60714" y2="81546"/>
                          <a14:foregroundMark x1="61607" y1="81297" x2="68304" y2="78055"/>
                          <a14:foregroundMark x1="70089" y1="77057" x2="75000" y2="71820"/>
                          <a14:foregroundMark x1="75446" y1="70324" x2="75893" y2="66334"/>
                          <a14:foregroundMark x1="77679" y1="61845" x2="78125" y2="58105"/>
                          <a14:foregroundMark x1="78125" y1="55611" x2="79464" y2="53865"/>
                          <a14:foregroundMark x1="80804" y1="52369" x2="83482" y2="47880"/>
                          <a14:foregroundMark x1="83482" y1="47631" x2="85268" y2="44389"/>
                          <a14:foregroundMark x1="86161" y1="42394" x2="90179" y2="38653"/>
                          <a14:foregroundMark x1="93750" y1="29426" x2="95089" y2="27182"/>
                          <a14:foregroundMark x1="98661" y1="14464" x2="98661" y2="14464"/>
                          <a14:foregroundMark x1="54018" y1="89277" x2="54018" y2="89277"/>
                          <a14:foregroundMark x1="95089" y1="73317" x2="95089" y2="73317"/>
                          <a14:foregroundMark x1="95536" y1="72319" x2="95536" y2="72319"/>
                          <a14:foregroundMark x1="36161" y1="94514" x2="36161" y2="94514"/>
                          <a14:foregroundMark x1="43304" y1="98504" x2="43304" y2="98504"/>
                          <a14:foregroundMark x1="16071" y1="72569" x2="16071" y2="72569"/>
                          <a14:foregroundMark x1="27679" y1="54863" x2="27679" y2="54863"/>
                          <a14:foregroundMark x1="27679" y1="54863" x2="27679" y2="54863"/>
                          <a14:foregroundMark x1="18304" y1="42394" x2="18304" y2="42394"/>
                          <a14:foregroundMark x1="18304" y1="42394" x2="18304" y2="42394"/>
                          <a14:foregroundMark x1="13393" y1="38903" x2="13393" y2="38903"/>
                          <a14:foregroundMark x1="13393" y1="36658" x2="12054" y2="35910"/>
                          <a14:foregroundMark x1="2679" y1="32668" x2="2679" y2="32668"/>
                          <a14:foregroundMark x1="8036" y1="37656" x2="10714" y2="42893"/>
                          <a14:foregroundMark x1="17411" y1="49626" x2="17411" y2="49626"/>
                          <a14:foregroundMark x1="22321" y1="92269" x2="22321" y2="92269"/>
                          <a14:foregroundMark x1="8482" y1="88778" x2="8482" y2="88778"/>
                          <a14:foregroundMark x1="8482" y1="88778" x2="8482" y2="88778"/>
                          <a14:foregroundMark x1="11607" y1="88030" x2="11607" y2="88030"/>
                          <a14:foregroundMark x1="20982" y1="90524" x2="20982" y2="90524"/>
                          <a14:foregroundMark x1="46429" y1="92768" x2="46429" y2="92768"/>
                          <a14:foregroundMark x1="47768" y1="94763" x2="47768" y2="94763"/>
                          <a14:foregroundMark x1="47768" y1="94763" x2="47768" y2="94763"/>
                          <a14:foregroundMark x1="45982" y1="34913" x2="45982" y2="34913"/>
                          <a14:foregroundMark x1="45982" y1="34913" x2="45982" y2="34913"/>
                          <a14:foregroundMark x1="49107" y1="32918" x2="49107" y2="32918"/>
                          <a14:foregroundMark x1="67411" y1="26933" x2="67411" y2="26933"/>
                          <a14:foregroundMark x1="88839" y1="19950" x2="88839" y2="19950"/>
                          <a14:foregroundMark x1="66518" y1="6484" x2="66518" y2="6484"/>
                          <a14:foregroundMark x1="62946" y1="11222" x2="62946" y2="11222"/>
                          <a14:foregroundMark x1="63393" y1="10723" x2="63393" y2="107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7944" y="5717496"/>
              <a:ext cx="315845" cy="565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7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3242" b="98504" l="2679" r="98661">
                          <a14:foregroundMark x1="52232" y1="62594" x2="52232" y2="62594"/>
                          <a14:foregroundMark x1="67411" y1="61097" x2="67411" y2="61097"/>
                          <a14:foregroundMark x1="65625" y1="61845" x2="64286" y2="64339"/>
                          <a14:foregroundMark x1="58036" y1="70324" x2="58036" y2="70324"/>
                          <a14:foregroundMark x1="54018" y1="74564" x2="54018" y2="74564"/>
                          <a14:foregroundMark x1="53571" y1="74564" x2="52232" y2="74813"/>
                          <a14:foregroundMark x1="52232" y1="74813" x2="52232" y2="74813"/>
                          <a14:foregroundMark x1="42411" y1="63591" x2="42411" y2="60349"/>
                          <a14:foregroundMark x1="42411" y1="56608" x2="41964" y2="51372"/>
                          <a14:foregroundMark x1="41518" y1="49127" x2="41964" y2="45636"/>
                          <a14:foregroundMark x1="43750" y1="41646" x2="50446" y2="36908"/>
                          <a14:foregroundMark x1="70089" y1="42394" x2="70089" y2="42394"/>
                          <a14:foregroundMark x1="73214" y1="41646" x2="73214" y2="41646"/>
                          <a14:foregroundMark x1="73661" y1="42394" x2="73661" y2="42394"/>
                          <a14:foregroundMark x1="71429" y1="33416" x2="71429" y2="33416"/>
                          <a14:foregroundMark x1="71429" y1="31421" x2="70089" y2="27930"/>
                          <a14:foregroundMark x1="57589" y1="19202" x2="57589" y2="19202"/>
                          <a14:foregroundMark x1="57589" y1="19202" x2="54018" y2="19202"/>
                          <a14:foregroundMark x1="30357" y1="19950" x2="30357" y2="19950"/>
                          <a14:foregroundMark x1="20536" y1="25436" x2="20536" y2="25436"/>
                          <a14:foregroundMark x1="20089" y1="25686" x2="11161" y2="21945"/>
                          <a14:foregroundMark x1="37946" y1="68579" x2="37946" y2="68579"/>
                          <a14:foregroundMark x1="43750" y1="71072" x2="43750" y2="71072"/>
                          <a14:foregroundMark x1="46429" y1="74564" x2="46429" y2="74564"/>
                          <a14:foregroundMark x1="47321" y1="75062" x2="47321" y2="75062"/>
                          <a14:foregroundMark x1="48214" y1="79800" x2="48214" y2="80798"/>
                          <a14:foregroundMark x1="48214" y1="80798" x2="48214" y2="80798"/>
                          <a14:foregroundMark x1="48214" y1="82793" x2="48214" y2="83791"/>
                          <a14:foregroundMark x1="47768" y1="84788" x2="46429" y2="86783"/>
                          <a14:foregroundMark x1="45982" y1="88279" x2="45982" y2="88279"/>
                          <a14:foregroundMark x1="54018" y1="85786" x2="57589" y2="83292"/>
                          <a14:foregroundMark x1="59375" y1="82294" x2="60714" y2="81546"/>
                          <a14:foregroundMark x1="61607" y1="81297" x2="68304" y2="78055"/>
                          <a14:foregroundMark x1="70089" y1="77057" x2="75000" y2="71820"/>
                          <a14:foregroundMark x1="75446" y1="70324" x2="75893" y2="66334"/>
                          <a14:foregroundMark x1="77679" y1="61845" x2="78125" y2="58105"/>
                          <a14:foregroundMark x1="78125" y1="55611" x2="79464" y2="53865"/>
                          <a14:foregroundMark x1="80804" y1="52369" x2="83482" y2="47880"/>
                          <a14:foregroundMark x1="83482" y1="47631" x2="85268" y2="44389"/>
                          <a14:foregroundMark x1="86161" y1="42394" x2="90179" y2="38653"/>
                          <a14:foregroundMark x1="93750" y1="29426" x2="95089" y2="27182"/>
                          <a14:foregroundMark x1="98661" y1="14464" x2="98661" y2="14464"/>
                          <a14:foregroundMark x1="54018" y1="89277" x2="54018" y2="89277"/>
                          <a14:foregroundMark x1="95089" y1="73317" x2="95089" y2="73317"/>
                          <a14:foregroundMark x1="95536" y1="72319" x2="95536" y2="72319"/>
                          <a14:foregroundMark x1="36161" y1="94514" x2="36161" y2="94514"/>
                          <a14:foregroundMark x1="43304" y1="98504" x2="43304" y2="98504"/>
                          <a14:foregroundMark x1="16071" y1="72569" x2="16071" y2="72569"/>
                          <a14:foregroundMark x1="27679" y1="54863" x2="27679" y2="54863"/>
                          <a14:foregroundMark x1="27679" y1="54863" x2="27679" y2="54863"/>
                          <a14:foregroundMark x1="18304" y1="42394" x2="18304" y2="42394"/>
                          <a14:foregroundMark x1="18304" y1="42394" x2="18304" y2="42394"/>
                          <a14:foregroundMark x1="13393" y1="38903" x2="13393" y2="38903"/>
                          <a14:foregroundMark x1="13393" y1="36658" x2="12054" y2="35910"/>
                          <a14:foregroundMark x1="2679" y1="32668" x2="2679" y2="32668"/>
                          <a14:foregroundMark x1="8036" y1="37656" x2="10714" y2="42893"/>
                          <a14:foregroundMark x1="17411" y1="49626" x2="17411" y2="49626"/>
                          <a14:foregroundMark x1="22321" y1="92269" x2="22321" y2="92269"/>
                          <a14:foregroundMark x1="8482" y1="88778" x2="8482" y2="88778"/>
                          <a14:foregroundMark x1="8482" y1="88778" x2="8482" y2="88778"/>
                          <a14:foregroundMark x1="11607" y1="88030" x2="11607" y2="88030"/>
                          <a14:foregroundMark x1="20982" y1="90524" x2="20982" y2="90524"/>
                          <a14:foregroundMark x1="46429" y1="92768" x2="46429" y2="92768"/>
                          <a14:foregroundMark x1="47768" y1="94763" x2="47768" y2="94763"/>
                          <a14:foregroundMark x1="47768" y1="94763" x2="47768" y2="94763"/>
                          <a14:foregroundMark x1="45982" y1="34913" x2="45982" y2="34913"/>
                          <a14:foregroundMark x1="45982" y1="34913" x2="45982" y2="34913"/>
                          <a14:foregroundMark x1="49107" y1="32918" x2="49107" y2="32918"/>
                          <a14:foregroundMark x1="67411" y1="26933" x2="67411" y2="26933"/>
                          <a14:foregroundMark x1="88839" y1="19950" x2="88839" y2="19950"/>
                          <a14:foregroundMark x1="66518" y1="6484" x2="66518" y2="6484"/>
                          <a14:foregroundMark x1="62946" y1="11222" x2="62946" y2="11222"/>
                          <a14:foregroundMark x1="63393" y1="10723" x2="63393" y2="107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1002" y="5717496"/>
              <a:ext cx="315845" cy="565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7" name="Straight Connector 46"/>
            <p:cNvCxnSpPr/>
            <p:nvPr/>
          </p:nvCxnSpPr>
          <p:spPr>
            <a:xfrm flipV="1">
              <a:off x="2579849" y="5373230"/>
              <a:ext cx="0" cy="344266"/>
            </a:xfrm>
            <a:prstGeom prst="line">
              <a:avLst/>
            </a:prstGeom>
            <a:ln>
              <a:solidFill>
                <a:srgbClr val="5BD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30" idx="0"/>
            </p:cNvCxnSpPr>
            <p:nvPr/>
          </p:nvCxnSpPr>
          <p:spPr>
            <a:xfrm flipV="1">
              <a:off x="3133269" y="5359405"/>
              <a:ext cx="0" cy="366270"/>
            </a:xfrm>
            <a:prstGeom prst="line">
              <a:avLst/>
            </a:prstGeom>
            <a:ln>
              <a:solidFill>
                <a:srgbClr val="5BD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31" idx="0"/>
            </p:cNvCxnSpPr>
            <p:nvPr/>
          </p:nvCxnSpPr>
          <p:spPr>
            <a:xfrm flipH="1" flipV="1">
              <a:off x="3715866" y="5373230"/>
              <a:ext cx="1" cy="344266"/>
            </a:xfrm>
            <a:prstGeom prst="line">
              <a:avLst/>
            </a:prstGeom>
            <a:ln>
              <a:solidFill>
                <a:srgbClr val="5BD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32" idx="0"/>
            </p:cNvCxnSpPr>
            <p:nvPr/>
          </p:nvCxnSpPr>
          <p:spPr>
            <a:xfrm flipH="1" flipV="1">
              <a:off x="4238924" y="5373230"/>
              <a:ext cx="1" cy="344266"/>
            </a:xfrm>
            <a:prstGeom prst="line">
              <a:avLst/>
            </a:prstGeom>
            <a:ln>
              <a:solidFill>
                <a:srgbClr val="5BD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2626921" y="6238070"/>
              <a:ext cx="1646177" cy="348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FFFFFF"/>
                  </a:solidFill>
                  <a:latin typeface="Corbel"/>
                </a:rPr>
                <a:t>Advanced sensors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852546" y="4004028"/>
            <a:ext cx="1920674" cy="1291996"/>
            <a:chOff x="4946055" y="5338695"/>
            <a:chExt cx="2560899" cy="1722661"/>
          </a:xfrm>
        </p:grpSpPr>
        <p:pic>
          <p:nvPicPr>
            <p:cNvPr id="1045" name="Picture 21" descr="Image result for omron e2a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9655" b="89655" l="3333" r="90000">
                          <a14:foregroundMark x1="49333" y1="44828" x2="49333" y2="44828"/>
                          <a14:foregroundMark x1="33333" y1="62759" x2="33333" y2="62759"/>
                          <a14:foregroundMark x1="28000" y1="62069" x2="28000" y2="62069"/>
                          <a14:foregroundMark x1="21333" y1="80690" x2="21333" y2="80690"/>
                          <a14:foregroundMark x1="27333" y1="82759" x2="27333" y2="82759"/>
                          <a14:foregroundMark x1="32000" y1="86897" x2="32000" y2="86897"/>
                          <a14:foregroundMark x1="22667" y1="84138" x2="22667" y2="84138"/>
                          <a14:foregroundMark x1="14667" y1="84138" x2="14667" y2="84138"/>
                          <a14:foregroundMark x1="14667" y1="20690" x2="14667" y2="20690"/>
                          <a14:foregroundMark x1="34667" y1="20690" x2="34667" y2="20690"/>
                          <a14:foregroundMark x1="18000" y1="41379" x2="18000" y2="41379"/>
                          <a14:foregroundMark x1="21333" y1="42759" x2="21333" y2="42759"/>
                          <a14:foregroundMark x1="23333" y1="41379" x2="23333" y2="41379"/>
                          <a14:foregroundMark x1="3333" y1="35862" x2="4000" y2="35172"/>
                          <a14:foregroundMark x1="9333" y1="55172" x2="9333" y2="55172"/>
                          <a14:foregroundMark x1="23333" y1="59310" x2="23333" y2="59310"/>
                          <a14:foregroundMark x1="14667" y1="57931" x2="14667" y2="579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6055" y="5338695"/>
              <a:ext cx="1686419" cy="1722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3" name="Straight Connector 42"/>
            <p:cNvCxnSpPr/>
            <p:nvPr/>
          </p:nvCxnSpPr>
          <p:spPr>
            <a:xfrm flipV="1">
              <a:off x="4946055" y="5373231"/>
              <a:ext cx="1" cy="1224121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6129127" y="5424788"/>
              <a:ext cx="1377827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FFFFFF"/>
                  </a:solidFill>
                  <a:latin typeface="Corbel"/>
                </a:rPr>
                <a:t>General purpose sensors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984022" y="1292532"/>
            <a:ext cx="1643336" cy="1340024"/>
            <a:chOff x="2454694" y="1723376"/>
            <a:chExt cx="2191115" cy="1786698"/>
          </a:xfrm>
        </p:grpSpPr>
        <p:grpSp>
          <p:nvGrpSpPr>
            <p:cNvPr id="76" name="Group 75"/>
            <p:cNvGrpSpPr/>
            <p:nvPr/>
          </p:nvGrpSpPr>
          <p:grpSpPr>
            <a:xfrm>
              <a:off x="2454694" y="1723376"/>
              <a:ext cx="2191115" cy="1786698"/>
              <a:chOff x="2561376" y="1768022"/>
              <a:chExt cx="2191115" cy="1786698"/>
            </a:xfrm>
          </p:grpSpPr>
          <p:pic>
            <p:nvPicPr>
              <p:cNvPr id="1040" name="Picture 16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backgroundRemoval t="6739" b="93531" l="7206" r="94903">
                            <a14:foregroundMark x1="7557" y1="80593" x2="7557" y2="80593"/>
                            <a14:foregroundMark x1="31459" y1="93531" x2="31459" y2="93531"/>
                            <a14:foregroundMark x1="52548" y1="87332" x2="52548" y2="87332"/>
                            <a14:foregroundMark x1="61336" y1="88140" x2="61336" y2="88140"/>
                            <a14:foregroundMark x1="88225" y1="86792" x2="88225" y2="86792"/>
                            <a14:foregroundMark x1="85589" y1="63342" x2="85589" y2="63342"/>
                            <a14:foregroundMark x1="76450" y1="83827" x2="76450" y2="83827"/>
                            <a14:foregroundMark x1="75923" y1="83827" x2="75923" y2="83827"/>
                            <a14:foregroundMark x1="60105" y1="76819" x2="60105" y2="76819"/>
                            <a14:foregroundMark x1="60105" y1="76819" x2="60105" y2="76819"/>
                            <a14:foregroundMark x1="60105" y1="76819" x2="60105" y2="76819"/>
                            <a14:foregroundMark x1="57293" y1="76280" x2="56942" y2="73854"/>
                            <a14:foregroundMark x1="56942" y1="73315" x2="56942" y2="73315"/>
                            <a14:foregroundMark x1="56942" y1="73315" x2="56942" y2="73315"/>
                            <a14:foregroundMark x1="72408" y1="74394" x2="72408" y2="74394"/>
                            <a14:foregroundMark x1="72408" y1="74394" x2="72408" y2="74394"/>
                            <a14:foregroundMark x1="65554" y1="69542" x2="65554" y2="69542"/>
                            <a14:foregroundMark x1="55712" y1="68194" x2="55712" y2="68194"/>
                            <a14:foregroundMark x1="55712" y1="68194" x2="55712" y2="68194"/>
                            <a14:foregroundMark x1="58875" y1="23989" x2="58875" y2="23989"/>
                            <a14:foregroundMark x1="64675" y1="22911" x2="64675" y2="22911"/>
                            <a14:foregroundMark x1="65554" y1="22911" x2="65554" y2="22911"/>
                            <a14:foregroundMark x1="68190" y1="23989" x2="76274" y2="27763"/>
                            <a14:foregroundMark x1="80492" y1="27763" x2="80492" y2="27763"/>
                            <a14:foregroundMark x1="80492" y1="27763" x2="80492" y2="27763"/>
                            <a14:foregroundMark x1="82953" y1="37197" x2="82953" y2="37197"/>
                            <a14:foregroundMark x1="83656" y1="28302" x2="83656" y2="28302"/>
                            <a14:foregroundMark x1="86116" y1="21024" x2="86116" y2="21024"/>
                            <a14:foregroundMark x1="86116" y1="15903" x2="86116" y2="15903"/>
                            <a14:foregroundMark x1="85764" y1="14825" x2="81722" y2="14825"/>
                            <a14:foregroundMark x1="80316" y1="14825" x2="80316" y2="14825"/>
                            <a14:foregroundMark x1="74868" y1="15364" x2="73989" y2="15364"/>
                            <a14:foregroundMark x1="69947" y1="15364" x2="69947" y2="15364"/>
                            <a14:foregroundMark x1="52548" y1="15364" x2="52548" y2="15364"/>
                            <a14:foregroundMark x1="53251" y1="19677" x2="53251" y2="19677"/>
                            <a14:foregroundMark x1="80844" y1="58221" x2="80844" y2="58221"/>
                            <a14:foregroundMark x1="87346" y1="42049" x2="87346" y2="42049"/>
                            <a14:foregroundMark x1="88049" y1="27224" x2="88049" y2="27224"/>
                            <a14:foregroundMark x1="94200" y1="55795" x2="94200" y2="55795"/>
                            <a14:foregroundMark x1="87346" y1="60108" x2="87346" y2="60108"/>
                            <a14:foregroundMark x1="86467" y1="35310" x2="86467" y2="35310"/>
                            <a14:foregroundMark x1="83304" y1="59030" x2="83304" y2="59030"/>
                            <a14:foregroundMark x1="84007" y1="50674" x2="84007" y2="50674"/>
                            <a14:foregroundMark x1="87698" y1="52022" x2="87698" y2="52022"/>
                            <a14:foregroundMark x1="87698" y1="69542" x2="87698" y2="68194"/>
                            <a14:foregroundMark x1="71880" y1="82480" x2="71880" y2="82480"/>
                            <a14:foregroundMark x1="67487" y1="83558" x2="67487" y2="83558"/>
                            <a14:foregroundMark x1="67487" y1="81941" x2="67487" y2="81941"/>
                            <a14:foregroundMark x1="65026" y1="80054" x2="65026" y2="80054"/>
                            <a14:foregroundMark x1="79262" y1="86253" x2="79262" y2="86253"/>
                            <a14:foregroundMark x1="80316" y1="67116" x2="80316" y2="67116"/>
                            <a14:foregroundMark x1="80492" y1="81402" x2="80492" y2="81402"/>
                            <a14:foregroundMark x1="80844" y1="81402" x2="80844" y2="81402"/>
                            <a14:foregroundMark x1="83304" y1="83827" x2="83304" y2="83827"/>
                            <a14:foregroundMark x1="83304" y1="83827" x2="83304" y2="83827"/>
                            <a14:foregroundMark x1="86116" y1="81132" x2="86116" y2="81132"/>
                            <a14:foregroundMark x1="86116" y1="81132" x2="86116" y2="81132"/>
                            <a14:foregroundMark x1="92267" y1="84367" x2="92267" y2="84367"/>
                            <a14:foregroundMark x1="92267" y1="84367" x2="92267" y2="84367"/>
                            <a14:foregroundMark x1="92267" y1="84367" x2="92267" y2="84367"/>
                            <a14:foregroundMark x1="92267" y1="84367" x2="92267" y2="84367"/>
                            <a14:foregroundMark x1="92267" y1="84906" x2="92267" y2="84906"/>
                            <a14:foregroundMark x1="90158" y1="86253" x2="90158" y2="86253"/>
                            <a14:foregroundMark x1="89631" y1="85445" x2="89631" y2="85445"/>
                            <a14:foregroundMark x1="76801" y1="79515" x2="76801" y2="79515"/>
                            <a14:foregroundMark x1="76801" y1="79515" x2="76801" y2="79515"/>
                            <a14:foregroundMark x1="89631" y1="90566" x2="89631" y2="90566"/>
                            <a14:foregroundMark x1="95079" y1="69272" x2="95079" y2="69272"/>
                            <a14:foregroundMark x1="88928" y1="11051" x2="88928" y2="11051"/>
                            <a14:foregroundMark x1="80316" y1="6739" x2="80316" y2="6739"/>
                            <a14:foregroundMark x1="73989" y1="9704" x2="73989" y2="9704"/>
                            <a14:foregroundMark x1="84886" y1="11590" x2="84886" y2="11590"/>
                            <a14:foregroundMark x1="84359" y1="9164" x2="84359" y2="9164"/>
                            <a14:foregroundMark x1="75923" y1="9164" x2="75923" y2="9164"/>
                            <a14:foregroundMark x1="68190" y1="8086" x2="68190" y2="8086"/>
                            <a14:foregroundMark x1="61336" y1="9704" x2="61336" y2="9704"/>
                            <a14:foregroundMark x1="65026" y1="9164" x2="65026" y2="9164"/>
                            <a14:foregroundMark x1="58172" y1="11051" x2="58172" y2="11051"/>
                            <a14:foregroundMark x1="44815" y1="10512" x2="44815" y2="10512"/>
                            <a14:foregroundMark x1="49561" y1="8625" x2="49561" y2="8625"/>
                            <a14:foregroundMark x1="43585" y1="22372" x2="43585" y2="22372"/>
                            <a14:foregroundMark x1="41125" y1="33423" x2="41125" y2="32075"/>
                            <a14:foregroundMark x1="40422" y1="42049" x2="40422" y2="42049"/>
                            <a14:foregroundMark x1="40422" y1="42049" x2="40422" y2="42049"/>
                            <a14:foregroundMark x1="41125" y1="50674" x2="41125" y2="50674"/>
                            <a14:foregroundMark x1="41125" y1="55256" x2="41125" y2="55256"/>
                            <a14:foregroundMark x1="40422" y1="26146" x2="40422" y2="26146"/>
                            <a14:foregroundMark x1="41652" y1="19137" x2="41652" y2="19137"/>
                            <a14:foregroundMark x1="42355" y1="13477" x2="42355" y2="13477"/>
                            <a14:foregroundMark x1="42004" y1="8086" x2="42004" y2="8086"/>
                            <a14:foregroundMark x1="41652" y1="29650" x2="41652" y2="29650"/>
                            <a14:foregroundMark x1="53251" y1="9164" x2="53251" y2="9164"/>
                            <a14:foregroundMark x1="57645" y1="7817" x2="57645" y2="7817"/>
                            <a14:foregroundMark x1="54482" y1="6739" x2="54482" y2="6739"/>
                            <a14:foregroundMark x1="47627" y1="9164" x2="47627" y2="916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1376" y="2126067"/>
                <a:ext cx="2191115" cy="14286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9" name="Straight Connector 38"/>
              <p:cNvCxnSpPr/>
              <p:nvPr/>
            </p:nvCxnSpPr>
            <p:spPr>
              <a:xfrm flipV="1">
                <a:off x="3736619" y="1768022"/>
                <a:ext cx="0" cy="36620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TextBox 88"/>
            <p:cNvSpPr txBox="1"/>
            <p:nvPr/>
          </p:nvSpPr>
          <p:spPr>
            <a:xfrm>
              <a:off x="2488454" y="1820157"/>
              <a:ext cx="1319164" cy="348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FFFFFF"/>
                  </a:solidFill>
                  <a:latin typeface="Corbel"/>
                </a:rPr>
                <a:t>Vision system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539722" y="1260440"/>
            <a:ext cx="1265225" cy="1421251"/>
            <a:chOff x="4528963" y="1680577"/>
            <a:chExt cx="1686966" cy="1895001"/>
          </a:xfrm>
        </p:grpSpPr>
        <p:grpSp>
          <p:nvGrpSpPr>
            <p:cNvPr id="1030" name="Group 1029"/>
            <p:cNvGrpSpPr/>
            <p:nvPr/>
          </p:nvGrpSpPr>
          <p:grpSpPr>
            <a:xfrm>
              <a:off x="4839468" y="1680577"/>
              <a:ext cx="1376461" cy="1895001"/>
              <a:chOff x="4839461" y="1680563"/>
              <a:chExt cx="1376461" cy="1895001"/>
            </a:xfrm>
          </p:grpSpPr>
          <p:pic>
            <p:nvPicPr>
              <p:cNvPr id="1051" name="Picture 27"/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BEBA8EAE-BF5A-486C-A8C5-ECC9F3942E4B}">
                    <a14:imgProps xmlns:a14="http://schemas.microsoft.com/office/drawing/2010/main">
                      <a14:imgLayer r:embed="rId29">
                        <a14:imgEffect>
                          <a14:backgroundRemoval t="4260" b="95740" l="9172" r="92308">
                            <a14:foregroundMark x1="63609" y1="94320" x2="63609" y2="93306"/>
                            <a14:foregroundMark x1="92308" y1="86207" x2="92308" y2="86207"/>
                            <a14:foregroundMark x1="90828" y1="90669" x2="90828" y2="90669"/>
                            <a14:foregroundMark x1="54734" y1="95943" x2="54734" y2="95943"/>
                            <a14:foregroundMark x1="22189" y1="4260" x2="22189" y2="426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6055" y="1723362"/>
                <a:ext cx="1269867" cy="1852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73" name="Elbow Connector 72"/>
              <p:cNvCxnSpPr/>
              <p:nvPr/>
            </p:nvCxnSpPr>
            <p:spPr>
              <a:xfrm rot="16200000" flipH="1">
                <a:off x="4501678" y="2018346"/>
                <a:ext cx="1180566" cy="505000"/>
              </a:xfrm>
              <a:prstGeom prst="bentConnector3">
                <a:avLst>
                  <a:gd name="adj1" fmla="val 97592"/>
                </a:avLst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TextBox 90"/>
            <p:cNvSpPr txBox="1"/>
            <p:nvPr/>
          </p:nvSpPr>
          <p:spPr>
            <a:xfrm>
              <a:off x="4528963" y="2860049"/>
              <a:ext cx="981504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dirty="0">
                  <a:solidFill>
                    <a:srgbClr val="FFFFFF"/>
                  </a:solidFill>
                  <a:latin typeface="Corbel"/>
                </a:rPr>
                <a:t>Fixed robotics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130085" y="156966"/>
            <a:ext cx="958985" cy="1099333"/>
            <a:chOff x="1987598" y="222699"/>
            <a:chExt cx="1278646" cy="1465777"/>
          </a:xfrm>
        </p:grpSpPr>
        <p:grpSp>
          <p:nvGrpSpPr>
            <p:cNvPr id="23" name="Group 22"/>
            <p:cNvGrpSpPr/>
            <p:nvPr/>
          </p:nvGrpSpPr>
          <p:grpSpPr>
            <a:xfrm>
              <a:off x="1987598" y="222699"/>
              <a:ext cx="1278646" cy="1354360"/>
              <a:chOff x="1987598" y="222699"/>
              <a:chExt cx="1278646" cy="1354360"/>
            </a:xfrm>
          </p:grpSpPr>
          <p:pic>
            <p:nvPicPr>
              <p:cNvPr id="1050" name="Picture 26"/>
              <p:cNvPicPr>
                <a:picLocks noChangeAspect="1" noChangeArrowheads="1"/>
              </p:cNvPicPr>
              <p:nvPr/>
            </p:nvPicPr>
            <p:blipFill>
              <a:blip r:embed="rId30">
                <a:extLst>
                  <a:ext uri="{BEBA8EAE-BF5A-486C-A8C5-ECC9F3942E4B}">
                    <a14:imgProps xmlns:a14="http://schemas.microsoft.com/office/drawing/2010/main">
                      <a14:imgLayer r:embed="rId31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7598" y="222699"/>
                <a:ext cx="1278646" cy="1354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" name="TextBox 91"/>
              <p:cNvSpPr txBox="1"/>
              <p:nvPr/>
            </p:nvSpPr>
            <p:spPr>
              <a:xfrm>
                <a:off x="2095386" y="264174"/>
                <a:ext cx="910800" cy="348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100" dirty="0">
                    <a:solidFill>
                      <a:srgbClr val="FFFFFF"/>
                    </a:solidFill>
                    <a:latin typeface="Corbel"/>
                  </a:rPr>
                  <a:t>IPC</a:t>
                </a:r>
              </a:p>
            </p:txBody>
          </p:sp>
        </p:grpSp>
        <p:cxnSp>
          <p:nvCxnSpPr>
            <p:cNvPr id="17" name="Straight Connector 16"/>
            <p:cNvCxnSpPr/>
            <p:nvPr/>
          </p:nvCxnSpPr>
          <p:spPr>
            <a:xfrm flipV="1">
              <a:off x="2865122" y="1339290"/>
              <a:ext cx="1" cy="34918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TextBox 115"/>
          <p:cNvSpPr txBox="1"/>
          <p:nvPr/>
        </p:nvSpPr>
        <p:spPr>
          <a:xfrm rot="420712">
            <a:off x="6004025" y="289193"/>
            <a:ext cx="1940138" cy="8208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prstTxWarp prst="textSlantUp">
              <a:avLst/>
            </a:prstTxWarp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innovative</a:t>
            </a:r>
            <a:r>
              <a:rPr lang="en-US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-Automation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xmlns="" id="{A63B867D-E9CC-401E-BD0A-7FDC0C214124}"/>
              </a:ext>
            </a:extLst>
          </p:cNvPr>
          <p:cNvSpPr/>
          <p:nvPr/>
        </p:nvSpPr>
        <p:spPr>
          <a:xfrm>
            <a:off x="1279077" y="4449824"/>
            <a:ext cx="240560" cy="22873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342900" eaLnBrk="0" hangingPunct="0"/>
            <a:endParaRPr kumimoji="1" lang="en-US">
              <a:solidFill>
                <a:srgbClr val="FFFFFF"/>
              </a:solidFill>
              <a:latin typeface="Corbel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2B2467E-7FAA-4EE4-8E5A-F831A55D23E9}"/>
              </a:ext>
            </a:extLst>
          </p:cNvPr>
          <p:cNvGrpSpPr/>
          <p:nvPr/>
        </p:nvGrpSpPr>
        <p:grpSpPr>
          <a:xfrm>
            <a:off x="1958368" y="87424"/>
            <a:ext cx="1025653" cy="708080"/>
            <a:chOff x="746186" y="201564"/>
            <a:chExt cx="1367537" cy="944106"/>
          </a:xfrm>
        </p:grpSpPr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xmlns="" id="{E0FA49EE-5BBC-45E8-8582-5EBCD49EB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746186" y="201564"/>
              <a:ext cx="1367537" cy="349341"/>
            </a:xfrm>
            <a:prstGeom prst="rect">
              <a:avLst/>
            </a:prstGeom>
          </p:spPr>
        </p:pic>
        <p:pic>
          <p:nvPicPr>
            <p:cNvPr id="106" name="Picture 2" descr="Image result for sql db">
              <a:extLst>
                <a:ext uri="{FF2B5EF4-FFF2-40B4-BE49-F238E27FC236}">
                  <a16:creationId xmlns:a16="http://schemas.microsoft.com/office/drawing/2014/main" xmlns="" id="{4BA8FC2F-6FFE-48A5-86B5-B05BABB885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365" y="568289"/>
              <a:ext cx="577381" cy="57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A25BDD0-9183-41D3-B442-C46ADC21B878}"/>
              </a:ext>
            </a:extLst>
          </p:cNvPr>
          <p:cNvSpPr txBox="1"/>
          <p:nvPr/>
        </p:nvSpPr>
        <p:spPr>
          <a:xfrm>
            <a:off x="2915602" y="1689412"/>
            <a:ext cx="792525" cy="3462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MQTT</a:t>
            </a: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xmlns="" id="{D3B71F70-00BC-41DF-8E11-667D1A337DF8}"/>
              </a:ext>
            </a:extLst>
          </p:cNvPr>
          <p:cNvSpPr/>
          <p:nvPr/>
        </p:nvSpPr>
        <p:spPr>
          <a:xfrm>
            <a:off x="3332512" y="4395420"/>
            <a:ext cx="155786" cy="16876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342900" eaLnBrk="0" hangingPunct="0"/>
            <a:endParaRPr kumimoji="1" lang="en-US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xmlns="" id="{66EEF725-2BC4-42B5-81B8-C0C21BFBD272}"/>
              </a:ext>
            </a:extLst>
          </p:cNvPr>
          <p:cNvSpPr/>
          <p:nvPr/>
        </p:nvSpPr>
        <p:spPr>
          <a:xfrm>
            <a:off x="4739398" y="3040148"/>
            <a:ext cx="155786" cy="1687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342900" eaLnBrk="0" hangingPunct="0"/>
            <a:endParaRPr kumimoji="1" lang="en-US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xmlns="" id="{E21747C5-FCC7-464E-B068-CFF6502E8226}"/>
              </a:ext>
            </a:extLst>
          </p:cNvPr>
          <p:cNvSpPr/>
          <p:nvPr/>
        </p:nvSpPr>
        <p:spPr>
          <a:xfrm>
            <a:off x="3860531" y="1672536"/>
            <a:ext cx="155786" cy="16876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342900" eaLnBrk="0" hangingPunct="0"/>
            <a:endParaRPr kumimoji="1" lang="en-US">
              <a:solidFill>
                <a:srgbClr val="FFFFFF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776761997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-0.03815 -0.0382 L -0.03815 -0.07477 L -0.22149 -0.09213 L -0.22149 -0.61759 L -0.12071 -0.61435 L -0.12214 -0.69699 " pathEditMode="relative" rAng="0" ptsTypes="AAAAAAA">
                                      <p:cBhvr>
                                        <p:cTn id="1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81" y="-3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47 -0.01991 L -0.19805 -0.04607 L -0.19805 -0.07084 L -0.38698 -0.08264 L -0.38698 -0.43889 L -0.28321 -0.43634 L -0.28464 -0.49259 " pathEditMode="relative" rAng="0" ptsTypes="AAAAAAA">
                                      <p:cBhvr>
                                        <p:cTn id="17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32" y="-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79 0.02893 L -0.06745 0.01504 L -0.06745 0.00185 L -0.2944 -0.0044 L -0.2944 -0.1926 L -0.16966 -0.19121 L -0.17149 -0.22084 " pathEditMode="relative" rAng="0" ptsTypes="AAAAAAA">
                                      <p:cBhvr>
                                        <p:cTn id="24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7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693" y="409880"/>
            <a:ext cx="1723268" cy="14487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735" y="3278837"/>
            <a:ext cx="1539455" cy="14487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209" y="409879"/>
            <a:ext cx="1723268" cy="14487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410" y="3279762"/>
            <a:ext cx="1723268" cy="14487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693" y="3099807"/>
            <a:ext cx="1723269" cy="1775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065" y="1674569"/>
            <a:ext cx="1723268" cy="16123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057" y="1674570"/>
            <a:ext cx="1884107" cy="17759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334" y="246309"/>
            <a:ext cx="1562429" cy="17759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574" y="3279762"/>
            <a:ext cx="1562429" cy="14487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558" y="1674569"/>
            <a:ext cx="1700291" cy="16123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186" y="1740799"/>
            <a:ext cx="1700291" cy="15656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409" y="409879"/>
            <a:ext cx="1723268" cy="144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14300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693" y="409880"/>
            <a:ext cx="1723268" cy="14487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735" y="3278837"/>
            <a:ext cx="1539455" cy="14487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209" y="409879"/>
            <a:ext cx="1723268" cy="14487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410" y="3279762"/>
            <a:ext cx="1723268" cy="14487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692" y="3099806"/>
            <a:ext cx="1723269" cy="1775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065" y="1674569"/>
            <a:ext cx="1723268" cy="16123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057" y="1674570"/>
            <a:ext cx="1884107" cy="17759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334" y="246309"/>
            <a:ext cx="1562429" cy="17759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574" y="3279762"/>
            <a:ext cx="1562429" cy="14487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558" y="1674569"/>
            <a:ext cx="1700291" cy="16123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186" y="1740799"/>
            <a:ext cx="1700291" cy="15656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409" y="409879"/>
            <a:ext cx="1723268" cy="144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9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4414E-6 -2.96296E-6 L 0.00013 -0.27569 " pathEditMode="relative" ptsTypes="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3 -1.99167E-6 L -0.16602 0.00023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9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22222E-6 L 0.16901 -0.0011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-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8 -0.00116 L 0.00468 0.2799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04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0.16809 -0.55764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98" y="-2789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08 0.00694 L -0.16814 0.0048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9" y="-11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8961E-7 2.55841E-6 L 0.16593 0.5521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96" y="2759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0.00231 L 0.32978 0.27781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49" y="137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0604E-6 -3.77284E-6 L -0.17062 0.26903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31" y="1344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33607 -0.5555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10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21742B0-2EF4-4380-94FE-6A9EF085014C}"/>
              </a:ext>
            </a:extLst>
          </p:cNvPr>
          <p:cNvGrpSpPr/>
          <p:nvPr/>
        </p:nvGrpSpPr>
        <p:grpSpPr>
          <a:xfrm>
            <a:off x="4576011" y="161495"/>
            <a:ext cx="1228011" cy="1003485"/>
            <a:chOff x="3217814" y="-1501"/>
            <a:chExt cx="1677771" cy="1365353"/>
          </a:xfrm>
        </p:grpSpPr>
        <p:pic>
          <p:nvPicPr>
            <p:cNvPr id="3" name="Picture 4">
              <a:extLst>
                <a:ext uri="{FF2B5EF4-FFF2-40B4-BE49-F238E27FC236}">
                  <a16:creationId xmlns:a16="http://schemas.microsoft.com/office/drawing/2014/main" xmlns="" id="{47C39310-3246-4906-9D86-08615DCCF0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854" b="92683" l="3769" r="97236">
                          <a14:foregroundMark x1="6784" y1="56585" x2="6784" y2="56585"/>
                          <a14:foregroundMark x1="13568" y1="59512" x2="13568" y2="59512"/>
                          <a14:foregroundMark x1="19598" y1="38049" x2="19598" y2="38049"/>
                          <a14:foregroundMark x1="38945" y1="17073" x2="38945" y2="17073"/>
                          <a14:foregroundMark x1="53518" y1="12195" x2="53518" y2="12195"/>
                          <a14:foregroundMark x1="62060" y1="12683" x2="62060" y2="12683"/>
                          <a14:foregroundMark x1="71608" y1="24390" x2="71608" y2="24390"/>
                          <a14:foregroundMark x1="54774" y1="5854" x2="54774" y2="5854"/>
                          <a14:foregroundMark x1="60553" y1="75610" x2="60553" y2="75610"/>
                          <a14:foregroundMark x1="62563" y1="25366" x2="62563" y2="25366"/>
                          <a14:foregroundMark x1="65578" y1="14146" x2="65578" y2="14146"/>
                          <a14:foregroundMark x1="68593" y1="14146" x2="68593" y2="14146"/>
                          <a14:foregroundMark x1="72111" y1="59024" x2="72111" y2="59024"/>
                          <a14:foregroundMark x1="64824" y1="59512" x2="64824" y2="59512"/>
                          <a14:foregroundMark x1="62060" y1="66341" x2="62060" y2="66341"/>
                          <a14:foregroundMark x1="46734" y1="77561" x2="46734" y2="77561"/>
                          <a14:foregroundMark x1="35427" y1="79024" x2="35427" y2="79024"/>
                          <a14:foregroundMark x1="26633" y1="79024" x2="26633" y2="79024"/>
                          <a14:foregroundMark x1="21106" y1="73171" x2="21106" y2="73171"/>
                          <a14:foregroundMark x1="8543" y1="57073" x2="8543" y2="57073"/>
                          <a14:foregroundMark x1="8543" y1="57073" x2="8543" y2="57073"/>
                          <a14:foregroundMark x1="3769" y1="56585" x2="3769" y2="56585"/>
                          <a14:foregroundMark x1="13317" y1="69756" x2="13317" y2="69756"/>
                          <a14:foregroundMark x1="19598" y1="51220" x2="19598" y2="51220"/>
                          <a14:foregroundMark x1="19598" y1="49756" x2="19598" y2="49756"/>
                          <a14:foregroundMark x1="19347" y1="49268" x2="19347" y2="49268"/>
                          <a14:foregroundMark x1="19347" y1="49268" x2="19347" y2="49268"/>
                          <a14:foregroundMark x1="25628" y1="44390" x2="25628" y2="44390"/>
                          <a14:foregroundMark x1="25628" y1="43902" x2="25628" y2="43902"/>
                          <a14:foregroundMark x1="34422" y1="30732" x2="34422" y2="30732"/>
                          <a14:foregroundMark x1="34422" y1="30732" x2="34422" y2="30732"/>
                          <a14:foregroundMark x1="32161" y1="36585" x2="32161" y2="36585"/>
                          <a14:foregroundMark x1="32915" y1="38049" x2="33920" y2="37073"/>
                          <a14:foregroundMark x1="38945" y1="33659" x2="38945" y2="33659"/>
                          <a14:foregroundMark x1="38191" y1="33659" x2="37940" y2="31220"/>
                          <a14:foregroundMark x1="37437" y1="29268" x2="37437" y2="29268"/>
                          <a14:foregroundMark x1="37186" y1="28780" x2="37186" y2="28780"/>
                          <a14:foregroundMark x1="36683" y1="25366" x2="36181" y2="23902"/>
                          <a14:foregroundMark x1="36181" y1="22439" x2="35678" y2="20976"/>
                          <a14:foregroundMark x1="35176" y1="20000" x2="35176" y2="20000"/>
                          <a14:foregroundMark x1="35176" y1="18537" x2="35176" y2="18537"/>
                          <a14:foregroundMark x1="35176" y1="18537" x2="35176" y2="18537"/>
                          <a14:foregroundMark x1="31910" y1="20488" x2="28392" y2="24390"/>
                          <a14:foregroundMark x1="28392" y1="24390" x2="28392" y2="24390"/>
                          <a14:foregroundMark x1="26131" y1="28293" x2="26131" y2="28293"/>
                          <a14:foregroundMark x1="24121" y1="29268" x2="17839" y2="34634"/>
                          <a14:foregroundMark x1="17839" y1="34634" x2="17839" y2="34634"/>
                          <a14:foregroundMark x1="17839" y1="34634" x2="17839" y2="34634"/>
                          <a14:foregroundMark x1="30151" y1="62927" x2="30151" y2="62927"/>
                          <a14:foregroundMark x1="32412" y1="80000" x2="32412" y2="80000"/>
                          <a14:foregroundMark x1="32412" y1="80000" x2="32412" y2="80000"/>
                          <a14:foregroundMark x1="35176" y1="83415" x2="35176" y2="83415"/>
                          <a14:foregroundMark x1="35176" y1="83415" x2="35176" y2="83415"/>
                          <a14:foregroundMark x1="35427" y1="83415" x2="36181" y2="82439"/>
                          <a14:foregroundMark x1="42211" y1="85854" x2="42211" y2="85854"/>
                          <a14:foregroundMark x1="42211" y1="85854" x2="42211" y2="85854"/>
                          <a14:foregroundMark x1="42714" y1="85854" x2="42714" y2="85854"/>
                          <a14:foregroundMark x1="42965" y1="84878" x2="42965" y2="84878"/>
                          <a14:foregroundMark x1="42965" y1="84878" x2="42965" y2="84878"/>
                          <a14:foregroundMark x1="49749" y1="85854" x2="49749" y2="85854"/>
                          <a14:foregroundMark x1="49749" y1="85854" x2="50503" y2="85854"/>
                          <a14:foregroundMark x1="50503" y1="85854" x2="58291" y2="85854"/>
                          <a14:foregroundMark x1="60804" y1="85854" x2="60804" y2="85854"/>
                          <a14:foregroundMark x1="62060" y1="85854" x2="62060" y2="85854"/>
                          <a14:foregroundMark x1="59799" y1="92683" x2="59799" y2="92683"/>
                          <a14:foregroundMark x1="59799" y1="92683" x2="59799" y2="92683"/>
                          <a14:foregroundMark x1="94221" y1="63902" x2="94221" y2="63902"/>
                          <a14:foregroundMark x1="97236" y1="64878" x2="97236" y2="64878"/>
                          <a14:foregroundMark x1="70854" y1="83902" x2="70854" y2="83902"/>
                          <a14:foregroundMark x1="81407" y1="77073" x2="81407" y2="7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7814" y="-1501"/>
              <a:ext cx="1677771" cy="790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" descr="Image result for image database">
              <a:extLst>
                <a:ext uri="{FF2B5EF4-FFF2-40B4-BE49-F238E27FC236}">
                  <a16:creationId xmlns:a16="http://schemas.microsoft.com/office/drawing/2014/main" xmlns="" id="{07AAAFCB-C367-4839-9F43-6E0F806690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48" b="94654" l="10000" r="90000">
                          <a14:foregroundMark x1="56667" y1="94654" x2="56667" y2="946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0661" y="743275"/>
              <a:ext cx="639724" cy="620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AutoShape 6" descr="Image result for Omron nx7">
            <a:extLst>
              <a:ext uri="{FF2B5EF4-FFF2-40B4-BE49-F238E27FC236}">
                <a16:creationId xmlns:a16="http://schemas.microsoft.com/office/drawing/2014/main" xmlns="" id="{DF9B17C8-DDA7-4550-B2DF-8DD00DAA03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74997" y="-1"/>
            <a:ext cx="223092" cy="22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  <a:latin typeface="Corbel"/>
            </a:endParaRPr>
          </a:p>
        </p:txBody>
      </p:sp>
      <p:sp>
        <p:nvSpPr>
          <p:cNvPr id="6" name="AutoShape 8" descr="Image result for Omron nx7">
            <a:extLst>
              <a:ext uri="{FF2B5EF4-FFF2-40B4-BE49-F238E27FC236}">
                <a16:creationId xmlns:a16="http://schemas.microsoft.com/office/drawing/2014/main" xmlns="" id="{8503E525-7915-49DC-8AD0-AD77996DC5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86543" y="112024"/>
            <a:ext cx="223092" cy="22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  <a:latin typeface="Corbe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B47FE11-58A1-4284-95CC-C1BBDDDA4177}"/>
              </a:ext>
            </a:extLst>
          </p:cNvPr>
          <p:cNvGrpSpPr/>
          <p:nvPr/>
        </p:nvGrpSpPr>
        <p:grpSpPr>
          <a:xfrm>
            <a:off x="1322475" y="3364069"/>
            <a:ext cx="5613952" cy="1610070"/>
            <a:chOff x="83816" y="4432704"/>
            <a:chExt cx="7670069" cy="219067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2005A5F9-92A4-44C9-9F6C-E6CFD8CF7459}"/>
                </a:ext>
              </a:extLst>
            </p:cNvPr>
            <p:cNvGrpSpPr/>
            <p:nvPr/>
          </p:nvGrpSpPr>
          <p:grpSpPr>
            <a:xfrm>
              <a:off x="127165" y="4432704"/>
              <a:ext cx="7626720" cy="2190679"/>
              <a:chOff x="127165" y="4432704"/>
              <a:chExt cx="7626720" cy="2190679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3244ADEE-CC52-4655-9C9F-D3084B2B07B0}"/>
                  </a:ext>
                </a:extLst>
              </p:cNvPr>
              <p:cNvSpPr txBox="1"/>
              <p:nvPr/>
            </p:nvSpPr>
            <p:spPr>
              <a:xfrm>
                <a:off x="565147" y="5028132"/>
                <a:ext cx="1923307" cy="879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B0F0"/>
                    </a:solidFill>
                    <a:latin typeface="Corbel"/>
                  </a:rPr>
                  <a:t>Sensor/Actuator</a:t>
                </a: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07908AA6-4517-4895-9DBC-5E35EEE7C110}"/>
                  </a:ext>
                </a:extLst>
              </p:cNvPr>
              <p:cNvGrpSpPr/>
              <p:nvPr/>
            </p:nvGrpSpPr>
            <p:grpSpPr>
              <a:xfrm>
                <a:off x="127165" y="4432704"/>
                <a:ext cx="7626720" cy="2190679"/>
                <a:chOff x="155575" y="4432704"/>
                <a:chExt cx="7598309" cy="2190679"/>
              </a:xfrm>
            </p:grpSpPr>
            <p:sp>
              <p:nvSpPr>
                <p:cNvPr id="12" name="Flowchart: Stored Data 11">
                  <a:extLst>
                    <a:ext uri="{FF2B5EF4-FFF2-40B4-BE49-F238E27FC236}">
                      <a16:creationId xmlns:a16="http://schemas.microsoft.com/office/drawing/2014/main" xmlns="" id="{B1FBE127-E01E-4245-9A3B-610EFE20FE26}"/>
                    </a:ext>
                  </a:extLst>
                </p:cNvPr>
                <p:cNvSpPr/>
                <p:nvPr/>
              </p:nvSpPr>
              <p:spPr>
                <a:xfrm rot="5400000">
                  <a:off x="-718672" y="5306951"/>
                  <a:ext cx="2190679" cy="442185"/>
                </a:xfrm>
                <a:prstGeom prst="flowChartOnlineStorage">
                  <a:avLst/>
                </a:prstGeom>
                <a:solidFill>
                  <a:srgbClr val="00B0F0"/>
                </a:solidFill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  <a:latin typeface="Corbel"/>
                  </a:endParaRPr>
                </a:p>
              </p:txBody>
            </p: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xmlns="" id="{205F8BC6-8EF3-453D-BB45-491CF2AEDA1B}"/>
                    </a:ext>
                  </a:extLst>
                </p:cNvPr>
                <p:cNvCxnSpPr/>
                <p:nvPr/>
              </p:nvCxnSpPr>
              <p:spPr>
                <a:xfrm>
                  <a:off x="597760" y="5348967"/>
                  <a:ext cx="7156124" cy="48497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4C5CCFB-702D-4FD5-B901-74A584A599DB}"/>
                </a:ext>
              </a:extLst>
            </p:cNvPr>
            <p:cNvSpPr txBox="1"/>
            <p:nvPr/>
          </p:nvSpPr>
          <p:spPr>
            <a:xfrm rot="16200000">
              <a:off x="-318422" y="5120917"/>
              <a:ext cx="1309075" cy="504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</a:rPr>
                <a:t>I/O Link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58AC7EE0-AD30-4F9E-8A4A-A919CDAE2CB0}"/>
              </a:ext>
            </a:extLst>
          </p:cNvPr>
          <p:cNvGrpSpPr/>
          <p:nvPr/>
        </p:nvGrpSpPr>
        <p:grpSpPr>
          <a:xfrm>
            <a:off x="1325495" y="2042380"/>
            <a:ext cx="5579148" cy="1469509"/>
            <a:chOff x="87942" y="2624670"/>
            <a:chExt cx="7622517" cy="199943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044D75F2-DC27-44C9-97A9-F1585C20035E}"/>
                </a:ext>
              </a:extLst>
            </p:cNvPr>
            <p:cNvGrpSpPr/>
            <p:nvPr/>
          </p:nvGrpSpPr>
          <p:grpSpPr>
            <a:xfrm>
              <a:off x="127165" y="2624670"/>
              <a:ext cx="7583294" cy="1999430"/>
              <a:chOff x="170590" y="2624670"/>
              <a:chExt cx="7583294" cy="1999430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5B39217B-B60D-4ED2-AE7D-84D4BEF1F36D}"/>
                  </a:ext>
                </a:extLst>
              </p:cNvPr>
              <p:cNvSpPr txBox="1"/>
              <p:nvPr/>
            </p:nvSpPr>
            <p:spPr>
              <a:xfrm>
                <a:off x="574875" y="3270145"/>
                <a:ext cx="2993611" cy="502517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C000"/>
                    </a:solidFill>
                    <a:latin typeface="Corbel"/>
                  </a:rPr>
                  <a:t>Machine Automation</a:t>
                </a: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xmlns="" id="{0072AE4E-7C41-4A91-8BB2-E6AA8363E203}"/>
                  </a:ext>
                </a:extLst>
              </p:cNvPr>
              <p:cNvGrpSpPr/>
              <p:nvPr/>
            </p:nvGrpSpPr>
            <p:grpSpPr>
              <a:xfrm>
                <a:off x="170590" y="2624670"/>
                <a:ext cx="7583294" cy="1999430"/>
                <a:chOff x="170590" y="2624670"/>
                <a:chExt cx="7583294" cy="1999430"/>
              </a:xfrm>
            </p:grpSpPr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xmlns="" id="{2D1E031E-EB8B-4764-8577-C6F157EEECA6}"/>
                    </a:ext>
                  </a:extLst>
                </p:cNvPr>
                <p:cNvCxnSpPr/>
                <p:nvPr/>
              </p:nvCxnSpPr>
              <p:spPr>
                <a:xfrm>
                  <a:off x="597760" y="3639477"/>
                  <a:ext cx="7156124" cy="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20" name="Flowchart: Stored Data 19">
                  <a:extLst>
                    <a:ext uri="{FF2B5EF4-FFF2-40B4-BE49-F238E27FC236}">
                      <a16:creationId xmlns:a16="http://schemas.microsoft.com/office/drawing/2014/main" xmlns="" id="{27F463E3-BB0E-4397-BDF6-04C31923CBF8}"/>
                    </a:ext>
                  </a:extLst>
                </p:cNvPr>
                <p:cNvSpPr/>
                <p:nvPr/>
              </p:nvSpPr>
              <p:spPr>
                <a:xfrm rot="5400000">
                  <a:off x="-608032" y="3403292"/>
                  <a:ext cx="1999430" cy="442185"/>
                </a:xfrm>
                <a:prstGeom prst="flowChartOnlineStorage">
                  <a:avLst/>
                </a:prstGeom>
                <a:solidFill>
                  <a:srgbClr val="FFC000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  <a:latin typeface="Corbel"/>
                  </a:endParaRPr>
                </a:p>
              </p:txBody>
            </p:sp>
          </p:grp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5C41D6D-178F-47F0-8373-28B63A3DB2EA}"/>
                </a:ext>
              </a:extLst>
            </p:cNvPr>
            <p:cNvSpPr txBox="1"/>
            <p:nvPr/>
          </p:nvSpPr>
          <p:spPr>
            <a:xfrm rot="16200000">
              <a:off x="-434560" y="3296550"/>
              <a:ext cx="1549603" cy="504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</a:rPr>
                <a:t>EtherCAT</a:t>
              </a:r>
              <a:endPara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93C1B854-61F7-4876-9B92-E20FB8C21429}"/>
              </a:ext>
            </a:extLst>
          </p:cNvPr>
          <p:cNvGrpSpPr/>
          <p:nvPr/>
        </p:nvGrpSpPr>
        <p:grpSpPr>
          <a:xfrm>
            <a:off x="1180610" y="533839"/>
            <a:ext cx="5187080" cy="1677887"/>
            <a:chOff x="-110007" y="581886"/>
            <a:chExt cx="7086854" cy="228295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B8FDB6EA-4EBF-412C-88E9-FAE8862CF50C}"/>
                </a:ext>
              </a:extLst>
            </p:cNvPr>
            <p:cNvGrpSpPr/>
            <p:nvPr/>
          </p:nvGrpSpPr>
          <p:grpSpPr>
            <a:xfrm>
              <a:off x="127165" y="581886"/>
              <a:ext cx="6849682" cy="2282952"/>
              <a:chOff x="170590" y="581886"/>
              <a:chExt cx="6849682" cy="2282952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870F0544-1D7F-43ED-AD80-0FC6712BFE29}"/>
                  </a:ext>
                </a:extLst>
              </p:cNvPr>
              <p:cNvSpPr txBox="1"/>
              <p:nvPr/>
            </p:nvSpPr>
            <p:spPr>
              <a:xfrm>
                <a:off x="571562" y="1339289"/>
                <a:ext cx="2927908" cy="502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  <a:latin typeface="Corbel"/>
                  </a:rPr>
                  <a:t>Factory  Automation</a:t>
                </a: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xmlns="" id="{49ADD48E-AAEC-412C-8D12-6E71577BAF49}"/>
                  </a:ext>
                </a:extLst>
              </p:cNvPr>
              <p:cNvGrpSpPr/>
              <p:nvPr/>
            </p:nvGrpSpPr>
            <p:grpSpPr>
              <a:xfrm>
                <a:off x="170590" y="581886"/>
                <a:ext cx="6849682" cy="2282952"/>
                <a:chOff x="170590" y="581886"/>
                <a:chExt cx="6849682" cy="2282952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xmlns="" id="{3E0A2315-F25C-4976-B48C-D03C7EEC316B}"/>
                    </a:ext>
                  </a:extLst>
                </p:cNvPr>
                <p:cNvCxnSpPr/>
                <p:nvPr/>
              </p:nvCxnSpPr>
              <p:spPr>
                <a:xfrm>
                  <a:off x="612776" y="1680563"/>
                  <a:ext cx="6407496" cy="7913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Flowchart: Stored Data 26">
                  <a:extLst>
                    <a:ext uri="{FF2B5EF4-FFF2-40B4-BE49-F238E27FC236}">
                      <a16:creationId xmlns:a16="http://schemas.microsoft.com/office/drawing/2014/main" xmlns="" id="{A918EE7F-B56A-4D66-92BE-ACF2B65BA70F}"/>
                    </a:ext>
                  </a:extLst>
                </p:cNvPr>
                <p:cNvSpPr/>
                <p:nvPr/>
              </p:nvSpPr>
              <p:spPr>
                <a:xfrm rot="5400000">
                  <a:off x="-749793" y="1502269"/>
                  <a:ext cx="2282952" cy="442185"/>
                </a:xfrm>
                <a:prstGeom prst="flowChartOnlineStorage">
                  <a:avLst/>
                </a:prstGeom>
                <a:solidFill>
                  <a:srgbClr val="00B050"/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  <a:latin typeface="Corbel"/>
                  </a:endParaRPr>
                </a:p>
              </p:txBody>
            </p:sp>
          </p:grp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7A7E0760-8466-48D9-8F6A-69FE04E0B8E0}"/>
                </a:ext>
              </a:extLst>
            </p:cNvPr>
            <p:cNvSpPr txBox="1"/>
            <p:nvPr/>
          </p:nvSpPr>
          <p:spPr>
            <a:xfrm rot="16200000">
              <a:off x="-356930" y="1171087"/>
              <a:ext cx="1376898" cy="883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</a:rPr>
                <a:t>Ethernet-IP</a:t>
              </a:r>
            </a:p>
          </p:txBody>
        </p:sp>
      </p:grpSp>
      <p:pic>
        <p:nvPicPr>
          <p:cNvPr id="28" name="Picture 30" descr="Image result for sysmac studio">
            <a:extLst>
              <a:ext uri="{FF2B5EF4-FFF2-40B4-BE49-F238E27FC236}">
                <a16:creationId xmlns:a16="http://schemas.microsoft.com/office/drawing/2014/main" xmlns="" id="{AD2FB8D6-6B9E-4C77-9177-6E501E8BD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880" y="273700"/>
            <a:ext cx="2189092" cy="219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4E7CE034-0403-42FB-BF77-28A189E65D37}"/>
              </a:ext>
            </a:extLst>
          </p:cNvPr>
          <p:cNvGrpSpPr/>
          <p:nvPr/>
        </p:nvGrpSpPr>
        <p:grpSpPr>
          <a:xfrm>
            <a:off x="2138216" y="1347143"/>
            <a:ext cx="1127231" cy="1441084"/>
            <a:chOff x="1198325" y="1688476"/>
            <a:chExt cx="1540080" cy="1960754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623226FC-BBC0-488A-B594-2464F2359726}"/>
                </a:ext>
              </a:extLst>
            </p:cNvPr>
            <p:cNvCxnSpPr>
              <a:stCxn id="33" idx="2"/>
            </p:cNvCxnSpPr>
            <p:nvPr/>
          </p:nvCxnSpPr>
          <p:spPr>
            <a:xfrm>
              <a:off x="1987964" y="3167405"/>
              <a:ext cx="0" cy="481825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3CA876D8-D2EA-4F68-AADF-B9C431A9E01C}"/>
                </a:ext>
              </a:extLst>
            </p:cNvPr>
            <p:cNvGrpSpPr/>
            <p:nvPr/>
          </p:nvGrpSpPr>
          <p:grpSpPr>
            <a:xfrm>
              <a:off x="1198325" y="1688476"/>
              <a:ext cx="1540080" cy="1478929"/>
              <a:chOff x="1198325" y="1688476"/>
              <a:chExt cx="1540080" cy="1478929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xmlns="" id="{C6DF45CB-86EC-445B-8742-BDAE9E10C430}"/>
                  </a:ext>
                </a:extLst>
              </p:cNvPr>
              <p:cNvCxnSpPr/>
              <p:nvPr/>
            </p:nvCxnSpPr>
            <p:spPr>
              <a:xfrm flipV="1">
                <a:off x="2287103" y="1688476"/>
                <a:ext cx="0" cy="7324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3" name="Picture 9">
                <a:extLst>
                  <a:ext uri="{FF2B5EF4-FFF2-40B4-BE49-F238E27FC236}">
                    <a16:creationId xmlns:a16="http://schemas.microsoft.com/office/drawing/2014/main" xmlns="" id="{194643A6-D2A1-472A-B6A0-B427C8CBCF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89520" l="0" r="94960">
                            <a14:foregroundMark x1="20159" y1="62445" x2="20159" y2="62445"/>
                            <a14:foregroundMark x1="18568" y1="48472" x2="18568" y2="48472"/>
                            <a14:foregroundMark x1="18568" y1="48472" x2="18568" y2="48472"/>
                            <a14:foregroundMark x1="18568" y1="48472" x2="18568" y2="48472"/>
                            <a14:foregroundMark x1="18568" y1="48472" x2="18568" y2="48472"/>
                            <a14:foregroundMark x1="18568" y1="48472" x2="18568" y2="48472"/>
                            <a14:foregroundMark x1="18568" y1="48472" x2="18568" y2="48472"/>
                            <a14:foregroundMark x1="18568" y1="48472" x2="18568" y2="48472"/>
                            <a14:foregroundMark x1="18568" y1="48472" x2="18568" y2="48472"/>
                            <a14:foregroundMark x1="6631" y1="38865" x2="6631" y2="38865"/>
                            <a14:foregroundMark x1="93634" y1="29694" x2="93634" y2="29694"/>
                            <a14:foregroundMark x1="95225" y1="71616" x2="95225" y2="71616"/>
                            <a14:foregroundMark x1="88064" y1="67249" x2="88064" y2="67249"/>
                            <a14:foregroundMark x1="41910" y1="13100" x2="41910" y2="13100"/>
                            <a14:foregroundMark x1="27586" y1="11790" x2="27586" y2="11790"/>
                            <a14:foregroundMark x1="18568" y1="12227" x2="18568" y2="12227"/>
                            <a14:foregroundMark x1="90186" y1="34061" x2="90186" y2="34061"/>
                            <a14:foregroundMark x1="11936" y1="14410" x2="11936" y2="1441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9487" y="2440344"/>
                <a:ext cx="1196953" cy="7270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050AF423-5197-4076-97F0-DF8690698EC7}"/>
                  </a:ext>
                </a:extLst>
              </p:cNvPr>
              <p:cNvSpPr txBox="1"/>
              <p:nvPr/>
            </p:nvSpPr>
            <p:spPr>
              <a:xfrm>
                <a:off x="1198325" y="2099469"/>
                <a:ext cx="1540080" cy="355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rgbClr val="FFFFFF"/>
                    </a:solidFill>
                    <a:latin typeface="Corbel"/>
                  </a:rPr>
                  <a:t>Machine control</a:t>
                </a: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1D3B4FF6-DE66-463F-B204-1CF8C664B574}"/>
              </a:ext>
            </a:extLst>
          </p:cNvPr>
          <p:cNvGrpSpPr/>
          <p:nvPr/>
        </p:nvGrpSpPr>
        <p:grpSpPr>
          <a:xfrm>
            <a:off x="1854968" y="2815484"/>
            <a:ext cx="1596004" cy="1236024"/>
            <a:chOff x="811336" y="3686316"/>
            <a:chExt cx="2180542" cy="1681748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EDE1D929-F6AC-4656-A37B-291DE6EF4B58}"/>
                </a:ext>
              </a:extLst>
            </p:cNvPr>
            <p:cNvCxnSpPr/>
            <p:nvPr/>
          </p:nvCxnSpPr>
          <p:spPr>
            <a:xfrm flipV="1">
              <a:off x="2454694" y="4978900"/>
              <a:ext cx="0" cy="38916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2C6EE0E7-E065-458E-8D20-224DCA054143}"/>
                </a:ext>
              </a:extLst>
            </p:cNvPr>
            <p:cNvGrpSpPr/>
            <p:nvPr/>
          </p:nvGrpSpPr>
          <p:grpSpPr>
            <a:xfrm>
              <a:off x="811336" y="3686316"/>
              <a:ext cx="2180542" cy="1318012"/>
              <a:chOff x="811336" y="3686316"/>
              <a:chExt cx="2180542" cy="1318012"/>
            </a:xfrm>
          </p:grpSpPr>
          <p:pic>
            <p:nvPicPr>
              <p:cNvPr id="38" name="Picture 11" descr="Image result for Omron nx7">
                <a:extLst>
                  <a:ext uri="{FF2B5EF4-FFF2-40B4-BE49-F238E27FC236}">
                    <a16:creationId xmlns:a16="http://schemas.microsoft.com/office/drawing/2014/main" xmlns="" id="{E1C124BB-9F14-438A-9675-7D86F3C474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3333" b="100000" l="1467" r="98533">
                            <a14:foregroundMark x1="27576" y1="63918" x2="27576" y2="63918"/>
                            <a14:foregroundMark x1="20909" y1="20619" x2="20909" y2="20619"/>
                            <a14:foregroundMark x1="20909" y1="20619" x2="20909" y2="20619"/>
                            <a14:foregroundMark x1="6061" y1="13918" x2="6061" y2="13918"/>
                            <a14:foregroundMark x1="6061" y1="13918" x2="6061" y2="11856"/>
                            <a14:foregroundMark x1="3939" y1="8247" x2="3939" y2="8247"/>
                            <a14:foregroundMark x1="3939" y1="8247" x2="3939" y2="8247"/>
                            <a14:foregroundMark x1="2727" y1="8247" x2="2727" y2="8247"/>
                            <a14:foregroundMark x1="2727" y1="8247" x2="2727" y2="8247"/>
                            <a14:foregroundMark x1="1061" y1="26804" x2="1061" y2="26804"/>
                            <a14:foregroundMark x1="60909" y1="92784" x2="60909" y2="91237"/>
                            <a14:foregroundMark x1="60455" y1="43814" x2="60455" y2="43814"/>
                            <a14:foregroundMark x1="60455" y1="21134" x2="60455" y2="21134"/>
                            <a14:foregroundMark x1="57424" y1="13918" x2="57424" y2="13918"/>
                            <a14:foregroundMark x1="57121" y1="26804" x2="57121" y2="26804"/>
                            <a14:foregroundMark x1="57121" y1="26804" x2="57121" y2="26804"/>
                            <a14:foregroundMark x1="55909" y1="52062" x2="55909" y2="52062"/>
                            <a14:foregroundMark x1="55909" y1="52062" x2="55909" y2="52062"/>
                            <a14:foregroundMark x1="55909" y1="54639" x2="55909" y2="54639"/>
                            <a14:foregroundMark x1="56364" y1="61856" x2="56364" y2="61856"/>
                            <a14:foregroundMark x1="56364" y1="61856" x2="56364" y2="61856"/>
                            <a14:foregroundMark x1="56364" y1="61856" x2="56515" y2="60309"/>
                            <a14:foregroundMark x1="56667" y1="59794" x2="56667" y2="59794"/>
                            <a14:foregroundMark x1="57121" y1="60309" x2="57121" y2="60309"/>
                            <a14:foregroundMark x1="58788" y1="65464" x2="58788" y2="65464"/>
                            <a14:foregroundMark x1="61212" y1="74742" x2="61212" y2="74742"/>
                            <a14:foregroundMark x1="62121" y1="78866" x2="62121" y2="78866"/>
                            <a14:foregroundMark x1="62424" y1="79897" x2="62576" y2="81959"/>
                            <a14:foregroundMark x1="62727" y1="82990" x2="64242" y2="87113"/>
                            <a14:foregroundMark x1="64697" y1="87113" x2="64697" y2="87113"/>
                            <a14:foregroundMark x1="72424" y1="58247" x2="72424" y2="58247"/>
                            <a14:foregroundMark x1="72424" y1="58247" x2="72424" y2="58247"/>
                            <a14:foregroundMark x1="72424" y1="58247" x2="72424" y2="58247"/>
                            <a14:foregroundMark x1="72424" y1="58763" x2="71970" y2="59794"/>
                            <a14:foregroundMark x1="72121" y1="60825" x2="72576" y2="64948"/>
                            <a14:foregroundMark x1="75606" y1="84021" x2="75606" y2="84021"/>
                            <a14:foregroundMark x1="75758" y1="84021" x2="75758" y2="84021"/>
                            <a14:foregroundMark x1="76212" y1="84021" x2="76818" y2="84021"/>
                            <a14:foregroundMark x1="77576" y1="84021" x2="78030" y2="79381"/>
                            <a14:foregroundMark x1="78182" y1="77320" x2="78333" y2="55155"/>
                            <a14:foregroundMark x1="78333" y1="55155" x2="78182" y2="48969"/>
                            <a14:foregroundMark x1="78030" y1="42784" x2="77576" y2="38660"/>
                            <a14:foregroundMark x1="76667" y1="23711" x2="76667" y2="23711"/>
                            <a14:foregroundMark x1="76667" y1="23711" x2="76667" y2="23711"/>
                            <a14:foregroundMark x1="65000" y1="23196" x2="65000" y2="23196"/>
                            <a14:foregroundMark x1="71970" y1="17010" x2="71970" y2="17010"/>
                            <a14:foregroundMark x1="71970" y1="17010" x2="71970" y2="17010"/>
                            <a14:foregroundMark x1="73030" y1="23196" x2="73030" y2="23196"/>
                            <a14:foregroundMark x1="73030" y1="23196" x2="74545" y2="22680"/>
                            <a14:foregroundMark x1="77121" y1="22680" x2="77121" y2="22680"/>
                            <a14:foregroundMark x1="76515" y1="10825" x2="76515" y2="10825"/>
                            <a14:foregroundMark x1="76515" y1="10825" x2="76515" y2="10825"/>
                            <a14:foregroundMark x1="76515" y1="10825" x2="76515" y2="10825"/>
                            <a14:foregroundMark x1="76515" y1="9794" x2="75455" y2="6186"/>
                            <a14:foregroundMark x1="86970" y1="54639" x2="86970" y2="54639"/>
                            <a14:foregroundMark x1="86970" y1="54639" x2="86970" y2="54639"/>
                            <a14:foregroundMark x1="86970" y1="54639" x2="86970" y2="54639"/>
                            <a14:foregroundMark x1="86970" y1="54639" x2="86970" y2="54639"/>
                            <a14:foregroundMark x1="86970" y1="56701" x2="86970" y2="58247"/>
                            <a14:foregroundMark x1="86970" y1="68557" x2="86970" y2="68557"/>
                            <a14:foregroundMark x1="86970" y1="68557" x2="86970" y2="68557"/>
                            <a14:foregroundMark x1="86970" y1="68557" x2="85455" y2="71134"/>
                            <a14:foregroundMark x1="92273" y1="60309" x2="92273" y2="60309"/>
                            <a14:foregroundMark x1="38485" y1="44845" x2="38485" y2="44845"/>
                            <a14:foregroundMark x1="38485" y1="44845" x2="38485" y2="44845"/>
                            <a14:foregroundMark x1="38485" y1="44845" x2="38485" y2="44845"/>
                            <a14:foregroundMark x1="38485" y1="20103" x2="38485" y2="20103"/>
                            <a14:foregroundMark x1="38485" y1="20103" x2="38485" y2="20103"/>
                            <a14:foregroundMark x1="38485" y1="20103" x2="38485" y2="20103"/>
                            <a14:foregroundMark x1="49242" y1="23711" x2="49242" y2="23711"/>
                            <a14:foregroundMark x1="49242" y1="23711" x2="49242" y2="23711"/>
                            <a14:foregroundMark x1="47576" y1="21649" x2="44242" y2="21649"/>
                            <a14:foregroundMark x1="44242" y1="21649" x2="44242" y2="21649"/>
                            <a14:foregroundMark x1="43939" y1="20619" x2="43333" y2="20619"/>
                            <a14:foregroundMark x1="23788" y1="45876" x2="23788" y2="45876"/>
                            <a14:foregroundMark x1="23788" y1="45876" x2="23788" y2="45876"/>
                            <a14:foregroundMark x1="23788" y1="46392" x2="23788" y2="46392"/>
                            <a14:foregroundMark x1="4697" y1="51546" x2="4697" y2="51546"/>
                            <a14:foregroundMark x1="18030" y1="18041" x2="18030" y2="18041"/>
                            <a14:foregroundMark x1="25303" y1="22680" x2="25303" y2="22680"/>
                            <a14:foregroundMark x1="30303" y1="24742" x2="30303" y2="24742"/>
                            <a14:foregroundMark x1="26515" y1="7732" x2="26515" y2="7732"/>
                            <a14:foregroundMark x1="40455" y1="12371" x2="40455" y2="12371"/>
                            <a14:foregroundMark x1="40606" y1="8763" x2="40606" y2="8763"/>
                            <a14:foregroundMark x1="42879" y1="9278" x2="42879" y2="9278"/>
                            <a14:foregroundMark x1="47879" y1="9278" x2="47879" y2="9278"/>
                            <a14:foregroundMark x1="50606" y1="15464" x2="50606" y2="15464"/>
                            <a14:foregroundMark x1="57273" y1="22680" x2="57273" y2="22680"/>
                            <a14:foregroundMark x1="61212" y1="25258" x2="61212" y2="25258"/>
                            <a14:foregroundMark x1="61818" y1="9794" x2="61818" y2="9794"/>
                            <a14:foregroundMark x1="85909" y1="27320" x2="85909" y2="27320"/>
                            <a14:foregroundMark x1="86515" y1="9278" x2="86515" y2="9278"/>
                            <a14:foregroundMark x1="60152" y1="11856" x2="60152" y2="11856"/>
                            <a14:foregroundMark x1="64697" y1="8763" x2="64697" y2="8763"/>
                            <a14:foregroundMark x1="56364" y1="8763" x2="56364" y2="8763"/>
                            <a14:foregroundMark x1="96667" y1="18557" x2="96667" y2="18557"/>
                            <a14:foregroundMark x1="97576" y1="19588" x2="97576" y2="19588"/>
                            <a14:foregroundMark x1="98182" y1="31959" x2="98182" y2="31959"/>
                            <a14:foregroundMark x1="97424" y1="50515" x2="97424" y2="50515"/>
                            <a14:foregroundMark x1="9545" y1="83505" x2="9545" y2="83505"/>
                            <a14:foregroundMark x1="8485" y1="65464" x2="8485" y2="65464"/>
                            <a14:foregroundMark x1="8182" y1="63402" x2="8182" y2="63402"/>
                            <a14:foregroundMark x1="21667" y1="9278" x2="21667" y2="9278"/>
                            <a14:foregroundMark x1="21667" y1="9278" x2="21667" y2="9278"/>
                            <a14:foregroundMark x1="22273" y1="8763" x2="22273" y2="8763"/>
                            <a14:foregroundMark x1="22273" y1="8763" x2="22273" y2="8763"/>
                            <a14:foregroundMark x1="7727" y1="11340" x2="7727" y2="11340"/>
                            <a14:foregroundMark x1="39853" y1="52500" x2="39853" y2="52500"/>
                            <a14:foregroundMark x1="43276" y1="38333" x2="43276" y2="38333"/>
                            <a14:foregroundMark x1="44743" y1="51667" x2="44743" y2="51667"/>
                            <a14:foregroundMark x1="45232" y1="67500" x2="45232" y2="67500"/>
                            <a14:foregroundMark x1="42054" y1="67500" x2="42054" y2="67500"/>
                            <a14:foregroundMark x1="40098" y1="70000" x2="38875" y2="68333"/>
                            <a14:foregroundMark x1="35697" y1="68333" x2="35697" y2="68333"/>
                            <a14:foregroundMark x1="37164" y1="59167" x2="37164" y2="59167"/>
                            <a14:foregroundMark x1="40342" y1="59167" x2="40342" y2="59167"/>
                            <a14:foregroundMark x1="27384" y1="50000" x2="27384" y2="50000"/>
                            <a14:foregroundMark x1="26650" y1="65000" x2="25672" y2="70833"/>
                            <a14:foregroundMark x1="23961" y1="69167" x2="23227" y2="67500"/>
                            <a14:foregroundMark x1="20293" y1="55000" x2="20293" y2="55000"/>
                            <a14:foregroundMark x1="23227" y1="51667" x2="23227" y2="51667"/>
                            <a14:foregroundMark x1="23961" y1="48333" x2="23961" y2="41667"/>
                            <a14:foregroundMark x1="23716" y1="40000" x2="23716" y2="40000"/>
                            <a14:foregroundMark x1="87775" y1="41667" x2="87775" y2="41667"/>
                            <a14:foregroundMark x1="87775" y1="40833" x2="87775" y2="40833"/>
                            <a14:foregroundMark x1="87775" y1="40833" x2="87775" y2="40833"/>
                            <a14:foregroundMark x1="88753" y1="69167" x2="88753" y2="69167"/>
                            <a14:foregroundMark x1="88998" y1="72500" x2="88998" y2="72500"/>
                            <a14:foregroundMark x1="89976" y1="40833" x2="89976" y2="4083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6699" y="4367896"/>
                <a:ext cx="2165179" cy="636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xmlns="" id="{9B6F3F1F-D562-448B-873B-6A0DB4E9B0D3}"/>
                  </a:ext>
                </a:extLst>
              </p:cNvPr>
              <p:cNvCxnSpPr/>
              <p:nvPr/>
            </p:nvCxnSpPr>
            <p:spPr>
              <a:xfrm flipV="1">
                <a:off x="2488454" y="3686316"/>
                <a:ext cx="0" cy="720080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5FC5E941-3A44-4C10-B45A-A85C58C5E503}"/>
                  </a:ext>
                </a:extLst>
              </p:cNvPr>
              <p:cNvSpPr txBox="1"/>
              <p:nvPr/>
            </p:nvSpPr>
            <p:spPr>
              <a:xfrm>
                <a:off x="811336" y="4076659"/>
                <a:ext cx="1469999" cy="355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rgbClr val="FFFFFF"/>
                    </a:solidFill>
                    <a:latin typeface="Corbel"/>
                  </a:rPr>
                  <a:t>Distributed I/O </a:t>
                </a: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3F48D69E-DA31-4AAA-9776-80A07FEC0BDB}"/>
              </a:ext>
            </a:extLst>
          </p:cNvPr>
          <p:cNvGrpSpPr/>
          <p:nvPr/>
        </p:nvGrpSpPr>
        <p:grpSpPr>
          <a:xfrm>
            <a:off x="3373800" y="2822593"/>
            <a:ext cx="1044842" cy="892009"/>
            <a:chOff x="2886436" y="3695980"/>
            <a:chExt cx="1427517" cy="1213677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D0371FCD-F812-4FEF-9A51-401556450922}"/>
                </a:ext>
              </a:extLst>
            </p:cNvPr>
            <p:cNvGrpSpPr/>
            <p:nvPr/>
          </p:nvGrpSpPr>
          <p:grpSpPr>
            <a:xfrm>
              <a:off x="3046283" y="3695980"/>
              <a:ext cx="1267670" cy="1213677"/>
              <a:chOff x="3046276" y="3695966"/>
              <a:chExt cx="1267670" cy="1213677"/>
            </a:xfrm>
          </p:grpSpPr>
          <p:pic>
            <p:nvPicPr>
              <p:cNvPr id="44" name="Picture 19">
                <a:extLst>
                  <a:ext uri="{FF2B5EF4-FFF2-40B4-BE49-F238E27FC236}">
                    <a16:creationId xmlns:a16="http://schemas.microsoft.com/office/drawing/2014/main" xmlns="" id="{46AFF11B-2AC1-4140-8316-595E03C9FE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6771" b="89063" l="4011" r="95722">
                            <a14:foregroundMark x1="4011" y1="66667" x2="4011" y2="66667"/>
                            <a14:foregroundMark x1="60428" y1="69271" x2="60428" y2="69271"/>
                            <a14:foregroundMark x1="75401" y1="59375" x2="75401" y2="59375"/>
                            <a14:foregroundMark x1="75401" y1="59375" x2="75401" y2="59375"/>
                            <a14:foregroundMark x1="74866" y1="55729" x2="74599" y2="52083"/>
                            <a14:foregroundMark x1="73529" y1="43229" x2="72193" y2="39063"/>
                            <a14:foregroundMark x1="69519" y1="33854" x2="69519" y2="33854"/>
                            <a14:foregroundMark x1="62834" y1="17708" x2="62834" y2="17708"/>
                            <a14:foregroundMark x1="71925" y1="22917" x2="71925" y2="22917"/>
                            <a14:foregroundMark x1="71925" y1="22917" x2="71925" y2="22917"/>
                            <a14:foregroundMark x1="84759" y1="21875" x2="84759" y2="21875"/>
                            <a14:foregroundMark x1="86631" y1="22396" x2="86631" y2="22396"/>
                            <a14:foregroundMark x1="95989" y1="34375" x2="95989" y2="34375"/>
                            <a14:foregroundMark x1="93850" y1="49479" x2="93850" y2="49479"/>
                            <a14:foregroundMark x1="44652" y1="60938" x2="44652" y2="60938"/>
                            <a14:foregroundMark x1="29144" y1="58333" x2="30481" y2="58333"/>
                            <a14:foregroundMark x1="42246" y1="60938" x2="42246" y2="60938"/>
                            <a14:foregroundMark x1="39840" y1="28646" x2="39840" y2="28646"/>
                            <a14:foregroundMark x1="35561" y1="19271" x2="35561" y2="19271"/>
                            <a14:foregroundMark x1="35561" y1="19271" x2="39037" y2="28125"/>
                            <a14:foregroundMark x1="45455" y1="29167" x2="45455" y2="29167"/>
                            <a14:foregroundMark x1="41444" y1="17708" x2="41979" y2="22396"/>
                            <a14:foregroundMark x1="41979" y1="24479" x2="41979" y2="24479"/>
                            <a14:foregroundMark x1="42781" y1="32292" x2="42781" y2="32292"/>
                            <a14:foregroundMark x1="44118" y1="40104" x2="44118" y2="40104"/>
                            <a14:foregroundMark x1="44118" y1="41667" x2="44118" y2="44271"/>
                            <a14:foregroundMark x1="42513" y1="53125" x2="42513" y2="53125"/>
                            <a14:foregroundMark x1="40909" y1="58333" x2="40909" y2="58333"/>
                            <a14:foregroundMark x1="39840" y1="58854" x2="39840" y2="58854"/>
                            <a14:foregroundMark x1="34225" y1="11458" x2="34225" y2="11458"/>
                            <a14:foregroundMark x1="32620" y1="21875" x2="32620" y2="21875"/>
                            <a14:foregroundMark x1="32620" y1="21875" x2="32620" y2="21875"/>
                            <a14:foregroundMark x1="34492" y1="31771" x2="34492" y2="31771"/>
                            <a14:foregroundMark x1="41444" y1="6771" x2="41444" y2="6771"/>
                            <a14:foregroundMark x1="51872" y1="16146" x2="51872" y2="16146"/>
                            <a14:foregroundMark x1="49198" y1="30729" x2="49198" y2="30729"/>
                            <a14:foregroundMark x1="50802" y1="39583" x2="50802" y2="39583"/>
                            <a14:foregroundMark x1="46524" y1="60938" x2="46524" y2="60938"/>
                            <a14:foregroundMark x1="45722" y1="66146" x2="44652" y2="66146"/>
                            <a14:foregroundMark x1="35294" y1="66146" x2="35027" y2="65104"/>
                            <a14:foregroundMark x1="34225" y1="55208" x2="34759" y2="53646"/>
                            <a14:foregroundMark x1="36898" y1="44792" x2="36898" y2="44792"/>
                            <a14:foregroundMark x1="36898" y1="33333" x2="36898" y2="33333"/>
                            <a14:foregroundMark x1="42781" y1="29688" x2="42781" y2="29688"/>
                            <a14:foregroundMark x1="43583" y1="26042" x2="43583" y2="23438"/>
                            <a14:foregroundMark x1="91176" y1="80208" x2="91176" y2="80208"/>
                            <a14:foregroundMark x1="61071" y1="45139" x2="61071" y2="45139"/>
                            <a14:foregroundMark x1="61071" y1="45139" x2="61071" y2="45139"/>
                            <a14:foregroundMark x1="63571" y1="50000" x2="63571" y2="50000"/>
                            <a14:foregroundMark x1="65714" y1="52083" x2="65714" y2="52083"/>
                            <a14:foregroundMark x1="72857" y1="53472" x2="75714" y2="45833"/>
                            <a14:foregroundMark x1="83929" y1="41667" x2="84643" y2="40972"/>
                            <a14:foregroundMark x1="83929" y1="26389" x2="83929" y2="25000"/>
                            <a14:foregroundMark x1="81786" y1="21528" x2="81786" y2="21528"/>
                            <a14:foregroundMark x1="63929" y1="76389" x2="63214" y2="7361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046276" y="4258861"/>
                <a:ext cx="1267670" cy="650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xmlns="" id="{DC8999FA-B692-4629-B635-58FEA69CF7C2}"/>
                  </a:ext>
                </a:extLst>
              </p:cNvPr>
              <p:cNvCxnSpPr/>
              <p:nvPr/>
            </p:nvCxnSpPr>
            <p:spPr>
              <a:xfrm flipV="1">
                <a:off x="3776237" y="3695966"/>
                <a:ext cx="0" cy="761358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87A259CE-6CD1-4A21-8C59-5124A5BADA43}"/>
                </a:ext>
              </a:extLst>
            </p:cNvPr>
            <p:cNvSpPr txBox="1"/>
            <p:nvPr/>
          </p:nvSpPr>
          <p:spPr>
            <a:xfrm>
              <a:off x="2886436" y="3796879"/>
              <a:ext cx="999334" cy="586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FFFFFF"/>
                  </a:solidFill>
                  <a:latin typeface="Corbel"/>
                </a:rPr>
                <a:t>Vision sensor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40FD824-A3EE-40AE-849C-77F4C65FF81F}"/>
              </a:ext>
            </a:extLst>
          </p:cNvPr>
          <p:cNvGrpSpPr/>
          <p:nvPr/>
        </p:nvGrpSpPr>
        <p:grpSpPr>
          <a:xfrm>
            <a:off x="4549014" y="2769977"/>
            <a:ext cx="1984695" cy="1275167"/>
            <a:chOff x="4492075" y="3624399"/>
            <a:chExt cx="2711592" cy="173500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BCD6F244-2AB1-49ED-834D-30E9F35A920D}"/>
                </a:ext>
              </a:extLst>
            </p:cNvPr>
            <p:cNvGrpSpPr/>
            <p:nvPr/>
          </p:nvGrpSpPr>
          <p:grpSpPr>
            <a:xfrm>
              <a:off x="4492075" y="3624399"/>
              <a:ext cx="2325966" cy="1735006"/>
              <a:chOff x="4492068" y="3624385"/>
              <a:chExt cx="2325966" cy="1735006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xmlns="" id="{F5014E25-9DDE-4150-875F-9E4F676DA3C3}"/>
                  </a:ext>
                </a:extLst>
              </p:cNvPr>
              <p:cNvGrpSpPr/>
              <p:nvPr/>
            </p:nvGrpSpPr>
            <p:grpSpPr>
              <a:xfrm>
                <a:off x="4492068" y="4156761"/>
                <a:ext cx="2325966" cy="1202630"/>
                <a:chOff x="3807405" y="3823262"/>
                <a:chExt cx="3068851" cy="1507051"/>
              </a:xfrm>
            </p:grpSpPr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xmlns="" id="{865993FB-7176-4C3B-AE21-2C1CB956DE6B}"/>
                    </a:ext>
                  </a:extLst>
                </p:cNvPr>
                <p:cNvGrpSpPr/>
                <p:nvPr/>
              </p:nvGrpSpPr>
              <p:grpSpPr>
                <a:xfrm>
                  <a:off x="3807405" y="3823262"/>
                  <a:ext cx="2659885" cy="1250528"/>
                  <a:chOff x="5022998" y="980727"/>
                  <a:chExt cx="3184787" cy="1725454"/>
                </a:xfrm>
              </p:grpSpPr>
              <p:pic>
                <p:nvPicPr>
                  <p:cNvPr id="53" name="Picture 13">
                    <a:extLst>
                      <a:ext uri="{FF2B5EF4-FFF2-40B4-BE49-F238E27FC236}">
                        <a16:creationId xmlns:a16="http://schemas.microsoft.com/office/drawing/2014/main" xmlns="" id="{E36427A0-812D-4AE4-82FB-198D513A207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4">
                            <a14:imgEffect>
                              <a14:backgroundRemoval t="3607" b="96066" l="4348" r="99666">
                                <a14:foregroundMark x1="11706" y1="26230" x2="11706" y2="26230"/>
                                <a14:foregroundMark x1="12375" y1="16721" x2="12375" y2="16721"/>
                                <a14:foregroundMark x1="12375" y1="16721" x2="12375" y2="16721"/>
                                <a14:foregroundMark x1="14047" y1="22295" x2="14047" y2="22295"/>
                                <a14:foregroundMark x1="14047" y1="22295" x2="14047" y2="22295"/>
                                <a14:foregroundMark x1="22408" y1="15082" x2="22408" y2="15082"/>
                                <a14:foregroundMark x1="30769" y1="16393" x2="30769" y2="16393"/>
                                <a14:foregroundMark x1="30769" y1="16393" x2="30769" y2="16393"/>
                                <a14:foregroundMark x1="30769" y1="16393" x2="30769" y2="16393"/>
                                <a14:foregroundMark x1="30769" y1="16393" x2="30769" y2="16393"/>
                                <a14:foregroundMark x1="12375" y1="23279" x2="12375" y2="23279"/>
                                <a14:foregroundMark x1="15385" y1="31803" x2="15385" y2="31803"/>
                                <a14:foregroundMark x1="15385" y1="31803" x2="15385" y2="31803"/>
                                <a14:foregroundMark x1="15385" y1="32787" x2="15385" y2="32787"/>
                                <a14:foregroundMark x1="16054" y1="45902" x2="16054" y2="45902"/>
                                <a14:foregroundMark x1="16054" y1="45902" x2="16054" y2="45902"/>
                                <a14:foregroundMark x1="16054" y1="45902" x2="16054" y2="45902"/>
                                <a14:foregroundMark x1="12709" y1="64590" x2="12709" y2="64590"/>
                                <a14:foregroundMark x1="14716" y1="63279" x2="14716" y2="63279"/>
                                <a14:foregroundMark x1="14716" y1="62623" x2="14716" y2="62623"/>
                                <a14:foregroundMark x1="16388" y1="63279" x2="16388" y2="63279"/>
                                <a14:foregroundMark x1="17726" y1="60656" x2="17726" y2="58361"/>
                                <a14:foregroundMark x1="17726" y1="48852" x2="17726" y2="48852"/>
                                <a14:foregroundMark x1="17726" y1="47541" x2="17726" y2="47541"/>
                                <a14:foregroundMark x1="4682" y1="31475" x2="4682" y2="31475"/>
                                <a14:foregroundMark x1="36455" y1="81967" x2="36455" y2="81967"/>
                                <a14:foregroundMark x1="25418" y1="97049" x2="25418" y2="97049"/>
                                <a14:foregroundMark x1="95987" y1="32131" x2="95987" y2="32131"/>
                                <a14:foregroundMark x1="92977" y1="20656" x2="92977" y2="20656"/>
                                <a14:foregroundMark x1="94983" y1="20656" x2="94983" y2="20656"/>
                                <a14:foregroundMark x1="94983" y1="20656" x2="94983" y2="20656"/>
                                <a14:foregroundMark x1="89632" y1="12131" x2="89632" y2="12131"/>
                                <a14:foregroundMark x1="64214" y1="22295" x2="64214" y2="22295"/>
                                <a14:foregroundMark x1="75251" y1="22295" x2="75251" y2="22295"/>
                                <a14:foregroundMark x1="75251" y1="22295" x2="75251" y2="22295"/>
                                <a14:foregroundMark x1="69900" y1="23279" x2="69900" y2="23279"/>
                                <a14:foregroundMark x1="69900" y1="23279" x2="69900" y2="23279"/>
                                <a14:foregroundMark x1="61204" y1="23607" x2="61204" y2="23607"/>
                                <a14:foregroundMark x1="60201" y1="31475" x2="60201" y2="31475"/>
                                <a14:foregroundMark x1="60535" y1="30164" x2="60535" y2="30164"/>
                                <a14:foregroundMark x1="60535" y1="29508" x2="60535" y2="29508"/>
                                <a14:foregroundMark x1="60535" y1="29508" x2="60535" y2="29508"/>
                                <a14:foregroundMark x1="34448" y1="22623" x2="34448" y2="22623"/>
                                <a14:foregroundMark x1="34448" y1="22623" x2="34448" y2="22623"/>
                                <a14:foregroundMark x1="34448" y1="22623" x2="34448" y2="22623"/>
                                <a14:foregroundMark x1="24415" y1="23607" x2="24415" y2="23607"/>
                                <a14:foregroundMark x1="24415" y1="23934" x2="24415" y2="23934"/>
                                <a14:foregroundMark x1="30435" y1="30492" x2="30435" y2="30492"/>
                                <a14:foregroundMark x1="35786" y1="16721" x2="35786" y2="16721"/>
                                <a14:foregroundMark x1="36455" y1="18361" x2="36455" y2="18361"/>
                                <a14:foregroundMark x1="36455" y1="17705" x2="36455" y2="17705"/>
                                <a14:foregroundMark x1="24415" y1="19672" x2="24415" y2="19672"/>
                                <a14:foregroundMark x1="54849" y1="16393" x2="54849" y2="16393"/>
                                <a14:foregroundMark x1="66890" y1="15738" x2="66890" y2="15738"/>
                                <a14:foregroundMark x1="63211" y1="19672" x2="63211" y2="19672"/>
                                <a14:foregroundMark x1="95987" y1="20328" x2="95987" y2="20328"/>
                                <a14:foregroundMark x1="95987" y1="18033" x2="95987" y2="18033"/>
                                <a14:foregroundMark x1="75251" y1="5902" x2="75251" y2="5902"/>
                                <a14:foregroundMark x1="72575" y1="3934" x2="72575" y2="3934"/>
                                <a14:foregroundMark x1="90970" y1="30492" x2="90970" y2="30492"/>
                                <a14:foregroundMark x1="92642" y1="26230" x2="92642" y2="26230"/>
                                <a14:foregroundMark x1="92642" y1="26230" x2="92642" y2="26230"/>
                                <a14:foregroundMark x1="99666" y1="71803" x2="99666" y2="71803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540700" y="980727"/>
                    <a:ext cx="1667085" cy="17005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4" name="Picture 13">
                    <a:extLst>
                      <a:ext uri="{FF2B5EF4-FFF2-40B4-BE49-F238E27FC236}">
                        <a16:creationId xmlns:a16="http://schemas.microsoft.com/office/drawing/2014/main" xmlns="" id="{B5250E1F-B1DE-44B6-9BA6-B755266B7BA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4">
                            <a14:imgEffect>
                              <a14:backgroundRemoval t="3607" b="96066" l="4348" r="99666">
                                <a14:foregroundMark x1="11706" y1="26230" x2="11706" y2="26230"/>
                                <a14:foregroundMark x1="12375" y1="16721" x2="12375" y2="16721"/>
                                <a14:foregroundMark x1="12375" y1="16721" x2="12375" y2="16721"/>
                                <a14:foregroundMark x1="14047" y1="22295" x2="14047" y2="22295"/>
                                <a14:foregroundMark x1="14047" y1="22295" x2="14047" y2="22295"/>
                                <a14:foregroundMark x1="22408" y1="15082" x2="22408" y2="15082"/>
                                <a14:foregroundMark x1="30769" y1="16393" x2="30769" y2="16393"/>
                                <a14:foregroundMark x1="30769" y1="16393" x2="30769" y2="16393"/>
                                <a14:foregroundMark x1="30769" y1="16393" x2="30769" y2="16393"/>
                                <a14:foregroundMark x1="30769" y1="16393" x2="30769" y2="16393"/>
                                <a14:foregroundMark x1="12375" y1="23279" x2="12375" y2="23279"/>
                                <a14:foregroundMark x1="15385" y1="31803" x2="15385" y2="31803"/>
                                <a14:foregroundMark x1="15385" y1="31803" x2="15385" y2="31803"/>
                                <a14:foregroundMark x1="15385" y1="32787" x2="15385" y2="32787"/>
                                <a14:foregroundMark x1="16054" y1="45902" x2="16054" y2="45902"/>
                                <a14:foregroundMark x1="16054" y1="45902" x2="16054" y2="45902"/>
                                <a14:foregroundMark x1="16054" y1="45902" x2="16054" y2="45902"/>
                                <a14:foregroundMark x1="12709" y1="64590" x2="12709" y2="64590"/>
                                <a14:foregroundMark x1="14716" y1="63279" x2="14716" y2="63279"/>
                                <a14:foregroundMark x1="14716" y1="62623" x2="14716" y2="62623"/>
                                <a14:foregroundMark x1="16388" y1="63279" x2="16388" y2="63279"/>
                                <a14:foregroundMark x1="17726" y1="60656" x2="17726" y2="58361"/>
                                <a14:foregroundMark x1="17726" y1="48852" x2="17726" y2="48852"/>
                                <a14:foregroundMark x1="17726" y1="47541" x2="17726" y2="47541"/>
                                <a14:foregroundMark x1="4682" y1="31475" x2="4682" y2="31475"/>
                                <a14:foregroundMark x1="36455" y1="81967" x2="36455" y2="81967"/>
                                <a14:foregroundMark x1="25418" y1="97049" x2="25418" y2="97049"/>
                                <a14:foregroundMark x1="95987" y1="32131" x2="95987" y2="32131"/>
                                <a14:foregroundMark x1="92977" y1="20656" x2="92977" y2="20656"/>
                                <a14:foregroundMark x1="94983" y1="20656" x2="94983" y2="20656"/>
                                <a14:foregroundMark x1="94983" y1="20656" x2="94983" y2="20656"/>
                                <a14:foregroundMark x1="89632" y1="12131" x2="89632" y2="12131"/>
                                <a14:foregroundMark x1="64214" y1="22295" x2="64214" y2="22295"/>
                                <a14:foregroundMark x1="75251" y1="22295" x2="75251" y2="22295"/>
                                <a14:foregroundMark x1="75251" y1="22295" x2="75251" y2="22295"/>
                                <a14:foregroundMark x1="69900" y1="23279" x2="69900" y2="23279"/>
                                <a14:foregroundMark x1="69900" y1="23279" x2="69900" y2="23279"/>
                                <a14:foregroundMark x1="61204" y1="23607" x2="61204" y2="23607"/>
                                <a14:foregroundMark x1="60201" y1="31475" x2="60201" y2="31475"/>
                                <a14:foregroundMark x1="60535" y1="30164" x2="60535" y2="30164"/>
                                <a14:foregroundMark x1="60535" y1="29508" x2="60535" y2="29508"/>
                                <a14:foregroundMark x1="60535" y1="29508" x2="60535" y2="29508"/>
                                <a14:foregroundMark x1="34448" y1="22623" x2="34448" y2="22623"/>
                                <a14:foregroundMark x1="34448" y1="22623" x2="34448" y2="22623"/>
                                <a14:foregroundMark x1="34448" y1="22623" x2="34448" y2="22623"/>
                                <a14:foregroundMark x1="24415" y1="23607" x2="24415" y2="23607"/>
                                <a14:foregroundMark x1="24415" y1="23934" x2="24415" y2="23934"/>
                                <a14:foregroundMark x1="30435" y1="30492" x2="30435" y2="30492"/>
                                <a14:foregroundMark x1="35786" y1="16721" x2="35786" y2="16721"/>
                                <a14:foregroundMark x1="36455" y1="18361" x2="36455" y2="18361"/>
                                <a14:foregroundMark x1="36455" y1="17705" x2="36455" y2="17705"/>
                                <a14:foregroundMark x1="24415" y1="19672" x2="24415" y2="19672"/>
                                <a14:foregroundMark x1="54849" y1="16393" x2="54849" y2="16393"/>
                                <a14:foregroundMark x1="66890" y1="15738" x2="66890" y2="15738"/>
                                <a14:foregroundMark x1="63211" y1="19672" x2="63211" y2="19672"/>
                                <a14:foregroundMark x1="95987" y1="20328" x2="95987" y2="20328"/>
                                <a14:foregroundMark x1="95987" y1="18033" x2="95987" y2="18033"/>
                                <a14:foregroundMark x1="75251" y1="5902" x2="75251" y2="5902"/>
                                <a14:foregroundMark x1="72575" y1="3934" x2="72575" y2="3934"/>
                                <a14:foregroundMark x1="90970" y1="30492" x2="90970" y2="30492"/>
                                <a14:foregroundMark x1="92642" y1="26230" x2="92642" y2="26230"/>
                                <a14:foregroundMark x1="92642" y1="26230" x2="92642" y2="26230"/>
                                <a14:foregroundMark x1="99666" y1="71803" x2="99666" y2="71803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022998" y="1005642"/>
                    <a:ext cx="1667085" cy="17005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52" name="Picture 15">
                  <a:extLst>
                    <a:ext uri="{FF2B5EF4-FFF2-40B4-BE49-F238E27FC236}">
                      <a16:creationId xmlns:a16="http://schemas.microsoft.com/office/drawing/2014/main" xmlns="" id="{655603A8-217E-4815-9FD1-5A2E335D35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BEBA8EAE-BF5A-486C-A8C5-ECC9F3942E4B}">
                      <a14:imgProps xmlns:a14="http://schemas.microsoft.com/office/drawing/2010/main">
                        <a14:imgLayer r:embed="rId16">
                          <a14:imgEffect>
                            <a14:backgroundRemoval t="3057" b="96070" l="6019" r="96528">
                              <a14:foregroundMark x1="6019" y1="40611" x2="6019" y2="40611"/>
                              <a14:foregroundMark x1="26852" y1="3930" x2="26852" y2="3930"/>
                              <a14:foregroundMark x1="73148" y1="84279" x2="73148" y2="84279"/>
                              <a14:foregroundMark x1="82407" y1="85590" x2="82407" y2="85590"/>
                              <a14:foregroundMark x1="94907" y1="85153" x2="94907" y2="85153"/>
                              <a14:foregroundMark x1="96065" y1="93013" x2="96065" y2="93013"/>
                              <a14:foregroundMark x1="92824" y1="89956" x2="92824" y2="89956"/>
                              <a14:foregroundMark x1="96759" y1="95633" x2="96759" y2="95633"/>
                              <a14:foregroundMark x1="96065" y1="96070" x2="96065" y2="9607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32040" y="4299698"/>
                  <a:ext cx="1944216" cy="10306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xmlns="" id="{A14D0FD3-26EC-440E-B6C2-4ED7AF59E910}"/>
                  </a:ext>
                </a:extLst>
              </p:cNvPr>
              <p:cNvCxnSpPr/>
              <p:nvPr/>
            </p:nvCxnSpPr>
            <p:spPr>
              <a:xfrm flipV="1">
                <a:off x="5019708" y="3624385"/>
                <a:ext cx="0" cy="380679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CCBC0F32-52E6-4E77-AA11-B03EC7482C73}"/>
                </a:ext>
              </a:extLst>
            </p:cNvPr>
            <p:cNvSpPr txBox="1"/>
            <p:nvPr/>
          </p:nvSpPr>
          <p:spPr>
            <a:xfrm>
              <a:off x="5091968" y="3851188"/>
              <a:ext cx="2111699" cy="3559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FFFFFF"/>
                  </a:solidFill>
                  <a:latin typeface="Corbel"/>
                </a:rPr>
                <a:t>Multi-axis servo control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ED6E42C5-DFBC-4281-B92C-864E6B6BB701}"/>
              </a:ext>
            </a:extLst>
          </p:cNvPr>
          <p:cNvGrpSpPr/>
          <p:nvPr/>
        </p:nvGrpSpPr>
        <p:grpSpPr>
          <a:xfrm>
            <a:off x="6219426" y="2769983"/>
            <a:ext cx="1876375" cy="1281541"/>
            <a:chOff x="6774281" y="3624399"/>
            <a:chExt cx="2563599" cy="1743679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B531D8D6-BA71-4906-9A43-294E0317B019}"/>
                </a:ext>
              </a:extLst>
            </p:cNvPr>
            <p:cNvGrpSpPr/>
            <p:nvPr/>
          </p:nvGrpSpPr>
          <p:grpSpPr>
            <a:xfrm>
              <a:off x="6774281" y="3624399"/>
              <a:ext cx="2563599" cy="1743679"/>
              <a:chOff x="6774274" y="3624385"/>
              <a:chExt cx="2563599" cy="1743679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xmlns="" id="{65AA65CC-832D-4651-82C4-D489EA8C781C}"/>
                  </a:ext>
                </a:extLst>
              </p:cNvPr>
              <p:cNvGrpSpPr/>
              <p:nvPr/>
            </p:nvGrpSpPr>
            <p:grpSpPr>
              <a:xfrm>
                <a:off x="6774274" y="3624385"/>
                <a:ext cx="2563599" cy="1743679"/>
                <a:chOff x="6774274" y="3624385"/>
                <a:chExt cx="2563599" cy="1743679"/>
              </a:xfrm>
            </p:grpSpPr>
            <p:pic>
              <p:nvPicPr>
                <p:cNvPr id="60" name="Picture 18">
                  <a:extLst>
                    <a:ext uri="{FF2B5EF4-FFF2-40B4-BE49-F238E27FC236}">
                      <a16:creationId xmlns:a16="http://schemas.microsoft.com/office/drawing/2014/main" xmlns="" id="{5E8073BC-A383-4C8B-ACBD-3EA14BA3A72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BEBA8EAE-BF5A-486C-A8C5-ECC9F3942E4B}">
                      <a14:imgProps xmlns:a14="http://schemas.microsoft.com/office/drawing/2010/main">
                        <a14:imgLayer r:embed="rId18">
                          <a14:imgEffect>
                            <a14:backgroundRemoval t="9341" b="96703" l="9091" r="88961">
                              <a14:foregroundMark x1="45455" y1="45604" x2="45455" y2="45604"/>
                              <a14:foregroundMark x1="44805" y1="87363" x2="44805" y2="87363"/>
                              <a14:foregroundMark x1="50649" y1="92857" x2="50649" y2="92857"/>
                              <a14:foregroundMark x1="55844" y1="96703" x2="55844" y2="96703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00392" y="3905587"/>
                  <a:ext cx="1237481" cy="14624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1" name="Picture 22">
                  <a:extLst>
                    <a:ext uri="{FF2B5EF4-FFF2-40B4-BE49-F238E27FC236}">
                      <a16:creationId xmlns:a16="http://schemas.microsoft.com/office/drawing/2014/main" xmlns="" id="{AF86F6DC-F4F0-476F-952E-FA9FC63C0B1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BEBA8EAE-BF5A-486C-A8C5-ECC9F3942E4B}">
                      <a14:imgProps xmlns:a14="http://schemas.microsoft.com/office/drawing/2010/main">
                        <a14:imgLayer r:embed="rId20">
                          <a14:imgEffect>
                            <a14:backgroundRemoval t="5932" b="95763" l="4886" r="93160">
                              <a14:foregroundMark x1="22801" y1="38983" x2="22801" y2="38983"/>
                              <a14:foregroundMark x1="22801" y1="38983" x2="22801" y2="38983"/>
                              <a14:foregroundMark x1="11401" y1="13983" x2="11401" y2="13983"/>
                              <a14:foregroundMark x1="19544" y1="13983" x2="19544" y2="13983"/>
                              <a14:foregroundMark x1="25081" y1="23729" x2="25081" y2="23729"/>
                              <a14:foregroundMark x1="23779" y1="41525" x2="23779" y2="41525"/>
                              <a14:foregroundMark x1="19218" y1="55085" x2="19218" y2="55085"/>
                              <a14:foregroundMark x1="19218" y1="63559" x2="19218" y2="63559"/>
                              <a14:foregroundMark x1="18893" y1="68220" x2="18893" y2="68220"/>
                              <a14:foregroundMark x1="22476" y1="68220" x2="22476" y2="68220"/>
                              <a14:foregroundMark x1="16612" y1="53814" x2="16612" y2="53814"/>
                              <a14:foregroundMark x1="14332" y1="49576" x2="13029" y2="47034"/>
                              <a14:foregroundMark x1="7166" y1="13136" x2="7166" y2="13136"/>
                              <a14:foregroundMark x1="4886" y1="21610" x2="4886" y2="21610"/>
                              <a14:foregroundMark x1="42020" y1="92797" x2="42020" y2="90254"/>
                              <a14:foregroundMark x1="93160" y1="73729" x2="93160" y2="73729"/>
                              <a14:foregroundMark x1="77199" y1="95763" x2="77199" y2="95763"/>
                              <a14:foregroundMark x1="46580" y1="5932" x2="46580" y2="5932"/>
                              <a14:foregroundMark x1="24430" y1="31780" x2="24430" y2="31780"/>
                              <a14:foregroundMark x1="19870" y1="30508" x2="19870" y2="30508"/>
                              <a14:foregroundMark x1="64821" y1="36441" x2="64821" y2="36441"/>
                              <a14:foregroundMark x1="71987" y1="37288" x2="71987" y2="37288"/>
                              <a14:foregroundMark x1="51466" y1="36441" x2="51466" y2="36441"/>
                              <a14:foregroundMark x1="57980" y1="36017" x2="57980" y2="36017"/>
                              <a14:foregroundMark x1="59935" y1="37712" x2="59935" y2="37712"/>
                              <a14:foregroundMark x1="59935" y1="35169" x2="59935" y2="35169"/>
                              <a14:foregroundMark x1="53420" y1="17797" x2="53420" y2="17797"/>
                              <a14:foregroundMark x1="60261" y1="19068" x2="60261" y2="19068"/>
                              <a14:foregroundMark x1="68078" y1="21610" x2="68078" y2="21610"/>
                              <a14:foregroundMark x1="69055" y1="18644" x2="69055" y2="18644"/>
                              <a14:foregroundMark x1="71010" y1="16949" x2="71010" y2="16949"/>
                              <a14:foregroundMark x1="76221" y1="15254" x2="76221" y2="15254"/>
                              <a14:foregroundMark x1="72313" y1="16525" x2="72313" y2="16525"/>
                              <a14:foregroundMark x1="76221" y1="17373" x2="76221" y2="17373"/>
                              <a14:foregroundMark x1="63844" y1="17797" x2="63844" y2="17797"/>
                              <a14:foregroundMark x1="63844" y1="17797" x2="62541" y2="15678"/>
                              <a14:foregroundMark x1="61564" y1="13559" x2="61564" y2="13559"/>
                              <a14:foregroundMark x1="65472" y1="12288" x2="66775" y2="11017"/>
                              <a14:foregroundMark x1="56352" y1="18220" x2="56352" y2="18220"/>
                              <a14:foregroundMark x1="42020" y1="18644" x2="42020" y2="18644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74274" y="4346956"/>
                  <a:ext cx="822062" cy="6319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xmlns="" id="{4C950733-D63E-4796-9DB2-159EB265CD7F}"/>
                    </a:ext>
                  </a:extLst>
                </p:cNvPr>
                <p:cNvCxnSpPr>
                  <a:stCxn id="61" idx="0"/>
                </p:cNvCxnSpPr>
                <p:nvPr/>
              </p:nvCxnSpPr>
              <p:spPr>
                <a:xfrm flipV="1">
                  <a:off x="7185305" y="3624385"/>
                  <a:ext cx="0" cy="722571"/>
                </a:xfrm>
                <a:prstGeom prst="line">
                  <a:avLst/>
                </a:prstGeom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9" name="Elbow Connector 34">
                <a:extLst>
                  <a:ext uri="{FF2B5EF4-FFF2-40B4-BE49-F238E27FC236}">
                    <a16:creationId xmlns:a16="http://schemas.microsoft.com/office/drawing/2014/main" xmlns="" id="{97B28DE2-28A0-4273-99EE-87C5467864D4}"/>
                  </a:ext>
                </a:extLst>
              </p:cNvPr>
              <p:cNvCxnSpPr>
                <a:stCxn id="61" idx="2"/>
              </p:cNvCxnSpPr>
              <p:nvPr/>
            </p:nvCxnSpPr>
            <p:spPr>
              <a:xfrm rot="5400000" flipH="1" flipV="1">
                <a:off x="7537456" y="4271948"/>
                <a:ext cx="354799" cy="1059103"/>
              </a:xfrm>
              <a:prstGeom prst="bentConnector4">
                <a:avLst>
                  <a:gd name="adj1" fmla="val -64431"/>
                  <a:gd name="adj2" fmla="val 69405"/>
                </a:avLst>
              </a:prstGeom>
              <a:ln>
                <a:solidFill>
                  <a:srgbClr val="FFFF0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112B262D-2495-4C75-980A-0D68DFF5FBFD}"/>
                </a:ext>
              </a:extLst>
            </p:cNvPr>
            <p:cNvSpPr txBox="1"/>
            <p:nvPr/>
          </p:nvSpPr>
          <p:spPr>
            <a:xfrm>
              <a:off x="7272305" y="3871974"/>
              <a:ext cx="1188126" cy="586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FFFFFF"/>
                  </a:solidFill>
                  <a:latin typeface="Corbel"/>
                </a:rPr>
                <a:t>Machine safety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DB15D993-7A6F-4519-81AE-C06A7CFBD313}"/>
              </a:ext>
            </a:extLst>
          </p:cNvPr>
          <p:cNvGrpSpPr/>
          <p:nvPr/>
        </p:nvGrpSpPr>
        <p:grpSpPr>
          <a:xfrm>
            <a:off x="3005099" y="4045144"/>
            <a:ext cx="1474213" cy="907397"/>
            <a:chOff x="2382702" y="5359405"/>
            <a:chExt cx="2014145" cy="1234614"/>
          </a:xfrm>
        </p:grpSpPr>
        <p:pic>
          <p:nvPicPr>
            <p:cNvPr id="64" name="Picture 17">
              <a:extLst>
                <a:ext uri="{FF2B5EF4-FFF2-40B4-BE49-F238E27FC236}">
                  <a16:creationId xmlns:a16="http://schemas.microsoft.com/office/drawing/2014/main" xmlns="" id="{42159760-0D6D-4F65-A684-59616CAB59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3242" b="98504" l="2679" r="98661">
                          <a14:foregroundMark x1="52232" y1="62594" x2="52232" y2="62594"/>
                          <a14:foregroundMark x1="67411" y1="61097" x2="67411" y2="61097"/>
                          <a14:foregroundMark x1="65625" y1="61845" x2="64286" y2="64339"/>
                          <a14:foregroundMark x1="58036" y1="70324" x2="58036" y2="70324"/>
                          <a14:foregroundMark x1="54018" y1="74564" x2="54018" y2="74564"/>
                          <a14:foregroundMark x1="53571" y1="74564" x2="52232" y2="74813"/>
                          <a14:foregroundMark x1="52232" y1="74813" x2="52232" y2="74813"/>
                          <a14:foregroundMark x1="42411" y1="63591" x2="42411" y2="60349"/>
                          <a14:foregroundMark x1="42411" y1="56608" x2="41964" y2="51372"/>
                          <a14:foregroundMark x1="41518" y1="49127" x2="41964" y2="45636"/>
                          <a14:foregroundMark x1="43750" y1="41646" x2="50446" y2="36908"/>
                          <a14:foregroundMark x1="70089" y1="42394" x2="70089" y2="42394"/>
                          <a14:foregroundMark x1="73214" y1="41646" x2="73214" y2="41646"/>
                          <a14:foregroundMark x1="73661" y1="42394" x2="73661" y2="42394"/>
                          <a14:foregroundMark x1="71429" y1="33416" x2="71429" y2="33416"/>
                          <a14:foregroundMark x1="71429" y1="31421" x2="70089" y2="27930"/>
                          <a14:foregroundMark x1="57589" y1="19202" x2="57589" y2="19202"/>
                          <a14:foregroundMark x1="57589" y1="19202" x2="54018" y2="19202"/>
                          <a14:foregroundMark x1="30357" y1="19950" x2="30357" y2="19950"/>
                          <a14:foregroundMark x1="20536" y1="25436" x2="20536" y2="25436"/>
                          <a14:foregroundMark x1="20089" y1="25686" x2="11161" y2="21945"/>
                          <a14:foregroundMark x1="37946" y1="68579" x2="37946" y2="68579"/>
                          <a14:foregroundMark x1="43750" y1="71072" x2="43750" y2="71072"/>
                          <a14:foregroundMark x1="46429" y1="74564" x2="46429" y2="74564"/>
                          <a14:foregroundMark x1="47321" y1="75062" x2="47321" y2="75062"/>
                          <a14:foregroundMark x1="48214" y1="79800" x2="48214" y2="80798"/>
                          <a14:foregroundMark x1="48214" y1="80798" x2="48214" y2="80798"/>
                          <a14:foregroundMark x1="48214" y1="82793" x2="48214" y2="83791"/>
                          <a14:foregroundMark x1="47768" y1="84788" x2="46429" y2="86783"/>
                          <a14:foregroundMark x1="45982" y1="88279" x2="45982" y2="88279"/>
                          <a14:foregroundMark x1="54018" y1="85786" x2="57589" y2="83292"/>
                          <a14:foregroundMark x1="59375" y1="82294" x2="60714" y2="81546"/>
                          <a14:foregroundMark x1="61607" y1="81297" x2="68304" y2="78055"/>
                          <a14:foregroundMark x1="70089" y1="77057" x2="75000" y2="71820"/>
                          <a14:foregroundMark x1="75446" y1="70324" x2="75893" y2="66334"/>
                          <a14:foregroundMark x1="77679" y1="61845" x2="78125" y2="58105"/>
                          <a14:foregroundMark x1="78125" y1="55611" x2="79464" y2="53865"/>
                          <a14:foregroundMark x1="80804" y1="52369" x2="83482" y2="47880"/>
                          <a14:foregroundMark x1="83482" y1="47631" x2="85268" y2="44389"/>
                          <a14:foregroundMark x1="86161" y1="42394" x2="90179" y2="38653"/>
                          <a14:foregroundMark x1="93750" y1="29426" x2="95089" y2="27182"/>
                          <a14:foregroundMark x1="98661" y1="14464" x2="98661" y2="14464"/>
                          <a14:foregroundMark x1="54018" y1="89277" x2="54018" y2="89277"/>
                          <a14:foregroundMark x1="95089" y1="73317" x2="95089" y2="73317"/>
                          <a14:foregroundMark x1="95536" y1="72319" x2="95536" y2="72319"/>
                          <a14:foregroundMark x1="36161" y1="94514" x2="36161" y2="94514"/>
                          <a14:foregroundMark x1="43304" y1="98504" x2="43304" y2="98504"/>
                          <a14:foregroundMark x1="16071" y1="72569" x2="16071" y2="72569"/>
                          <a14:foregroundMark x1="27679" y1="54863" x2="27679" y2="54863"/>
                          <a14:foregroundMark x1="27679" y1="54863" x2="27679" y2="54863"/>
                          <a14:foregroundMark x1="18304" y1="42394" x2="18304" y2="42394"/>
                          <a14:foregroundMark x1="18304" y1="42394" x2="18304" y2="42394"/>
                          <a14:foregroundMark x1="13393" y1="38903" x2="13393" y2="38903"/>
                          <a14:foregroundMark x1="13393" y1="36658" x2="12054" y2="35910"/>
                          <a14:foregroundMark x1="2679" y1="32668" x2="2679" y2="32668"/>
                          <a14:foregroundMark x1="8036" y1="37656" x2="10714" y2="42893"/>
                          <a14:foregroundMark x1="17411" y1="49626" x2="17411" y2="49626"/>
                          <a14:foregroundMark x1="22321" y1="92269" x2="22321" y2="92269"/>
                          <a14:foregroundMark x1="8482" y1="88778" x2="8482" y2="88778"/>
                          <a14:foregroundMark x1="8482" y1="88778" x2="8482" y2="88778"/>
                          <a14:foregroundMark x1="11607" y1="88030" x2="11607" y2="88030"/>
                          <a14:foregroundMark x1="20982" y1="90524" x2="20982" y2="90524"/>
                          <a14:foregroundMark x1="46429" y1="92768" x2="46429" y2="92768"/>
                          <a14:foregroundMark x1="47768" y1="94763" x2="47768" y2="94763"/>
                          <a14:foregroundMark x1="47768" y1="94763" x2="47768" y2="94763"/>
                          <a14:foregroundMark x1="45982" y1="34913" x2="45982" y2="34913"/>
                          <a14:foregroundMark x1="45982" y1="34913" x2="45982" y2="34913"/>
                          <a14:foregroundMark x1="49107" y1="32918" x2="49107" y2="32918"/>
                          <a14:foregroundMark x1="67411" y1="26933" x2="67411" y2="26933"/>
                          <a14:foregroundMark x1="88839" y1="19950" x2="88839" y2="19950"/>
                          <a14:foregroundMark x1="66518" y1="6484" x2="66518" y2="6484"/>
                          <a14:foregroundMark x1="62946" y1="11222" x2="62946" y2="11222"/>
                          <a14:foregroundMark x1="63393" y1="10723" x2="63393" y2="107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702" y="5717496"/>
              <a:ext cx="315845" cy="565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17">
              <a:extLst>
                <a:ext uri="{FF2B5EF4-FFF2-40B4-BE49-F238E27FC236}">
                  <a16:creationId xmlns:a16="http://schemas.microsoft.com/office/drawing/2014/main" xmlns="" id="{CAC613F4-AF4C-4983-96BE-DBCF52AF21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3242" b="98504" l="2679" r="98661">
                          <a14:foregroundMark x1="52232" y1="62594" x2="52232" y2="62594"/>
                          <a14:foregroundMark x1="67411" y1="61097" x2="67411" y2="61097"/>
                          <a14:foregroundMark x1="65625" y1="61845" x2="64286" y2="64339"/>
                          <a14:foregroundMark x1="58036" y1="70324" x2="58036" y2="70324"/>
                          <a14:foregroundMark x1="54018" y1="74564" x2="54018" y2="74564"/>
                          <a14:foregroundMark x1="53571" y1="74564" x2="52232" y2="74813"/>
                          <a14:foregroundMark x1="52232" y1="74813" x2="52232" y2="74813"/>
                          <a14:foregroundMark x1="42411" y1="63591" x2="42411" y2="60349"/>
                          <a14:foregroundMark x1="42411" y1="56608" x2="41964" y2="51372"/>
                          <a14:foregroundMark x1="41518" y1="49127" x2="41964" y2="45636"/>
                          <a14:foregroundMark x1="43750" y1="41646" x2="50446" y2="36908"/>
                          <a14:foregroundMark x1="70089" y1="42394" x2="70089" y2="42394"/>
                          <a14:foregroundMark x1="73214" y1="41646" x2="73214" y2="41646"/>
                          <a14:foregroundMark x1="73661" y1="42394" x2="73661" y2="42394"/>
                          <a14:foregroundMark x1="71429" y1="33416" x2="71429" y2="33416"/>
                          <a14:foregroundMark x1="71429" y1="31421" x2="70089" y2="27930"/>
                          <a14:foregroundMark x1="57589" y1="19202" x2="57589" y2="19202"/>
                          <a14:foregroundMark x1="57589" y1="19202" x2="54018" y2="19202"/>
                          <a14:foregroundMark x1="30357" y1="19950" x2="30357" y2="19950"/>
                          <a14:foregroundMark x1="20536" y1="25436" x2="20536" y2="25436"/>
                          <a14:foregroundMark x1="20089" y1="25686" x2="11161" y2="21945"/>
                          <a14:foregroundMark x1="37946" y1="68579" x2="37946" y2="68579"/>
                          <a14:foregroundMark x1="43750" y1="71072" x2="43750" y2="71072"/>
                          <a14:foregroundMark x1="46429" y1="74564" x2="46429" y2="74564"/>
                          <a14:foregroundMark x1="47321" y1="75062" x2="47321" y2="75062"/>
                          <a14:foregroundMark x1="48214" y1="79800" x2="48214" y2="80798"/>
                          <a14:foregroundMark x1="48214" y1="80798" x2="48214" y2="80798"/>
                          <a14:foregroundMark x1="48214" y1="82793" x2="48214" y2="83791"/>
                          <a14:foregroundMark x1="47768" y1="84788" x2="46429" y2="86783"/>
                          <a14:foregroundMark x1="45982" y1="88279" x2="45982" y2="88279"/>
                          <a14:foregroundMark x1="54018" y1="85786" x2="57589" y2="83292"/>
                          <a14:foregroundMark x1="59375" y1="82294" x2="60714" y2="81546"/>
                          <a14:foregroundMark x1="61607" y1="81297" x2="68304" y2="78055"/>
                          <a14:foregroundMark x1="70089" y1="77057" x2="75000" y2="71820"/>
                          <a14:foregroundMark x1="75446" y1="70324" x2="75893" y2="66334"/>
                          <a14:foregroundMark x1="77679" y1="61845" x2="78125" y2="58105"/>
                          <a14:foregroundMark x1="78125" y1="55611" x2="79464" y2="53865"/>
                          <a14:foregroundMark x1="80804" y1="52369" x2="83482" y2="47880"/>
                          <a14:foregroundMark x1="83482" y1="47631" x2="85268" y2="44389"/>
                          <a14:foregroundMark x1="86161" y1="42394" x2="90179" y2="38653"/>
                          <a14:foregroundMark x1="93750" y1="29426" x2="95089" y2="27182"/>
                          <a14:foregroundMark x1="98661" y1="14464" x2="98661" y2="14464"/>
                          <a14:foregroundMark x1="54018" y1="89277" x2="54018" y2="89277"/>
                          <a14:foregroundMark x1="95089" y1="73317" x2="95089" y2="73317"/>
                          <a14:foregroundMark x1="95536" y1="72319" x2="95536" y2="72319"/>
                          <a14:foregroundMark x1="36161" y1="94514" x2="36161" y2="94514"/>
                          <a14:foregroundMark x1="43304" y1="98504" x2="43304" y2="98504"/>
                          <a14:foregroundMark x1="16071" y1="72569" x2="16071" y2="72569"/>
                          <a14:foregroundMark x1="27679" y1="54863" x2="27679" y2="54863"/>
                          <a14:foregroundMark x1="27679" y1="54863" x2="27679" y2="54863"/>
                          <a14:foregroundMark x1="18304" y1="42394" x2="18304" y2="42394"/>
                          <a14:foregroundMark x1="18304" y1="42394" x2="18304" y2="42394"/>
                          <a14:foregroundMark x1="13393" y1="38903" x2="13393" y2="38903"/>
                          <a14:foregroundMark x1="13393" y1="36658" x2="12054" y2="35910"/>
                          <a14:foregroundMark x1="2679" y1="32668" x2="2679" y2="32668"/>
                          <a14:foregroundMark x1="8036" y1="37656" x2="10714" y2="42893"/>
                          <a14:foregroundMark x1="17411" y1="49626" x2="17411" y2="49626"/>
                          <a14:foregroundMark x1="22321" y1="92269" x2="22321" y2="92269"/>
                          <a14:foregroundMark x1="8482" y1="88778" x2="8482" y2="88778"/>
                          <a14:foregroundMark x1="8482" y1="88778" x2="8482" y2="88778"/>
                          <a14:foregroundMark x1="11607" y1="88030" x2="11607" y2="88030"/>
                          <a14:foregroundMark x1="20982" y1="90524" x2="20982" y2="90524"/>
                          <a14:foregroundMark x1="46429" y1="92768" x2="46429" y2="92768"/>
                          <a14:foregroundMark x1="47768" y1="94763" x2="47768" y2="94763"/>
                          <a14:foregroundMark x1="47768" y1="94763" x2="47768" y2="94763"/>
                          <a14:foregroundMark x1="45982" y1="34913" x2="45982" y2="34913"/>
                          <a14:foregroundMark x1="45982" y1="34913" x2="45982" y2="34913"/>
                          <a14:foregroundMark x1="49107" y1="32918" x2="49107" y2="32918"/>
                          <a14:foregroundMark x1="67411" y1="26933" x2="67411" y2="26933"/>
                          <a14:foregroundMark x1="88839" y1="19950" x2="88839" y2="19950"/>
                          <a14:foregroundMark x1="66518" y1="6484" x2="66518" y2="6484"/>
                          <a14:foregroundMark x1="62946" y1="11222" x2="62946" y2="11222"/>
                          <a14:foregroundMark x1="63393" y1="10723" x2="63393" y2="107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5346" y="5725675"/>
              <a:ext cx="315845" cy="565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Picture 17">
              <a:extLst>
                <a:ext uri="{FF2B5EF4-FFF2-40B4-BE49-F238E27FC236}">
                  <a16:creationId xmlns:a16="http://schemas.microsoft.com/office/drawing/2014/main" xmlns="" id="{D33B25F5-3BDD-469B-BA1F-D7AF99476D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3242" b="98504" l="2679" r="98661">
                          <a14:foregroundMark x1="52232" y1="62594" x2="52232" y2="62594"/>
                          <a14:foregroundMark x1="67411" y1="61097" x2="67411" y2="61097"/>
                          <a14:foregroundMark x1="65625" y1="61845" x2="64286" y2="64339"/>
                          <a14:foregroundMark x1="58036" y1="70324" x2="58036" y2="70324"/>
                          <a14:foregroundMark x1="54018" y1="74564" x2="54018" y2="74564"/>
                          <a14:foregroundMark x1="53571" y1="74564" x2="52232" y2="74813"/>
                          <a14:foregroundMark x1="52232" y1="74813" x2="52232" y2="74813"/>
                          <a14:foregroundMark x1="42411" y1="63591" x2="42411" y2="60349"/>
                          <a14:foregroundMark x1="42411" y1="56608" x2="41964" y2="51372"/>
                          <a14:foregroundMark x1="41518" y1="49127" x2="41964" y2="45636"/>
                          <a14:foregroundMark x1="43750" y1="41646" x2="50446" y2="36908"/>
                          <a14:foregroundMark x1="70089" y1="42394" x2="70089" y2="42394"/>
                          <a14:foregroundMark x1="73214" y1="41646" x2="73214" y2="41646"/>
                          <a14:foregroundMark x1="73661" y1="42394" x2="73661" y2="42394"/>
                          <a14:foregroundMark x1="71429" y1="33416" x2="71429" y2="33416"/>
                          <a14:foregroundMark x1="71429" y1="31421" x2="70089" y2="27930"/>
                          <a14:foregroundMark x1="57589" y1="19202" x2="57589" y2="19202"/>
                          <a14:foregroundMark x1="57589" y1="19202" x2="54018" y2="19202"/>
                          <a14:foregroundMark x1="30357" y1="19950" x2="30357" y2="19950"/>
                          <a14:foregroundMark x1="20536" y1="25436" x2="20536" y2="25436"/>
                          <a14:foregroundMark x1="20089" y1="25686" x2="11161" y2="21945"/>
                          <a14:foregroundMark x1="37946" y1="68579" x2="37946" y2="68579"/>
                          <a14:foregroundMark x1="43750" y1="71072" x2="43750" y2="71072"/>
                          <a14:foregroundMark x1="46429" y1="74564" x2="46429" y2="74564"/>
                          <a14:foregroundMark x1="47321" y1="75062" x2="47321" y2="75062"/>
                          <a14:foregroundMark x1="48214" y1="79800" x2="48214" y2="80798"/>
                          <a14:foregroundMark x1="48214" y1="80798" x2="48214" y2="80798"/>
                          <a14:foregroundMark x1="48214" y1="82793" x2="48214" y2="83791"/>
                          <a14:foregroundMark x1="47768" y1="84788" x2="46429" y2="86783"/>
                          <a14:foregroundMark x1="45982" y1="88279" x2="45982" y2="88279"/>
                          <a14:foregroundMark x1="54018" y1="85786" x2="57589" y2="83292"/>
                          <a14:foregroundMark x1="59375" y1="82294" x2="60714" y2="81546"/>
                          <a14:foregroundMark x1="61607" y1="81297" x2="68304" y2="78055"/>
                          <a14:foregroundMark x1="70089" y1="77057" x2="75000" y2="71820"/>
                          <a14:foregroundMark x1="75446" y1="70324" x2="75893" y2="66334"/>
                          <a14:foregroundMark x1="77679" y1="61845" x2="78125" y2="58105"/>
                          <a14:foregroundMark x1="78125" y1="55611" x2="79464" y2="53865"/>
                          <a14:foregroundMark x1="80804" y1="52369" x2="83482" y2="47880"/>
                          <a14:foregroundMark x1="83482" y1="47631" x2="85268" y2="44389"/>
                          <a14:foregroundMark x1="86161" y1="42394" x2="90179" y2="38653"/>
                          <a14:foregroundMark x1="93750" y1="29426" x2="95089" y2="27182"/>
                          <a14:foregroundMark x1="98661" y1="14464" x2="98661" y2="14464"/>
                          <a14:foregroundMark x1="54018" y1="89277" x2="54018" y2="89277"/>
                          <a14:foregroundMark x1="95089" y1="73317" x2="95089" y2="73317"/>
                          <a14:foregroundMark x1="95536" y1="72319" x2="95536" y2="72319"/>
                          <a14:foregroundMark x1="36161" y1="94514" x2="36161" y2="94514"/>
                          <a14:foregroundMark x1="43304" y1="98504" x2="43304" y2="98504"/>
                          <a14:foregroundMark x1="16071" y1="72569" x2="16071" y2="72569"/>
                          <a14:foregroundMark x1="27679" y1="54863" x2="27679" y2="54863"/>
                          <a14:foregroundMark x1="27679" y1="54863" x2="27679" y2="54863"/>
                          <a14:foregroundMark x1="18304" y1="42394" x2="18304" y2="42394"/>
                          <a14:foregroundMark x1="18304" y1="42394" x2="18304" y2="42394"/>
                          <a14:foregroundMark x1="13393" y1="38903" x2="13393" y2="38903"/>
                          <a14:foregroundMark x1="13393" y1="36658" x2="12054" y2="35910"/>
                          <a14:foregroundMark x1="2679" y1="32668" x2="2679" y2="32668"/>
                          <a14:foregroundMark x1="8036" y1="37656" x2="10714" y2="42893"/>
                          <a14:foregroundMark x1="17411" y1="49626" x2="17411" y2="49626"/>
                          <a14:foregroundMark x1="22321" y1="92269" x2="22321" y2="92269"/>
                          <a14:foregroundMark x1="8482" y1="88778" x2="8482" y2="88778"/>
                          <a14:foregroundMark x1="8482" y1="88778" x2="8482" y2="88778"/>
                          <a14:foregroundMark x1="11607" y1="88030" x2="11607" y2="88030"/>
                          <a14:foregroundMark x1="20982" y1="90524" x2="20982" y2="90524"/>
                          <a14:foregroundMark x1="46429" y1="92768" x2="46429" y2="92768"/>
                          <a14:foregroundMark x1="47768" y1="94763" x2="47768" y2="94763"/>
                          <a14:foregroundMark x1="47768" y1="94763" x2="47768" y2="94763"/>
                          <a14:foregroundMark x1="45982" y1="34913" x2="45982" y2="34913"/>
                          <a14:foregroundMark x1="45982" y1="34913" x2="45982" y2="34913"/>
                          <a14:foregroundMark x1="49107" y1="32918" x2="49107" y2="32918"/>
                          <a14:foregroundMark x1="67411" y1="26933" x2="67411" y2="26933"/>
                          <a14:foregroundMark x1="88839" y1="19950" x2="88839" y2="19950"/>
                          <a14:foregroundMark x1="66518" y1="6484" x2="66518" y2="6484"/>
                          <a14:foregroundMark x1="62946" y1="11222" x2="62946" y2="11222"/>
                          <a14:foregroundMark x1="63393" y1="10723" x2="63393" y2="107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7944" y="5717496"/>
              <a:ext cx="315845" cy="565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Picture 17">
              <a:extLst>
                <a:ext uri="{FF2B5EF4-FFF2-40B4-BE49-F238E27FC236}">
                  <a16:creationId xmlns:a16="http://schemas.microsoft.com/office/drawing/2014/main" xmlns="" id="{5F5183F2-42C3-4AEC-AA59-D15C2AA2B0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3242" b="98504" l="2679" r="98661">
                          <a14:foregroundMark x1="52232" y1="62594" x2="52232" y2="62594"/>
                          <a14:foregroundMark x1="67411" y1="61097" x2="67411" y2="61097"/>
                          <a14:foregroundMark x1="65625" y1="61845" x2="64286" y2="64339"/>
                          <a14:foregroundMark x1="58036" y1="70324" x2="58036" y2="70324"/>
                          <a14:foregroundMark x1="54018" y1="74564" x2="54018" y2="74564"/>
                          <a14:foregroundMark x1="53571" y1="74564" x2="52232" y2="74813"/>
                          <a14:foregroundMark x1="52232" y1="74813" x2="52232" y2="74813"/>
                          <a14:foregroundMark x1="42411" y1="63591" x2="42411" y2="60349"/>
                          <a14:foregroundMark x1="42411" y1="56608" x2="41964" y2="51372"/>
                          <a14:foregroundMark x1="41518" y1="49127" x2="41964" y2="45636"/>
                          <a14:foregroundMark x1="43750" y1="41646" x2="50446" y2="36908"/>
                          <a14:foregroundMark x1="70089" y1="42394" x2="70089" y2="42394"/>
                          <a14:foregroundMark x1="73214" y1="41646" x2="73214" y2="41646"/>
                          <a14:foregroundMark x1="73661" y1="42394" x2="73661" y2="42394"/>
                          <a14:foregroundMark x1="71429" y1="33416" x2="71429" y2="33416"/>
                          <a14:foregroundMark x1="71429" y1="31421" x2="70089" y2="27930"/>
                          <a14:foregroundMark x1="57589" y1="19202" x2="57589" y2="19202"/>
                          <a14:foregroundMark x1="57589" y1="19202" x2="54018" y2="19202"/>
                          <a14:foregroundMark x1="30357" y1="19950" x2="30357" y2="19950"/>
                          <a14:foregroundMark x1="20536" y1="25436" x2="20536" y2="25436"/>
                          <a14:foregroundMark x1="20089" y1="25686" x2="11161" y2="21945"/>
                          <a14:foregroundMark x1="37946" y1="68579" x2="37946" y2="68579"/>
                          <a14:foregroundMark x1="43750" y1="71072" x2="43750" y2="71072"/>
                          <a14:foregroundMark x1="46429" y1="74564" x2="46429" y2="74564"/>
                          <a14:foregroundMark x1="47321" y1="75062" x2="47321" y2="75062"/>
                          <a14:foregroundMark x1="48214" y1="79800" x2="48214" y2="80798"/>
                          <a14:foregroundMark x1="48214" y1="80798" x2="48214" y2="80798"/>
                          <a14:foregroundMark x1="48214" y1="82793" x2="48214" y2="83791"/>
                          <a14:foregroundMark x1="47768" y1="84788" x2="46429" y2="86783"/>
                          <a14:foregroundMark x1="45982" y1="88279" x2="45982" y2="88279"/>
                          <a14:foregroundMark x1="54018" y1="85786" x2="57589" y2="83292"/>
                          <a14:foregroundMark x1="59375" y1="82294" x2="60714" y2="81546"/>
                          <a14:foregroundMark x1="61607" y1="81297" x2="68304" y2="78055"/>
                          <a14:foregroundMark x1="70089" y1="77057" x2="75000" y2="71820"/>
                          <a14:foregroundMark x1="75446" y1="70324" x2="75893" y2="66334"/>
                          <a14:foregroundMark x1="77679" y1="61845" x2="78125" y2="58105"/>
                          <a14:foregroundMark x1="78125" y1="55611" x2="79464" y2="53865"/>
                          <a14:foregroundMark x1="80804" y1="52369" x2="83482" y2="47880"/>
                          <a14:foregroundMark x1="83482" y1="47631" x2="85268" y2="44389"/>
                          <a14:foregroundMark x1="86161" y1="42394" x2="90179" y2="38653"/>
                          <a14:foregroundMark x1="93750" y1="29426" x2="95089" y2="27182"/>
                          <a14:foregroundMark x1="98661" y1="14464" x2="98661" y2="14464"/>
                          <a14:foregroundMark x1="54018" y1="89277" x2="54018" y2="89277"/>
                          <a14:foregroundMark x1="95089" y1="73317" x2="95089" y2="73317"/>
                          <a14:foregroundMark x1="95536" y1="72319" x2="95536" y2="72319"/>
                          <a14:foregroundMark x1="36161" y1="94514" x2="36161" y2="94514"/>
                          <a14:foregroundMark x1="43304" y1="98504" x2="43304" y2="98504"/>
                          <a14:foregroundMark x1="16071" y1="72569" x2="16071" y2="72569"/>
                          <a14:foregroundMark x1="27679" y1="54863" x2="27679" y2="54863"/>
                          <a14:foregroundMark x1="27679" y1="54863" x2="27679" y2="54863"/>
                          <a14:foregroundMark x1="18304" y1="42394" x2="18304" y2="42394"/>
                          <a14:foregroundMark x1="18304" y1="42394" x2="18304" y2="42394"/>
                          <a14:foregroundMark x1="13393" y1="38903" x2="13393" y2="38903"/>
                          <a14:foregroundMark x1="13393" y1="36658" x2="12054" y2="35910"/>
                          <a14:foregroundMark x1="2679" y1="32668" x2="2679" y2="32668"/>
                          <a14:foregroundMark x1="8036" y1="37656" x2="10714" y2="42893"/>
                          <a14:foregroundMark x1="17411" y1="49626" x2="17411" y2="49626"/>
                          <a14:foregroundMark x1="22321" y1="92269" x2="22321" y2="92269"/>
                          <a14:foregroundMark x1="8482" y1="88778" x2="8482" y2="88778"/>
                          <a14:foregroundMark x1="8482" y1="88778" x2="8482" y2="88778"/>
                          <a14:foregroundMark x1="11607" y1="88030" x2="11607" y2="88030"/>
                          <a14:foregroundMark x1="20982" y1="90524" x2="20982" y2="90524"/>
                          <a14:foregroundMark x1="46429" y1="92768" x2="46429" y2="92768"/>
                          <a14:foregroundMark x1="47768" y1="94763" x2="47768" y2="94763"/>
                          <a14:foregroundMark x1="47768" y1="94763" x2="47768" y2="94763"/>
                          <a14:foregroundMark x1="45982" y1="34913" x2="45982" y2="34913"/>
                          <a14:foregroundMark x1="45982" y1="34913" x2="45982" y2="34913"/>
                          <a14:foregroundMark x1="49107" y1="32918" x2="49107" y2="32918"/>
                          <a14:foregroundMark x1="67411" y1="26933" x2="67411" y2="26933"/>
                          <a14:foregroundMark x1="88839" y1="19950" x2="88839" y2="19950"/>
                          <a14:foregroundMark x1="66518" y1="6484" x2="66518" y2="6484"/>
                          <a14:foregroundMark x1="62946" y1="11222" x2="62946" y2="11222"/>
                          <a14:foregroundMark x1="63393" y1="10723" x2="63393" y2="107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1002" y="5717496"/>
              <a:ext cx="315845" cy="565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E9D19673-ACE8-448F-A13A-5A6E0429387B}"/>
                </a:ext>
              </a:extLst>
            </p:cNvPr>
            <p:cNvCxnSpPr/>
            <p:nvPr/>
          </p:nvCxnSpPr>
          <p:spPr>
            <a:xfrm flipV="1">
              <a:off x="2579849" y="5373230"/>
              <a:ext cx="0" cy="344266"/>
            </a:xfrm>
            <a:prstGeom prst="line">
              <a:avLst/>
            </a:prstGeom>
            <a:ln>
              <a:solidFill>
                <a:srgbClr val="5BD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E6A76308-DB1A-4B3E-8879-A14A7FE8EAC3}"/>
                </a:ext>
              </a:extLst>
            </p:cNvPr>
            <p:cNvCxnSpPr>
              <a:stCxn id="65" idx="0"/>
            </p:cNvCxnSpPr>
            <p:nvPr/>
          </p:nvCxnSpPr>
          <p:spPr>
            <a:xfrm flipV="1">
              <a:off x="3133269" y="5359405"/>
              <a:ext cx="0" cy="366270"/>
            </a:xfrm>
            <a:prstGeom prst="line">
              <a:avLst/>
            </a:prstGeom>
            <a:ln>
              <a:solidFill>
                <a:srgbClr val="5BD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3B881644-5D84-42F2-9F5B-595C4B1406AE}"/>
                </a:ext>
              </a:extLst>
            </p:cNvPr>
            <p:cNvCxnSpPr>
              <a:stCxn id="66" idx="0"/>
            </p:cNvCxnSpPr>
            <p:nvPr/>
          </p:nvCxnSpPr>
          <p:spPr>
            <a:xfrm flipH="1" flipV="1">
              <a:off x="3715866" y="5373230"/>
              <a:ext cx="1" cy="344266"/>
            </a:xfrm>
            <a:prstGeom prst="line">
              <a:avLst/>
            </a:prstGeom>
            <a:ln>
              <a:solidFill>
                <a:srgbClr val="5BD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12753E4D-79A8-42CA-9B5A-A7A52C2AF1F8}"/>
                </a:ext>
              </a:extLst>
            </p:cNvPr>
            <p:cNvCxnSpPr>
              <a:stCxn id="67" idx="0"/>
            </p:cNvCxnSpPr>
            <p:nvPr/>
          </p:nvCxnSpPr>
          <p:spPr>
            <a:xfrm flipH="1" flipV="1">
              <a:off x="4238924" y="5373230"/>
              <a:ext cx="1" cy="344266"/>
            </a:xfrm>
            <a:prstGeom prst="line">
              <a:avLst/>
            </a:prstGeom>
            <a:ln>
              <a:solidFill>
                <a:srgbClr val="5BD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72BAF636-EC38-4B07-91C8-3602CBD0AE17}"/>
                </a:ext>
              </a:extLst>
            </p:cNvPr>
            <p:cNvSpPr txBox="1"/>
            <p:nvPr/>
          </p:nvSpPr>
          <p:spPr>
            <a:xfrm>
              <a:off x="2626921" y="6238070"/>
              <a:ext cx="1686819" cy="3559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FFFFFF"/>
                  </a:solidFill>
                  <a:latin typeface="Corbel"/>
                </a:rPr>
                <a:t>Advanced sensors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AA2ED662-3052-4DFD-A584-8FE68DA671C6}"/>
              </a:ext>
            </a:extLst>
          </p:cNvPr>
          <p:cNvGrpSpPr/>
          <p:nvPr/>
        </p:nvGrpSpPr>
        <p:grpSpPr>
          <a:xfrm>
            <a:off x="4881296" y="4029929"/>
            <a:ext cx="1874398" cy="1266094"/>
            <a:chOff x="4946055" y="5338695"/>
            <a:chExt cx="2560899" cy="1722661"/>
          </a:xfrm>
        </p:grpSpPr>
        <p:pic>
          <p:nvPicPr>
            <p:cNvPr id="74" name="Picture 21" descr="Image result for omron e2a">
              <a:extLst>
                <a:ext uri="{FF2B5EF4-FFF2-40B4-BE49-F238E27FC236}">
                  <a16:creationId xmlns:a16="http://schemas.microsoft.com/office/drawing/2014/main" xmlns="" id="{60466E42-C0E5-4DFC-B73E-2CE49B4242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9655" b="89655" l="3333" r="90000">
                          <a14:foregroundMark x1="49333" y1="44828" x2="49333" y2="44828"/>
                          <a14:foregroundMark x1="33333" y1="62759" x2="33333" y2="62759"/>
                          <a14:foregroundMark x1="28000" y1="62069" x2="28000" y2="62069"/>
                          <a14:foregroundMark x1="21333" y1="80690" x2="21333" y2="80690"/>
                          <a14:foregroundMark x1="27333" y1="82759" x2="27333" y2="82759"/>
                          <a14:foregroundMark x1="32000" y1="86897" x2="32000" y2="86897"/>
                          <a14:foregroundMark x1="22667" y1="84138" x2="22667" y2="84138"/>
                          <a14:foregroundMark x1="14667" y1="84138" x2="14667" y2="84138"/>
                          <a14:foregroundMark x1="14667" y1="20690" x2="14667" y2="20690"/>
                          <a14:foregroundMark x1="34667" y1="20690" x2="34667" y2="20690"/>
                          <a14:foregroundMark x1="18000" y1="41379" x2="18000" y2="41379"/>
                          <a14:foregroundMark x1="21333" y1="42759" x2="21333" y2="42759"/>
                          <a14:foregroundMark x1="23333" y1="41379" x2="23333" y2="41379"/>
                          <a14:foregroundMark x1="3333" y1="35862" x2="4000" y2="35172"/>
                          <a14:foregroundMark x1="9333" y1="55172" x2="9333" y2="55172"/>
                          <a14:foregroundMark x1="23333" y1="59310" x2="23333" y2="59310"/>
                          <a14:foregroundMark x1="14667" y1="57931" x2="14667" y2="579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6055" y="5338695"/>
              <a:ext cx="1686419" cy="1722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5F7D129D-5627-4D36-9C64-9D03DEFC05A6}"/>
                </a:ext>
              </a:extLst>
            </p:cNvPr>
            <p:cNvCxnSpPr/>
            <p:nvPr/>
          </p:nvCxnSpPr>
          <p:spPr>
            <a:xfrm flipV="1">
              <a:off x="4946055" y="5373231"/>
              <a:ext cx="1" cy="1224121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3ABAFC35-34C0-4BAF-B078-21D59EBFBC4E}"/>
                </a:ext>
              </a:extLst>
            </p:cNvPr>
            <p:cNvSpPr txBox="1"/>
            <p:nvPr/>
          </p:nvSpPr>
          <p:spPr>
            <a:xfrm>
              <a:off x="6129128" y="5424788"/>
              <a:ext cx="1377826" cy="816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FFFFFF"/>
                  </a:solidFill>
                  <a:latin typeface="Corbel"/>
                </a:rPr>
                <a:t>General purpose sensors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BDC7A9F5-6AEB-4C9E-AA8F-E6E4A4010281}"/>
              </a:ext>
            </a:extLst>
          </p:cNvPr>
          <p:cNvGrpSpPr/>
          <p:nvPr/>
        </p:nvGrpSpPr>
        <p:grpSpPr>
          <a:xfrm>
            <a:off x="3057792" y="1372793"/>
            <a:ext cx="1603742" cy="1313159"/>
            <a:chOff x="2454694" y="1723376"/>
            <a:chExt cx="2191115" cy="1786698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BC6FAE4E-D6F3-4978-87C2-48807E443AF5}"/>
                </a:ext>
              </a:extLst>
            </p:cNvPr>
            <p:cNvGrpSpPr/>
            <p:nvPr/>
          </p:nvGrpSpPr>
          <p:grpSpPr>
            <a:xfrm>
              <a:off x="2454694" y="1723376"/>
              <a:ext cx="2191115" cy="1786698"/>
              <a:chOff x="2561376" y="1768022"/>
              <a:chExt cx="2191115" cy="1786698"/>
            </a:xfrm>
          </p:grpSpPr>
          <p:pic>
            <p:nvPicPr>
              <p:cNvPr id="80" name="Picture 16">
                <a:extLst>
                  <a:ext uri="{FF2B5EF4-FFF2-40B4-BE49-F238E27FC236}">
                    <a16:creationId xmlns:a16="http://schemas.microsoft.com/office/drawing/2014/main" xmlns="" id="{EB8AECAE-8A30-40E7-9344-F3DE7F6E71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backgroundRemoval t="6739" b="93531" l="7206" r="94903">
                            <a14:foregroundMark x1="7557" y1="80593" x2="7557" y2="80593"/>
                            <a14:foregroundMark x1="31459" y1="93531" x2="31459" y2="93531"/>
                            <a14:foregroundMark x1="52548" y1="87332" x2="52548" y2="87332"/>
                            <a14:foregroundMark x1="61336" y1="88140" x2="61336" y2="88140"/>
                            <a14:foregroundMark x1="88225" y1="86792" x2="88225" y2="86792"/>
                            <a14:foregroundMark x1="85589" y1="63342" x2="85589" y2="63342"/>
                            <a14:foregroundMark x1="76450" y1="83827" x2="76450" y2="83827"/>
                            <a14:foregroundMark x1="75923" y1="83827" x2="75923" y2="83827"/>
                            <a14:foregroundMark x1="60105" y1="76819" x2="60105" y2="76819"/>
                            <a14:foregroundMark x1="60105" y1="76819" x2="60105" y2="76819"/>
                            <a14:foregroundMark x1="60105" y1="76819" x2="60105" y2="76819"/>
                            <a14:foregroundMark x1="57293" y1="76280" x2="56942" y2="73854"/>
                            <a14:foregroundMark x1="56942" y1="73315" x2="56942" y2="73315"/>
                            <a14:foregroundMark x1="56942" y1="73315" x2="56942" y2="73315"/>
                            <a14:foregroundMark x1="72408" y1="74394" x2="72408" y2="74394"/>
                            <a14:foregroundMark x1="72408" y1="74394" x2="72408" y2="74394"/>
                            <a14:foregroundMark x1="65554" y1="69542" x2="65554" y2="69542"/>
                            <a14:foregroundMark x1="55712" y1="68194" x2="55712" y2="68194"/>
                            <a14:foregroundMark x1="55712" y1="68194" x2="55712" y2="68194"/>
                            <a14:foregroundMark x1="58875" y1="23989" x2="58875" y2="23989"/>
                            <a14:foregroundMark x1="64675" y1="22911" x2="64675" y2="22911"/>
                            <a14:foregroundMark x1="65554" y1="22911" x2="65554" y2="22911"/>
                            <a14:foregroundMark x1="68190" y1="23989" x2="76274" y2="27763"/>
                            <a14:foregroundMark x1="80492" y1="27763" x2="80492" y2="27763"/>
                            <a14:foregroundMark x1="80492" y1="27763" x2="80492" y2="27763"/>
                            <a14:foregroundMark x1="82953" y1="37197" x2="82953" y2="37197"/>
                            <a14:foregroundMark x1="83656" y1="28302" x2="83656" y2="28302"/>
                            <a14:foregroundMark x1="86116" y1="21024" x2="86116" y2="21024"/>
                            <a14:foregroundMark x1="86116" y1="15903" x2="86116" y2="15903"/>
                            <a14:foregroundMark x1="85764" y1="14825" x2="81722" y2="14825"/>
                            <a14:foregroundMark x1="80316" y1="14825" x2="80316" y2="14825"/>
                            <a14:foregroundMark x1="74868" y1="15364" x2="73989" y2="15364"/>
                            <a14:foregroundMark x1="69947" y1="15364" x2="69947" y2="15364"/>
                            <a14:foregroundMark x1="52548" y1="15364" x2="52548" y2="15364"/>
                            <a14:foregroundMark x1="53251" y1="19677" x2="53251" y2="19677"/>
                            <a14:foregroundMark x1="80844" y1="58221" x2="80844" y2="58221"/>
                            <a14:foregroundMark x1="87346" y1="42049" x2="87346" y2="42049"/>
                            <a14:foregroundMark x1="88049" y1="27224" x2="88049" y2="27224"/>
                            <a14:foregroundMark x1="94200" y1="55795" x2="94200" y2="55795"/>
                            <a14:foregroundMark x1="87346" y1="60108" x2="87346" y2="60108"/>
                            <a14:foregroundMark x1="86467" y1="35310" x2="86467" y2="35310"/>
                            <a14:foregroundMark x1="83304" y1="59030" x2="83304" y2="59030"/>
                            <a14:foregroundMark x1="84007" y1="50674" x2="84007" y2="50674"/>
                            <a14:foregroundMark x1="87698" y1="52022" x2="87698" y2="52022"/>
                            <a14:foregroundMark x1="87698" y1="69542" x2="87698" y2="68194"/>
                            <a14:foregroundMark x1="71880" y1="82480" x2="71880" y2="82480"/>
                            <a14:foregroundMark x1="67487" y1="83558" x2="67487" y2="83558"/>
                            <a14:foregroundMark x1="67487" y1="81941" x2="67487" y2="81941"/>
                            <a14:foregroundMark x1="65026" y1="80054" x2="65026" y2="80054"/>
                            <a14:foregroundMark x1="79262" y1="86253" x2="79262" y2="86253"/>
                            <a14:foregroundMark x1="80316" y1="67116" x2="80316" y2="67116"/>
                            <a14:foregroundMark x1="80492" y1="81402" x2="80492" y2="81402"/>
                            <a14:foregroundMark x1="80844" y1="81402" x2="80844" y2="81402"/>
                            <a14:foregroundMark x1="83304" y1="83827" x2="83304" y2="83827"/>
                            <a14:foregroundMark x1="83304" y1="83827" x2="83304" y2="83827"/>
                            <a14:foregroundMark x1="86116" y1="81132" x2="86116" y2="81132"/>
                            <a14:foregroundMark x1="86116" y1="81132" x2="86116" y2="81132"/>
                            <a14:foregroundMark x1="92267" y1="84367" x2="92267" y2="84367"/>
                            <a14:foregroundMark x1="92267" y1="84367" x2="92267" y2="84367"/>
                            <a14:foregroundMark x1="92267" y1="84367" x2="92267" y2="84367"/>
                            <a14:foregroundMark x1="92267" y1="84367" x2="92267" y2="84367"/>
                            <a14:foregroundMark x1="92267" y1="84906" x2="92267" y2="84906"/>
                            <a14:foregroundMark x1="90158" y1="86253" x2="90158" y2="86253"/>
                            <a14:foregroundMark x1="89631" y1="85445" x2="89631" y2="85445"/>
                            <a14:foregroundMark x1="76801" y1="79515" x2="76801" y2="79515"/>
                            <a14:foregroundMark x1="76801" y1="79515" x2="76801" y2="79515"/>
                            <a14:foregroundMark x1="89631" y1="90566" x2="89631" y2="90566"/>
                            <a14:foregroundMark x1="95079" y1="69272" x2="95079" y2="69272"/>
                            <a14:foregroundMark x1="88928" y1="11051" x2="88928" y2="11051"/>
                            <a14:foregroundMark x1="80316" y1="6739" x2="80316" y2="6739"/>
                            <a14:foregroundMark x1="73989" y1="9704" x2="73989" y2="9704"/>
                            <a14:foregroundMark x1="84886" y1="11590" x2="84886" y2="11590"/>
                            <a14:foregroundMark x1="84359" y1="9164" x2="84359" y2="9164"/>
                            <a14:foregroundMark x1="75923" y1="9164" x2="75923" y2="9164"/>
                            <a14:foregroundMark x1="68190" y1="8086" x2="68190" y2="8086"/>
                            <a14:foregroundMark x1="61336" y1="9704" x2="61336" y2="9704"/>
                            <a14:foregroundMark x1="65026" y1="9164" x2="65026" y2="9164"/>
                            <a14:foregroundMark x1="58172" y1="11051" x2="58172" y2="11051"/>
                            <a14:foregroundMark x1="44815" y1="10512" x2="44815" y2="10512"/>
                            <a14:foregroundMark x1="49561" y1="8625" x2="49561" y2="8625"/>
                            <a14:foregroundMark x1="43585" y1="22372" x2="43585" y2="22372"/>
                            <a14:foregroundMark x1="41125" y1="33423" x2="41125" y2="32075"/>
                            <a14:foregroundMark x1="40422" y1="42049" x2="40422" y2="42049"/>
                            <a14:foregroundMark x1="40422" y1="42049" x2="40422" y2="42049"/>
                            <a14:foregroundMark x1="41125" y1="50674" x2="41125" y2="50674"/>
                            <a14:foregroundMark x1="41125" y1="55256" x2="41125" y2="55256"/>
                            <a14:foregroundMark x1="40422" y1="26146" x2="40422" y2="26146"/>
                            <a14:foregroundMark x1="41652" y1="19137" x2="41652" y2="19137"/>
                            <a14:foregroundMark x1="42355" y1="13477" x2="42355" y2="13477"/>
                            <a14:foregroundMark x1="42004" y1="8086" x2="42004" y2="8086"/>
                            <a14:foregroundMark x1="41652" y1="29650" x2="41652" y2="29650"/>
                            <a14:foregroundMark x1="53251" y1="9164" x2="53251" y2="9164"/>
                            <a14:foregroundMark x1="57645" y1="7817" x2="57645" y2="7817"/>
                            <a14:foregroundMark x1="54482" y1="6739" x2="54482" y2="6739"/>
                            <a14:foregroundMark x1="47627" y1="9164" x2="47627" y2="916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1376" y="2126067"/>
                <a:ext cx="2191115" cy="14286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xmlns="" id="{15FC90D4-60FB-4397-B4EC-ED9195D458BD}"/>
                  </a:ext>
                </a:extLst>
              </p:cNvPr>
              <p:cNvCxnSpPr/>
              <p:nvPr/>
            </p:nvCxnSpPr>
            <p:spPr>
              <a:xfrm flipV="1">
                <a:off x="3736619" y="1768022"/>
                <a:ext cx="0" cy="36620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D25A7FC7-915F-454B-AE25-6BB350CC5F0B}"/>
                </a:ext>
              </a:extLst>
            </p:cNvPr>
            <p:cNvSpPr txBox="1"/>
            <p:nvPr/>
          </p:nvSpPr>
          <p:spPr>
            <a:xfrm>
              <a:off x="2488454" y="1820158"/>
              <a:ext cx="1351732" cy="3559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FFFFFF"/>
                  </a:solidFill>
                  <a:latin typeface="Corbel"/>
                </a:rPr>
                <a:t>Vision system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6B0A93B3-E145-43EC-B64F-77CBD7B250B6}"/>
              </a:ext>
            </a:extLst>
          </p:cNvPr>
          <p:cNvGrpSpPr/>
          <p:nvPr/>
        </p:nvGrpSpPr>
        <p:grpSpPr>
          <a:xfrm>
            <a:off x="4576010" y="1341344"/>
            <a:ext cx="1234741" cy="1392757"/>
            <a:chOff x="4528963" y="1680577"/>
            <a:chExt cx="1686966" cy="1895001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xmlns="" id="{74362D41-9F52-41F7-B16E-3468D6BD052F}"/>
                </a:ext>
              </a:extLst>
            </p:cNvPr>
            <p:cNvGrpSpPr/>
            <p:nvPr/>
          </p:nvGrpSpPr>
          <p:grpSpPr>
            <a:xfrm>
              <a:off x="4839468" y="1680577"/>
              <a:ext cx="1376461" cy="1895001"/>
              <a:chOff x="4839461" y="1680563"/>
              <a:chExt cx="1376461" cy="1895001"/>
            </a:xfrm>
          </p:grpSpPr>
          <p:pic>
            <p:nvPicPr>
              <p:cNvPr id="85" name="Picture 27">
                <a:extLst>
                  <a:ext uri="{FF2B5EF4-FFF2-40B4-BE49-F238E27FC236}">
                    <a16:creationId xmlns:a16="http://schemas.microsoft.com/office/drawing/2014/main" xmlns="" id="{A64EE3DB-30FD-4BC9-AC17-AB7AA7395E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BEBA8EAE-BF5A-486C-A8C5-ECC9F3942E4B}">
                    <a14:imgProps xmlns:a14="http://schemas.microsoft.com/office/drawing/2010/main">
                      <a14:imgLayer r:embed="rId28">
                        <a14:imgEffect>
                          <a14:backgroundRemoval t="4260" b="95740" l="9172" r="92308">
                            <a14:foregroundMark x1="63609" y1="94320" x2="63609" y2="93306"/>
                            <a14:foregroundMark x1="92308" y1="86207" x2="92308" y2="86207"/>
                            <a14:foregroundMark x1="90828" y1="90669" x2="90828" y2="90669"/>
                            <a14:foregroundMark x1="54734" y1="95943" x2="54734" y2="95943"/>
                            <a14:foregroundMark x1="22189" y1="4260" x2="22189" y2="426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6055" y="1723362"/>
                <a:ext cx="1269867" cy="1852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86" name="Elbow Connector 72">
                <a:extLst>
                  <a:ext uri="{FF2B5EF4-FFF2-40B4-BE49-F238E27FC236}">
                    <a16:creationId xmlns:a16="http://schemas.microsoft.com/office/drawing/2014/main" xmlns="" id="{DBE332E6-CC65-4384-A519-06A16B2598A6}"/>
                  </a:ext>
                </a:extLst>
              </p:cNvPr>
              <p:cNvCxnSpPr/>
              <p:nvPr/>
            </p:nvCxnSpPr>
            <p:spPr>
              <a:xfrm rot="16200000" flipH="1">
                <a:off x="4501678" y="2018346"/>
                <a:ext cx="1180566" cy="505000"/>
              </a:xfrm>
              <a:prstGeom prst="bentConnector3">
                <a:avLst>
                  <a:gd name="adj1" fmla="val 97592"/>
                </a:avLst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388F4B70-B75D-447C-999C-CACC24920C3F}"/>
                </a:ext>
              </a:extLst>
            </p:cNvPr>
            <p:cNvSpPr txBox="1"/>
            <p:nvPr/>
          </p:nvSpPr>
          <p:spPr>
            <a:xfrm>
              <a:off x="4528963" y="2860049"/>
              <a:ext cx="981502" cy="586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dirty="0">
                  <a:solidFill>
                    <a:srgbClr val="FFFFFF"/>
                  </a:solidFill>
                  <a:latin typeface="Corbel"/>
                </a:rPr>
                <a:t>Fixed robotics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0AC43BAE-507C-4C44-8899-7A748C518E3D}"/>
              </a:ext>
            </a:extLst>
          </p:cNvPr>
          <p:cNvGrpSpPr/>
          <p:nvPr/>
        </p:nvGrpSpPr>
        <p:grpSpPr>
          <a:xfrm>
            <a:off x="3200337" y="259993"/>
            <a:ext cx="935879" cy="1077293"/>
            <a:chOff x="1987598" y="222699"/>
            <a:chExt cx="1278646" cy="1465777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xmlns="" id="{81560A6F-4509-41C5-A2E3-8930537346EF}"/>
                </a:ext>
              </a:extLst>
            </p:cNvPr>
            <p:cNvGrpSpPr/>
            <p:nvPr/>
          </p:nvGrpSpPr>
          <p:grpSpPr>
            <a:xfrm>
              <a:off x="1987598" y="222699"/>
              <a:ext cx="1278646" cy="1354360"/>
              <a:chOff x="1987598" y="222699"/>
              <a:chExt cx="1278646" cy="1354360"/>
            </a:xfrm>
          </p:grpSpPr>
          <p:pic>
            <p:nvPicPr>
              <p:cNvPr id="90" name="Picture 26">
                <a:extLst>
                  <a:ext uri="{FF2B5EF4-FFF2-40B4-BE49-F238E27FC236}">
                    <a16:creationId xmlns:a16="http://schemas.microsoft.com/office/drawing/2014/main" xmlns="" id="{19B54095-0CAF-4104-8E48-874D7BEB10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BEBA8EAE-BF5A-486C-A8C5-ECC9F3942E4B}">
                    <a14:imgProps xmlns:a14="http://schemas.microsoft.com/office/drawing/2010/main">
                      <a14:imgLayer r:embed="rId3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7598" y="222699"/>
                <a:ext cx="1278646" cy="1354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xmlns="" id="{864C8D03-D894-4958-88DE-433429A9E817}"/>
                  </a:ext>
                </a:extLst>
              </p:cNvPr>
              <p:cNvSpPr txBox="1"/>
              <p:nvPr/>
            </p:nvSpPr>
            <p:spPr>
              <a:xfrm>
                <a:off x="2095386" y="264173"/>
                <a:ext cx="910801" cy="355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100" dirty="0">
                    <a:solidFill>
                      <a:srgbClr val="FFFFFF"/>
                    </a:solidFill>
                    <a:latin typeface="Corbel"/>
                  </a:rPr>
                  <a:t>IPC</a:t>
                </a:r>
              </a:p>
            </p:txBody>
          </p:sp>
        </p:grp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AA32434B-1E24-4CF5-A509-34345AED2233}"/>
                </a:ext>
              </a:extLst>
            </p:cNvPr>
            <p:cNvCxnSpPr/>
            <p:nvPr/>
          </p:nvCxnSpPr>
          <p:spPr>
            <a:xfrm flipV="1">
              <a:off x="2865122" y="1339290"/>
              <a:ext cx="1" cy="34918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87A80704-586A-4481-87A8-2D60909BD425}"/>
              </a:ext>
            </a:extLst>
          </p:cNvPr>
          <p:cNvSpPr txBox="1"/>
          <p:nvPr/>
        </p:nvSpPr>
        <p:spPr>
          <a:xfrm rot="420712">
            <a:off x="6005033" y="389570"/>
            <a:ext cx="1893393" cy="804409"/>
          </a:xfrm>
          <a:prstGeom prst="rect">
            <a:avLst/>
          </a:prstGeom>
          <a:noFill/>
        </p:spPr>
        <p:txBody>
          <a:bodyPr wrap="square" rtlCol="0">
            <a:prstTxWarp prst="textSlantUp">
              <a:avLst/>
            </a:prstTxWarp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innovative</a:t>
            </a:r>
            <a:r>
              <a:rPr lang="en-US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-Automation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4C79230D-9293-424E-B0AF-FC79573E2A34}"/>
              </a:ext>
            </a:extLst>
          </p:cNvPr>
          <p:cNvSpPr/>
          <p:nvPr/>
        </p:nvSpPr>
        <p:spPr>
          <a:xfrm>
            <a:off x="1393925" y="4466787"/>
            <a:ext cx="234764" cy="224144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0" hangingPunct="0"/>
            <a:endParaRPr kumimoji="1" lang="en-US">
              <a:solidFill>
                <a:srgbClr val="FFFFFF"/>
              </a:solidFill>
              <a:latin typeface="Corbel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90A0DB41-FEDF-418F-B71E-2911D2D20DA1}"/>
              </a:ext>
            </a:extLst>
          </p:cNvPr>
          <p:cNvGrpSpPr/>
          <p:nvPr/>
        </p:nvGrpSpPr>
        <p:grpSpPr>
          <a:xfrm>
            <a:off x="2056850" y="242249"/>
            <a:ext cx="1000941" cy="693884"/>
            <a:chOff x="746186" y="201564"/>
            <a:chExt cx="1367537" cy="944106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xmlns="" id="{C0EA2547-A7B6-4FA1-96FA-A024F5D9E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46186" y="201564"/>
              <a:ext cx="1367537" cy="349341"/>
            </a:xfrm>
            <a:prstGeom prst="rect">
              <a:avLst/>
            </a:prstGeom>
          </p:spPr>
        </p:pic>
        <p:pic>
          <p:nvPicPr>
            <p:cNvPr id="97" name="Picture 2" descr="Image result for sql db">
              <a:extLst>
                <a:ext uri="{FF2B5EF4-FFF2-40B4-BE49-F238E27FC236}">
                  <a16:creationId xmlns:a16="http://schemas.microsoft.com/office/drawing/2014/main" xmlns="" id="{050B02BF-0EBD-4C2A-9F92-FFC215A887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365" y="568289"/>
              <a:ext cx="577381" cy="57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ADE76B9A-4015-486D-B905-E7DF8511113D}"/>
              </a:ext>
            </a:extLst>
          </p:cNvPr>
          <p:cNvSpPr txBox="1"/>
          <p:nvPr/>
        </p:nvSpPr>
        <p:spPr>
          <a:xfrm>
            <a:off x="2991020" y="1761716"/>
            <a:ext cx="838691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MQTT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xmlns="" id="{DEAAD9DD-E0BB-45FF-A899-CEB49C989314}"/>
              </a:ext>
            </a:extLst>
          </p:cNvPr>
          <p:cNvSpPr/>
          <p:nvPr/>
        </p:nvSpPr>
        <p:spPr>
          <a:xfrm>
            <a:off x="3397885" y="4413474"/>
            <a:ext cx="152033" cy="16538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0" hangingPunct="0"/>
            <a:endParaRPr kumimoji="1" lang="en-US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xmlns="" id="{D08BFA1F-57D7-41B3-8429-0C0CC20D6018}"/>
              </a:ext>
            </a:extLst>
          </p:cNvPr>
          <p:cNvSpPr/>
          <p:nvPr/>
        </p:nvSpPr>
        <p:spPr>
          <a:xfrm>
            <a:off x="4770874" y="3085373"/>
            <a:ext cx="152033" cy="16538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0" hangingPunct="0"/>
            <a:endParaRPr kumimoji="1" lang="en-US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xmlns="" id="{FC7B2D0E-CF79-4BF0-8E91-C0AFF7D7A461}"/>
              </a:ext>
            </a:extLst>
          </p:cNvPr>
          <p:cNvSpPr/>
          <p:nvPr/>
        </p:nvSpPr>
        <p:spPr>
          <a:xfrm>
            <a:off x="3913183" y="1745178"/>
            <a:ext cx="152033" cy="16538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0" hangingPunct="0"/>
            <a:endParaRPr kumimoji="1" lang="en-US">
              <a:solidFill>
                <a:srgbClr val="FFFFFF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97485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600" b="1" dirty="0" smtClean="0">
                <a:solidFill>
                  <a:srgbClr val="003399"/>
                </a:solidFill>
              </a:rPr>
              <a:t>Case study</a:t>
            </a:r>
            <a:endParaRPr lang="en-US" sz="3600" b="1" dirty="0">
              <a:solidFill>
                <a:srgbClr val="00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283" y="988623"/>
            <a:ext cx="7897547" cy="1264722"/>
          </a:xfrm>
        </p:spPr>
        <p:txBody>
          <a:bodyPr/>
          <a:lstStyle/>
          <a:p>
            <a:r>
              <a:rPr lang="en-US" sz="1700" dirty="0">
                <a:latin typeface="+mj-lt"/>
              </a:rPr>
              <a:t>Customer Industry 	:	</a:t>
            </a:r>
            <a:r>
              <a:rPr lang="en-US" sz="1700" dirty="0" smtClean="0">
                <a:latin typeface="+mj-lt"/>
              </a:rPr>
              <a:t>Automotive </a:t>
            </a:r>
            <a:r>
              <a:rPr lang="en-US" sz="1700" dirty="0" smtClean="0">
                <a:latin typeface="+mj-lt"/>
              </a:rPr>
              <a:t>ancillary company, India</a:t>
            </a:r>
            <a:endParaRPr lang="en-US" sz="1700" dirty="0">
              <a:latin typeface="+mj-lt"/>
            </a:endParaRPr>
          </a:p>
          <a:p>
            <a:r>
              <a:rPr lang="en-US" sz="1700" dirty="0">
                <a:latin typeface="+mj-lt"/>
              </a:rPr>
              <a:t>Machine/ Application	: 	</a:t>
            </a:r>
            <a:r>
              <a:rPr lang="en-US" sz="1700" dirty="0" smtClean="0">
                <a:latin typeface="+mj-lt"/>
              </a:rPr>
              <a:t>Component assembly in multiple stations</a:t>
            </a:r>
            <a:endParaRPr lang="en-US" sz="1700" dirty="0">
              <a:latin typeface="+mj-lt"/>
            </a:endParaRPr>
          </a:p>
          <a:p>
            <a:r>
              <a:rPr lang="en-US" sz="1700" dirty="0" smtClean="0">
                <a:latin typeface="+mj-lt"/>
              </a:rPr>
              <a:t>Solution</a:t>
            </a:r>
            <a:r>
              <a:rPr lang="en-US" sz="1700" dirty="0">
                <a:latin typeface="+mj-lt"/>
              </a:rPr>
              <a:t>		</a:t>
            </a:r>
            <a:r>
              <a:rPr lang="en-US" sz="1700" dirty="0" smtClean="0">
                <a:latin typeface="+mj-lt"/>
              </a:rPr>
              <a:t>:</a:t>
            </a:r>
            <a:r>
              <a:rPr lang="en-US" sz="1700" dirty="0">
                <a:latin typeface="+mj-lt"/>
              </a:rPr>
              <a:t>	</a:t>
            </a:r>
            <a:r>
              <a:rPr lang="en-US" sz="1700" dirty="0" smtClean="0">
                <a:latin typeface="+mj-lt"/>
              </a:rPr>
              <a:t>Quality/Process data capture from each 					station</a:t>
            </a:r>
            <a:endParaRPr lang="en-US" sz="1700" dirty="0">
              <a:latin typeface="+mj-lt"/>
            </a:endParaRPr>
          </a:p>
        </p:txBody>
      </p:sp>
      <p:pic>
        <p:nvPicPr>
          <p:cNvPr id="6" name="Picture 12" descr="omro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4714875"/>
            <a:ext cx="10668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harshals\Documents\2018\1200px-Geely_assembly_line_in_Beilun,_Ningb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87" y="2724150"/>
            <a:ext cx="3299513" cy="177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harshals\Documents\2018\MCM-auto-powertrain-2x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230" y="2724149"/>
            <a:ext cx="3198570" cy="177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730017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Connector 56"/>
          <p:cNvCxnSpPr/>
          <p:nvPr/>
        </p:nvCxnSpPr>
        <p:spPr>
          <a:xfrm>
            <a:off x="1295383" y="3375428"/>
            <a:ext cx="848147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ser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0217" y="778505"/>
            <a:ext cx="1937671" cy="1203882"/>
          </a:xfrm>
          <a:prstGeom prst="rect">
            <a:avLst/>
          </a:prstGeom>
          <a:noFill/>
        </p:spPr>
      </p:pic>
      <p:cxnSp>
        <p:nvCxnSpPr>
          <p:cNvPr id="45" name="Elbow Connector 44"/>
          <p:cNvCxnSpPr/>
          <p:nvPr/>
        </p:nvCxnSpPr>
        <p:spPr>
          <a:xfrm rot="16200000" flipH="1">
            <a:off x="6421822" y="1114528"/>
            <a:ext cx="1443001" cy="1571363"/>
          </a:xfrm>
          <a:prstGeom prst="bentConnector3">
            <a:avLst>
              <a:gd name="adj1" fmla="val 50000"/>
            </a:avLst>
          </a:prstGeom>
          <a:ln>
            <a:solidFill>
              <a:srgbClr val="00CC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Image result for sysmac nj"/>
          <p:cNvPicPr>
            <a:picLocks noChangeAspect="1" noChangeArrowheads="1"/>
          </p:cNvPicPr>
          <p:nvPr/>
        </p:nvPicPr>
        <p:blipFill>
          <a:blip r:embed="rId3" cstate="print"/>
          <a:srcRect l="11047" t="13088" r="12543" b="6748"/>
          <a:stretch>
            <a:fillRect/>
          </a:stretch>
        </p:blipFill>
        <p:spPr bwMode="auto">
          <a:xfrm>
            <a:off x="425103" y="740174"/>
            <a:ext cx="1632760" cy="722940"/>
          </a:xfrm>
          <a:prstGeom prst="rect">
            <a:avLst/>
          </a:prstGeom>
          <a:noFill/>
        </p:spPr>
      </p:pic>
      <p:grpSp>
        <p:nvGrpSpPr>
          <p:cNvPr id="5" name="Group 21"/>
          <p:cNvGrpSpPr/>
          <p:nvPr/>
        </p:nvGrpSpPr>
        <p:grpSpPr>
          <a:xfrm>
            <a:off x="1839708" y="4125527"/>
            <a:ext cx="1188514" cy="480060"/>
            <a:chOff x="1295400" y="5638800"/>
            <a:chExt cx="1792514" cy="990600"/>
          </a:xfrm>
        </p:grpSpPr>
        <p:pic>
          <p:nvPicPr>
            <p:cNvPr id="6" name="Picture 8" descr="Image result for automatic slack adjuster"/>
            <p:cNvPicPr>
              <a:picLocks noChangeAspect="1" noChangeArrowheads="1"/>
            </p:cNvPicPr>
            <p:nvPr/>
          </p:nvPicPr>
          <p:blipFill>
            <a:blip r:embed="rId4" cstate="print"/>
            <a:srcRect l="2454" t="11452" r="4294" b="19836"/>
            <a:stretch>
              <a:fillRect/>
            </a:stretch>
          </p:blipFill>
          <p:spPr bwMode="auto">
            <a:xfrm>
              <a:off x="1295400" y="5638800"/>
              <a:ext cx="1792514" cy="990600"/>
            </a:xfrm>
            <a:prstGeom prst="rect">
              <a:avLst/>
            </a:prstGeom>
            <a:noFill/>
          </p:spPr>
        </p:pic>
        <p:pic>
          <p:nvPicPr>
            <p:cNvPr id="7" name="Picture 2" descr="Image result for 2d matrix barcod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905000" y="6019800"/>
              <a:ext cx="285750" cy="285750"/>
            </a:xfrm>
            <a:prstGeom prst="rect">
              <a:avLst/>
            </a:prstGeom>
            <a:noFill/>
          </p:spPr>
        </p:pic>
      </p:grpSp>
      <p:pic>
        <p:nvPicPr>
          <p:cNvPr id="9" name="Picture 4" descr="Image result for barcode printer"/>
          <p:cNvPicPr>
            <a:picLocks noChangeAspect="1" noChangeArrowheads="1"/>
          </p:cNvPicPr>
          <p:nvPr/>
        </p:nvPicPr>
        <p:blipFill>
          <a:blip r:embed="rId6" cstate="print"/>
          <a:srcRect l="12800" t="16000" r="16800" b="13600"/>
          <a:stretch>
            <a:fillRect/>
          </a:stretch>
        </p:blipFill>
        <p:spPr bwMode="auto">
          <a:xfrm>
            <a:off x="357890" y="2896692"/>
            <a:ext cx="1066943" cy="800207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/>
        </p:nvCxnSpPr>
        <p:spPr>
          <a:xfrm>
            <a:off x="2000679" y="1178709"/>
            <a:ext cx="5428345" cy="0"/>
          </a:xfrm>
          <a:prstGeom prst="line">
            <a:avLst/>
          </a:prstGeom>
          <a:ln w="28575">
            <a:solidFill>
              <a:srgbClr val="00CC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828545" y="2277046"/>
            <a:ext cx="1243585" cy="1419853"/>
            <a:chOff x="1828862" y="2627387"/>
            <a:chExt cx="1600924" cy="2301811"/>
          </a:xfrm>
        </p:grpSpPr>
        <p:grpSp>
          <p:nvGrpSpPr>
            <p:cNvPr id="18" name="Group 17"/>
            <p:cNvGrpSpPr/>
            <p:nvPr/>
          </p:nvGrpSpPr>
          <p:grpSpPr>
            <a:xfrm>
              <a:off x="1977833" y="2841701"/>
              <a:ext cx="1262139" cy="1873183"/>
              <a:chOff x="1977833" y="2841701"/>
              <a:chExt cx="1262139" cy="1873183"/>
            </a:xfrm>
          </p:grpSpPr>
          <p:pic>
            <p:nvPicPr>
              <p:cNvPr id="10" name="Picture 4" descr="Image result for sysmac nj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12766" t="9816" r="14894" b="10020"/>
              <a:stretch>
                <a:fillRect/>
              </a:stretch>
            </p:blipFill>
            <p:spPr bwMode="auto">
              <a:xfrm>
                <a:off x="1977833" y="4029084"/>
                <a:ext cx="951887" cy="685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  <p:pic>
            <p:nvPicPr>
              <p:cNvPr id="1030" name="Picture 6" descr="Image result for nb hmi omron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254708" y="2841701"/>
                <a:ext cx="985264" cy="7552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</p:grpSp>
        <p:sp>
          <p:nvSpPr>
            <p:cNvPr id="19" name="Rectangle 18"/>
            <p:cNvSpPr/>
            <p:nvPr/>
          </p:nvSpPr>
          <p:spPr>
            <a:xfrm>
              <a:off x="1828862" y="2627387"/>
              <a:ext cx="1600924" cy="2301811"/>
            </a:xfrm>
            <a:prstGeom prst="rect">
              <a:avLst/>
            </a:prstGeom>
            <a:noFill/>
            <a:ln>
              <a:prstDash val="dash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786319" y="2277046"/>
            <a:ext cx="1243585" cy="1419853"/>
            <a:chOff x="1828862" y="2627387"/>
            <a:chExt cx="1600924" cy="2301811"/>
          </a:xfrm>
        </p:grpSpPr>
        <p:grpSp>
          <p:nvGrpSpPr>
            <p:cNvPr id="22" name="Group 21"/>
            <p:cNvGrpSpPr/>
            <p:nvPr/>
          </p:nvGrpSpPr>
          <p:grpSpPr>
            <a:xfrm>
              <a:off x="1977833" y="2841701"/>
              <a:ext cx="1262139" cy="1873183"/>
              <a:chOff x="1977833" y="2841701"/>
              <a:chExt cx="1262139" cy="1873183"/>
            </a:xfrm>
          </p:grpSpPr>
          <p:pic>
            <p:nvPicPr>
              <p:cNvPr id="24" name="Picture 4" descr="Image result for sysmac nj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12766" t="9816" r="14894" b="10020"/>
              <a:stretch>
                <a:fillRect/>
              </a:stretch>
            </p:blipFill>
            <p:spPr bwMode="auto">
              <a:xfrm>
                <a:off x="1977833" y="4029084"/>
                <a:ext cx="951887" cy="685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  <p:pic>
            <p:nvPicPr>
              <p:cNvPr id="25" name="Picture 6" descr="Image result for nb hmi omron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254708" y="2841701"/>
                <a:ext cx="985264" cy="7552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</p:grpSp>
        <p:sp>
          <p:nvSpPr>
            <p:cNvPr id="23" name="Rectangle 22"/>
            <p:cNvSpPr/>
            <p:nvPr/>
          </p:nvSpPr>
          <p:spPr>
            <a:xfrm>
              <a:off x="1828862" y="2627387"/>
              <a:ext cx="1600924" cy="2301811"/>
            </a:xfrm>
            <a:prstGeom prst="rect">
              <a:avLst/>
            </a:prstGeom>
            <a:noFill/>
            <a:ln>
              <a:prstDash val="dash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429024" y="2277046"/>
            <a:ext cx="1243585" cy="1419853"/>
            <a:chOff x="1828862" y="2627387"/>
            <a:chExt cx="1600924" cy="2301811"/>
          </a:xfrm>
        </p:grpSpPr>
        <p:grpSp>
          <p:nvGrpSpPr>
            <p:cNvPr id="27" name="Group 26"/>
            <p:cNvGrpSpPr/>
            <p:nvPr/>
          </p:nvGrpSpPr>
          <p:grpSpPr>
            <a:xfrm>
              <a:off x="1977833" y="2841701"/>
              <a:ext cx="1262139" cy="1873183"/>
              <a:chOff x="1977833" y="2841701"/>
              <a:chExt cx="1262139" cy="1873183"/>
            </a:xfrm>
          </p:grpSpPr>
          <p:pic>
            <p:nvPicPr>
              <p:cNvPr id="29" name="Picture 4" descr="Image result for sysmac nj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12766" t="9816" r="14894" b="10020"/>
              <a:stretch>
                <a:fillRect/>
              </a:stretch>
            </p:blipFill>
            <p:spPr bwMode="auto">
              <a:xfrm>
                <a:off x="1977833" y="4029084"/>
                <a:ext cx="951887" cy="685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  <p:pic>
            <p:nvPicPr>
              <p:cNvPr id="30" name="Picture 6" descr="Image result for nb hmi omron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254708" y="2841701"/>
                <a:ext cx="985264" cy="7552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</p:grpSp>
        <p:sp>
          <p:nvSpPr>
            <p:cNvPr id="28" name="Rectangle 27"/>
            <p:cNvSpPr/>
            <p:nvPr/>
          </p:nvSpPr>
          <p:spPr>
            <a:xfrm>
              <a:off x="1828862" y="2627387"/>
              <a:ext cx="1600924" cy="2301811"/>
            </a:xfrm>
            <a:prstGeom prst="rect">
              <a:avLst/>
            </a:prstGeom>
            <a:noFill/>
            <a:ln>
              <a:prstDash val="dash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/>
        </p:nvCxnSpPr>
        <p:spPr>
          <a:xfrm>
            <a:off x="1944265" y="1339445"/>
            <a:ext cx="5484759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rot="5400000">
            <a:off x="1378149" y="2019161"/>
            <a:ext cx="1802227" cy="442794"/>
          </a:xfrm>
          <a:prstGeom prst="bentConnector3">
            <a:avLst>
              <a:gd name="adj1" fmla="val 50000"/>
            </a:avLst>
          </a:prstGeom>
          <a:ln>
            <a:solidFill>
              <a:srgbClr val="FF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 rot="5400000">
            <a:off x="3378064" y="2038604"/>
            <a:ext cx="1802227" cy="442794"/>
          </a:xfrm>
          <a:prstGeom prst="bentConnector3">
            <a:avLst>
              <a:gd name="adj1" fmla="val 50000"/>
            </a:avLst>
          </a:prstGeom>
          <a:ln>
            <a:solidFill>
              <a:srgbClr val="FF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rot="16200000" flipH="1">
            <a:off x="5999787" y="1483021"/>
            <a:ext cx="1802227" cy="1515073"/>
          </a:xfrm>
          <a:prstGeom prst="bentConnector3">
            <a:avLst>
              <a:gd name="adj1" fmla="val 50000"/>
            </a:avLst>
          </a:prstGeom>
          <a:ln>
            <a:solidFill>
              <a:srgbClr val="FF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2168472" y="1796597"/>
            <a:ext cx="1235777" cy="0"/>
          </a:xfrm>
          <a:prstGeom prst="line">
            <a:avLst/>
          </a:prstGeom>
          <a:ln>
            <a:solidFill>
              <a:srgbClr val="00CC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4096963" y="1796597"/>
            <a:ext cx="1235777" cy="0"/>
          </a:xfrm>
          <a:prstGeom prst="line">
            <a:avLst/>
          </a:prstGeom>
          <a:ln>
            <a:solidFill>
              <a:srgbClr val="00CC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033789" y="1982388"/>
            <a:ext cx="719426" cy="267091"/>
          </a:xfrm>
          <a:prstGeom prst="rect">
            <a:avLst/>
          </a:prstGeom>
          <a:noFill/>
        </p:spPr>
        <p:txBody>
          <a:bodyPr wrap="none" lIns="81628" tIns="40814" rIns="81628" bIns="40814" rtlCol="0">
            <a:spAutoFit/>
          </a:bodyPr>
          <a:lstStyle/>
          <a:p>
            <a:r>
              <a:rPr lang="en-US" sz="1200" dirty="0">
                <a:latin typeface="+mj-lt"/>
              </a:rPr>
              <a:t>Station 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622247" y="1982387"/>
            <a:ext cx="740264" cy="267091"/>
          </a:xfrm>
          <a:prstGeom prst="rect">
            <a:avLst/>
          </a:prstGeom>
          <a:noFill/>
        </p:spPr>
        <p:txBody>
          <a:bodyPr wrap="none" lIns="81628" tIns="40814" rIns="81628" bIns="40814" rtlCol="0">
            <a:spAutoFit/>
          </a:bodyPr>
          <a:lstStyle/>
          <a:p>
            <a:r>
              <a:rPr lang="en-US" sz="1200" dirty="0">
                <a:latin typeface="+mj-lt"/>
              </a:rPr>
              <a:t>Station </a:t>
            </a:r>
            <a:r>
              <a:rPr lang="en-US" sz="1200" dirty="0" smtClean="0">
                <a:latin typeface="+mj-lt"/>
              </a:rPr>
              <a:t>N</a:t>
            </a:r>
            <a:endParaRPr lang="en-US" sz="1200" dirty="0">
              <a:latin typeface="+mj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91563" y="1982387"/>
            <a:ext cx="719426" cy="267091"/>
          </a:xfrm>
          <a:prstGeom prst="rect">
            <a:avLst/>
          </a:prstGeom>
          <a:noFill/>
        </p:spPr>
        <p:txBody>
          <a:bodyPr wrap="none" lIns="81628" tIns="40814" rIns="81628" bIns="40814" rtlCol="0">
            <a:spAutoFit/>
          </a:bodyPr>
          <a:lstStyle/>
          <a:p>
            <a:r>
              <a:rPr lang="en-US" sz="1200" dirty="0">
                <a:latin typeface="+mj-lt"/>
              </a:rPr>
              <a:t>Station 2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5101329" y="2896692"/>
            <a:ext cx="2184844" cy="0"/>
          </a:xfrm>
          <a:prstGeom prst="line">
            <a:avLst/>
          </a:prstGeom>
          <a:ln>
            <a:prstDash val="lgDashDot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3" name="Picture 8" descr="Image result for barcode 2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7" y="3389679"/>
            <a:ext cx="466725" cy="350044"/>
          </a:xfrm>
          <a:prstGeom prst="rect">
            <a:avLst/>
          </a:prstGeom>
          <a:noFill/>
        </p:spPr>
      </p:pic>
      <p:pic>
        <p:nvPicPr>
          <p:cNvPr id="59" name="Picture 20" descr="Image result for datalogic barcode scanner"/>
          <p:cNvPicPr>
            <a:picLocks noChangeAspect="1" noChangeArrowheads="1"/>
          </p:cNvPicPr>
          <p:nvPr/>
        </p:nvPicPr>
        <p:blipFill>
          <a:blip r:embed="rId10" cstate="print"/>
          <a:srcRect l="11452" t="6544" r="18200" b="5112"/>
          <a:stretch>
            <a:fillRect/>
          </a:stretch>
        </p:blipFill>
        <p:spPr bwMode="auto">
          <a:xfrm>
            <a:off x="4137895" y="3878838"/>
            <a:ext cx="291254" cy="274320"/>
          </a:xfrm>
          <a:prstGeom prst="rect">
            <a:avLst/>
          </a:prstGeom>
          <a:noFill/>
        </p:spPr>
      </p:pic>
      <p:pic>
        <p:nvPicPr>
          <p:cNvPr id="60" name="Picture 20" descr="Image result for datalogic barcode scanner"/>
          <p:cNvPicPr>
            <a:picLocks noChangeAspect="1" noChangeArrowheads="1"/>
          </p:cNvPicPr>
          <p:nvPr/>
        </p:nvPicPr>
        <p:blipFill>
          <a:blip r:embed="rId10" cstate="print"/>
          <a:srcRect l="11452" t="6544" r="18200" b="5112"/>
          <a:stretch>
            <a:fillRect/>
          </a:stretch>
        </p:blipFill>
        <p:spPr bwMode="auto">
          <a:xfrm>
            <a:off x="7780600" y="3821430"/>
            <a:ext cx="291254" cy="274320"/>
          </a:xfrm>
          <a:prstGeom prst="rect">
            <a:avLst/>
          </a:prstGeom>
          <a:noFill/>
        </p:spPr>
      </p:pic>
      <p:sp>
        <p:nvSpPr>
          <p:cNvPr id="61" name="Flowchart: Multidocument 60"/>
          <p:cNvSpPr/>
          <p:nvPr/>
        </p:nvSpPr>
        <p:spPr>
          <a:xfrm>
            <a:off x="1429274" y="1218001"/>
            <a:ext cx="457200" cy="228600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1628" tIns="40814" rIns="81628" bIns="40814" rtlCol="0" anchor="ctr"/>
          <a:lstStyle/>
          <a:p>
            <a:pPr algn="ctr"/>
            <a:r>
              <a:rPr lang="en-US" sz="600" dirty="0"/>
              <a:t>DATA</a:t>
            </a:r>
          </a:p>
        </p:txBody>
      </p:sp>
      <p:pic>
        <p:nvPicPr>
          <p:cNvPr id="63" name="Picture 10" descr="C:\Program Files (x86)\Microsoft Office\MEDIA\OFFICE12\Bullets\BD21375_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09800" y="3321854"/>
            <a:ext cx="142875" cy="107156"/>
          </a:xfrm>
          <a:prstGeom prst="rect">
            <a:avLst/>
          </a:prstGeom>
          <a:noFill/>
        </p:spPr>
      </p:pic>
      <p:sp>
        <p:nvSpPr>
          <p:cNvPr id="64" name="Flowchart: Multidocument 63"/>
          <p:cNvSpPr/>
          <p:nvPr/>
        </p:nvSpPr>
        <p:spPr>
          <a:xfrm>
            <a:off x="2015299" y="3207554"/>
            <a:ext cx="457200" cy="228600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1628" tIns="40814" rIns="81628" bIns="40814" rtlCol="0" anchor="ctr"/>
          <a:lstStyle/>
          <a:p>
            <a:pPr algn="ctr"/>
            <a:r>
              <a:rPr lang="en-US" sz="600" dirty="0"/>
              <a:t>DATA</a:t>
            </a:r>
          </a:p>
        </p:txBody>
      </p:sp>
      <p:sp>
        <p:nvSpPr>
          <p:cNvPr id="65" name="Flowchart: Multidocument 64"/>
          <p:cNvSpPr/>
          <p:nvPr/>
        </p:nvSpPr>
        <p:spPr>
          <a:xfrm>
            <a:off x="4043375" y="3200410"/>
            <a:ext cx="457200" cy="228600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1628" tIns="40814" rIns="81628" bIns="40814" rtlCol="0" anchor="ctr"/>
          <a:lstStyle/>
          <a:p>
            <a:pPr algn="ctr"/>
            <a:r>
              <a:rPr lang="en-US" sz="600" dirty="0"/>
              <a:t>DATA</a:t>
            </a:r>
          </a:p>
        </p:txBody>
      </p:sp>
      <p:sp>
        <p:nvSpPr>
          <p:cNvPr id="66" name="Flowchart: Multidocument 65"/>
          <p:cNvSpPr/>
          <p:nvPr/>
        </p:nvSpPr>
        <p:spPr>
          <a:xfrm>
            <a:off x="7700404" y="3200410"/>
            <a:ext cx="457200" cy="228600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1628" tIns="40814" rIns="81628" bIns="40814" rtlCol="0" anchor="ctr"/>
          <a:lstStyle/>
          <a:p>
            <a:pPr algn="ctr"/>
            <a:r>
              <a:rPr lang="en-US" sz="600" dirty="0"/>
              <a:t>DATA</a:t>
            </a:r>
          </a:p>
        </p:txBody>
      </p:sp>
      <p:sp>
        <p:nvSpPr>
          <p:cNvPr id="67" name="Isosceles Triangle 66"/>
          <p:cNvSpPr/>
          <p:nvPr/>
        </p:nvSpPr>
        <p:spPr>
          <a:xfrm>
            <a:off x="4057780" y="3960988"/>
            <a:ext cx="205244" cy="363362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628" tIns="40814" rIns="81628" bIns="40814" rtlCol="0" anchor="ctr"/>
          <a:lstStyle/>
          <a:p>
            <a:pPr algn="ctr"/>
            <a:endParaRPr lang="en-US"/>
          </a:p>
        </p:txBody>
      </p:sp>
      <p:sp>
        <p:nvSpPr>
          <p:cNvPr id="69" name="Isosceles Triangle 68"/>
          <p:cNvSpPr/>
          <p:nvPr/>
        </p:nvSpPr>
        <p:spPr>
          <a:xfrm>
            <a:off x="7780600" y="3960988"/>
            <a:ext cx="205244" cy="363362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628" tIns="40814" rIns="81628" bIns="40814"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715019" y="1483662"/>
            <a:ext cx="910247" cy="267091"/>
          </a:xfrm>
          <a:prstGeom prst="rect">
            <a:avLst/>
          </a:prstGeom>
          <a:noFill/>
        </p:spPr>
        <p:txBody>
          <a:bodyPr wrap="none" lIns="81628" tIns="40814" rIns="81628" bIns="40814" rtlCol="0">
            <a:spAutoFit/>
          </a:bodyPr>
          <a:lstStyle/>
          <a:p>
            <a:r>
              <a:rPr lang="en-US" sz="1200" u="sng" dirty="0">
                <a:latin typeface="+mj-lt"/>
              </a:rPr>
              <a:t>NJ501-1320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476361" y="589346"/>
            <a:ext cx="637224" cy="267091"/>
          </a:xfrm>
          <a:prstGeom prst="rect">
            <a:avLst/>
          </a:prstGeom>
          <a:noFill/>
        </p:spPr>
        <p:txBody>
          <a:bodyPr wrap="none" lIns="81628" tIns="40814" rIns="81628" bIns="40814" rtlCol="0">
            <a:spAutoFit/>
          </a:bodyPr>
          <a:lstStyle/>
          <a:p>
            <a:r>
              <a:rPr lang="en-US" sz="1200" u="sng" dirty="0">
                <a:latin typeface="+mj-lt"/>
              </a:rPr>
              <a:t>SERVER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43613" y="2732486"/>
            <a:ext cx="1296827" cy="267091"/>
          </a:xfrm>
          <a:prstGeom prst="rect">
            <a:avLst/>
          </a:prstGeom>
          <a:noFill/>
        </p:spPr>
        <p:txBody>
          <a:bodyPr wrap="none" lIns="81628" tIns="40814" rIns="81628" bIns="40814" rtlCol="0">
            <a:spAutoFit/>
          </a:bodyPr>
          <a:lstStyle/>
          <a:p>
            <a:r>
              <a:rPr lang="en-US" sz="1200" u="sng" dirty="0">
                <a:latin typeface="+mj-lt"/>
              </a:rPr>
              <a:t>2D CODE PRINTER</a:t>
            </a:r>
          </a:p>
        </p:txBody>
      </p:sp>
      <p:pic>
        <p:nvPicPr>
          <p:cNvPr id="3" name="Picture 2" descr="C:\Users\Lakshman Raj\Desktop\imozuru\EtherNet-IP_h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47475" y="696503"/>
            <a:ext cx="1310248" cy="446753"/>
          </a:xfrm>
          <a:prstGeom prst="rect">
            <a:avLst/>
          </a:prstGeom>
          <a:noFill/>
        </p:spPr>
      </p:pic>
      <p:pic>
        <p:nvPicPr>
          <p:cNvPr id="1027" name="Picture 3" descr="C:\Users\Lakshman Raj\Desktop\imozuru\ethercat-logo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52243" y="1393023"/>
            <a:ext cx="1405480" cy="257491"/>
          </a:xfrm>
          <a:prstGeom prst="rect">
            <a:avLst/>
          </a:prstGeom>
          <a:noFill/>
        </p:spPr>
      </p:pic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600" b="1" dirty="0" smtClean="0">
                <a:solidFill>
                  <a:srgbClr val="003399"/>
                </a:solidFill>
              </a:rPr>
              <a:t>The first step </a:t>
            </a:r>
            <a:r>
              <a:rPr lang="en-US" sz="3600" b="1" dirty="0" smtClean="0">
                <a:solidFill>
                  <a:srgbClr val="003399"/>
                </a:solidFill>
              </a:rPr>
              <a:t>– </a:t>
            </a:r>
            <a:r>
              <a:rPr lang="en-US" sz="3600" b="1" dirty="0" smtClean="0">
                <a:solidFill>
                  <a:srgbClr val="003399"/>
                </a:solidFill>
              </a:rPr>
              <a:t>test case. One line</a:t>
            </a:r>
            <a:endParaRPr lang="en-US" sz="3600" b="1" dirty="0">
              <a:solidFill>
                <a:srgbClr val="0033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2853421" y="4624685"/>
            <a:ext cx="34371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mronU55b" pitchFamily="2" charset="0"/>
              </a:rPr>
              <a:t>Complete Traceability 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AA2ED662-3052-4DFD-A584-8FE68DA671C6}"/>
              </a:ext>
            </a:extLst>
          </p:cNvPr>
          <p:cNvGrpSpPr/>
          <p:nvPr/>
        </p:nvGrpSpPr>
        <p:grpSpPr>
          <a:xfrm>
            <a:off x="2514601" y="3562350"/>
            <a:ext cx="541326" cy="363362"/>
            <a:chOff x="4946055" y="5338695"/>
            <a:chExt cx="1686419" cy="1722661"/>
          </a:xfrm>
        </p:grpSpPr>
        <p:pic>
          <p:nvPicPr>
            <p:cNvPr id="56" name="Picture 21" descr="Image result for omron e2a">
              <a:extLst>
                <a:ext uri="{FF2B5EF4-FFF2-40B4-BE49-F238E27FC236}">
                  <a16:creationId xmlns:a16="http://schemas.microsoft.com/office/drawing/2014/main" xmlns="" id="{60466E42-C0E5-4DFC-B73E-2CE49B4242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655" b="89655" l="3333" r="90000">
                          <a14:foregroundMark x1="49333" y1="44828" x2="49333" y2="44828"/>
                          <a14:foregroundMark x1="33333" y1="62759" x2="33333" y2="62759"/>
                          <a14:foregroundMark x1="28000" y1="62069" x2="28000" y2="62069"/>
                          <a14:foregroundMark x1="21333" y1="80690" x2="21333" y2="80690"/>
                          <a14:foregroundMark x1="27333" y1="82759" x2="27333" y2="82759"/>
                          <a14:foregroundMark x1="32000" y1="86897" x2="32000" y2="86897"/>
                          <a14:foregroundMark x1="22667" y1="84138" x2="22667" y2="84138"/>
                          <a14:foregroundMark x1="14667" y1="84138" x2="14667" y2="84138"/>
                          <a14:foregroundMark x1="14667" y1="20690" x2="14667" y2="20690"/>
                          <a14:foregroundMark x1="34667" y1="20690" x2="34667" y2="20690"/>
                          <a14:foregroundMark x1="18000" y1="41379" x2="18000" y2="41379"/>
                          <a14:foregroundMark x1="21333" y1="42759" x2="21333" y2="42759"/>
                          <a14:foregroundMark x1="23333" y1="41379" x2="23333" y2="41379"/>
                          <a14:foregroundMark x1="3333" y1="35862" x2="4000" y2="35172"/>
                          <a14:foregroundMark x1="9333" y1="55172" x2="9333" y2="55172"/>
                          <a14:foregroundMark x1="23333" y1="59310" x2="23333" y2="59310"/>
                          <a14:foregroundMark x1="14667" y1="57931" x2="14667" y2="579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6055" y="5338695"/>
              <a:ext cx="1686419" cy="1722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5F7D129D-5627-4D36-9C64-9D03DEFC05A6}"/>
                </a:ext>
              </a:extLst>
            </p:cNvPr>
            <p:cNvCxnSpPr/>
            <p:nvPr/>
          </p:nvCxnSpPr>
          <p:spPr>
            <a:xfrm flipV="1">
              <a:off x="4946055" y="5373231"/>
              <a:ext cx="1" cy="1224121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AA2ED662-3052-4DFD-A584-8FE68DA671C6}"/>
              </a:ext>
            </a:extLst>
          </p:cNvPr>
          <p:cNvGrpSpPr/>
          <p:nvPr/>
        </p:nvGrpSpPr>
        <p:grpSpPr>
          <a:xfrm>
            <a:off x="4498390" y="3558042"/>
            <a:ext cx="541326" cy="363362"/>
            <a:chOff x="4946055" y="5338695"/>
            <a:chExt cx="1686419" cy="1722661"/>
          </a:xfrm>
        </p:grpSpPr>
        <p:pic>
          <p:nvPicPr>
            <p:cNvPr id="71" name="Picture 21" descr="Image result for omron e2a">
              <a:extLst>
                <a:ext uri="{FF2B5EF4-FFF2-40B4-BE49-F238E27FC236}">
                  <a16:creationId xmlns:a16="http://schemas.microsoft.com/office/drawing/2014/main" xmlns="" id="{60466E42-C0E5-4DFC-B73E-2CE49B4242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655" b="89655" l="3333" r="90000">
                          <a14:foregroundMark x1="49333" y1="44828" x2="49333" y2="44828"/>
                          <a14:foregroundMark x1="33333" y1="62759" x2="33333" y2="62759"/>
                          <a14:foregroundMark x1="28000" y1="62069" x2="28000" y2="62069"/>
                          <a14:foregroundMark x1="21333" y1="80690" x2="21333" y2="80690"/>
                          <a14:foregroundMark x1="27333" y1="82759" x2="27333" y2="82759"/>
                          <a14:foregroundMark x1="32000" y1="86897" x2="32000" y2="86897"/>
                          <a14:foregroundMark x1="22667" y1="84138" x2="22667" y2="84138"/>
                          <a14:foregroundMark x1="14667" y1="84138" x2="14667" y2="84138"/>
                          <a14:foregroundMark x1="14667" y1="20690" x2="14667" y2="20690"/>
                          <a14:foregroundMark x1="34667" y1="20690" x2="34667" y2="20690"/>
                          <a14:foregroundMark x1="18000" y1="41379" x2="18000" y2="41379"/>
                          <a14:foregroundMark x1="21333" y1="42759" x2="21333" y2="42759"/>
                          <a14:foregroundMark x1="23333" y1="41379" x2="23333" y2="41379"/>
                          <a14:foregroundMark x1="3333" y1="35862" x2="4000" y2="35172"/>
                          <a14:foregroundMark x1="9333" y1="55172" x2="9333" y2="55172"/>
                          <a14:foregroundMark x1="23333" y1="59310" x2="23333" y2="59310"/>
                          <a14:foregroundMark x1="14667" y1="57931" x2="14667" y2="579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6055" y="5338695"/>
              <a:ext cx="1686419" cy="1722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5F7D129D-5627-4D36-9C64-9D03DEFC05A6}"/>
                </a:ext>
              </a:extLst>
            </p:cNvPr>
            <p:cNvCxnSpPr/>
            <p:nvPr/>
          </p:nvCxnSpPr>
          <p:spPr>
            <a:xfrm flipV="1">
              <a:off x="4946055" y="5373231"/>
              <a:ext cx="1" cy="1224121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AA2ED662-3052-4DFD-A584-8FE68DA671C6}"/>
              </a:ext>
            </a:extLst>
          </p:cNvPr>
          <p:cNvGrpSpPr/>
          <p:nvPr/>
        </p:nvGrpSpPr>
        <p:grpSpPr>
          <a:xfrm>
            <a:off x="8142490" y="3551229"/>
            <a:ext cx="822026" cy="363362"/>
            <a:chOff x="4946055" y="5338695"/>
            <a:chExt cx="2560899" cy="1722661"/>
          </a:xfrm>
        </p:grpSpPr>
        <p:pic>
          <p:nvPicPr>
            <p:cNvPr id="75" name="Picture 21" descr="Image result for omron e2a">
              <a:extLst>
                <a:ext uri="{FF2B5EF4-FFF2-40B4-BE49-F238E27FC236}">
                  <a16:creationId xmlns:a16="http://schemas.microsoft.com/office/drawing/2014/main" xmlns="" id="{60466E42-C0E5-4DFC-B73E-2CE49B4242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655" b="89655" l="3333" r="90000">
                          <a14:foregroundMark x1="49333" y1="44828" x2="49333" y2="44828"/>
                          <a14:foregroundMark x1="33333" y1="62759" x2="33333" y2="62759"/>
                          <a14:foregroundMark x1="28000" y1="62069" x2="28000" y2="62069"/>
                          <a14:foregroundMark x1="21333" y1="80690" x2="21333" y2="80690"/>
                          <a14:foregroundMark x1="27333" y1="82759" x2="27333" y2="82759"/>
                          <a14:foregroundMark x1="32000" y1="86897" x2="32000" y2="86897"/>
                          <a14:foregroundMark x1="22667" y1="84138" x2="22667" y2="84138"/>
                          <a14:foregroundMark x1="14667" y1="84138" x2="14667" y2="84138"/>
                          <a14:foregroundMark x1="14667" y1="20690" x2="14667" y2="20690"/>
                          <a14:foregroundMark x1="34667" y1="20690" x2="34667" y2="20690"/>
                          <a14:foregroundMark x1="18000" y1="41379" x2="18000" y2="41379"/>
                          <a14:foregroundMark x1="21333" y1="42759" x2="21333" y2="42759"/>
                          <a14:foregroundMark x1="23333" y1="41379" x2="23333" y2="41379"/>
                          <a14:foregroundMark x1="3333" y1="35862" x2="4000" y2="35172"/>
                          <a14:foregroundMark x1="9333" y1="55172" x2="9333" y2="55172"/>
                          <a14:foregroundMark x1="23333" y1="59310" x2="23333" y2="59310"/>
                          <a14:foregroundMark x1="14667" y1="57931" x2="14667" y2="579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6055" y="5338695"/>
              <a:ext cx="1686419" cy="1722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5F7D129D-5627-4D36-9C64-9D03DEFC05A6}"/>
                </a:ext>
              </a:extLst>
            </p:cNvPr>
            <p:cNvCxnSpPr/>
            <p:nvPr/>
          </p:nvCxnSpPr>
          <p:spPr>
            <a:xfrm flipV="1">
              <a:off x="4946055" y="5373231"/>
              <a:ext cx="1" cy="1224121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3ABAFC35-34C0-4BAF-B078-21D59EBFBC4E}"/>
                </a:ext>
              </a:extLst>
            </p:cNvPr>
            <p:cNvSpPr txBox="1"/>
            <p:nvPr/>
          </p:nvSpPr>
          <p:spPr>
            <a:xfrm>
              <a:off x="6129128" y="5424788"/>
              <a:ext cx="1377826" cy="816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FFFFFF"/>
                  </a:solidFill>
                  <a:latin typeface="Corbel"/>
                </a:rPr>
                <a:t>General purpose sensors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D0371FCD-F812-4FEF-9A51-401556450922}"/>
              </a:ext>
            </a:extLst>
          </p:cNvPr>
          <p:cNvGrpSpPr/>
          <p:nvPr/>
        </p:nvGrpSpPr>
        <p:grpSpPr>
          <a:xfrm>
            <a:off x="1719456" y="3245117"/>
            <a:ext cx="730940" cy="612224"/>
            <a:chOff x="3046276" y="3695966"/>
            <a:chExt cx="1267670" cy="1213677"/>
          </a:xfrm>
        </p:grpSpPr>
        <p:pic>
          <p:nvPicPr>
            <p:cNvPr id="81" name="Picture 19">
              <a:extLst>
                <a:ext uri="{FF2B5EF4-FFF2-40B4-BE49-F238E27FC236}">
                  <a16:creationId xmlns:a16="http://schemas.microsoft.com/office/drawing/2014/main" xmlns="" id="{46AFF11B-2AC1-4140-8316-595E03C9FE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6771" b="89063" l="4011" r="95722">
                          <a14:foregroundMark x1="4011" y1="66667" x2="4011" y2="66667"/>
                          <a14:foregroundMark x1="60428" y1="69271" x2="60428" y2="69271"/>
                          <a14:foregroundMark x1="75401" y1="59375" x2="75401" y2="59375"/>
                          <a14:foregroundMark x1="75401" y1="59375" x2="75401" y2="59375"/>
                          <a14:foregroundMark x1="74866" y1="55729" x2="74599" y2="52083"/>
                          <a14:foregroundMark x1="73529" y1="43229" x2="72193" y2="39063"/>
                          <a14:foregroundMark x1="69519" y1="33854" x2="69519" y2="33854"/>
                          <a14:foregroundMark x1="62834" y1="17708" x2="62834" y2="17708"/>
                          <a14:foregroundMark x1="71925" y1="22917" x2="71925" y2="22917"/>
                          <a14:foregroundMark x1="71925" y1="22917" x2="71925" y2="22917"/>
                          <a14:foregroundMark x1="84759" y1="21875" x2="84759" y2="21875"/>
                          <a14:foregroundMark x1="86631" y1="22396" x2="86631" y2="22396"/>
                          <a14:foregroundMark x1="95989" y1="34375" x2="95989" y2="34375"/>
                          <a14:foregroundMark x1="93850" y1="49479" x2="93850" y2="49479"/>
                          <a14:foregroundMark x1="44652" y1="60938" x2="44652" y2="60938"/>
                          <a14:foregroundMark x1="29144" y1="58333" x2="30481" y2="58333"/>
                          <a14:foregroundMark x1="42246" y1="60938" x2="42246" y2="60938"/>
                          <a14:foregroundMark x1="39840" y1="28646" x2="39840" y2="28646"/>
                          <a14:foregroundMark x1="35561" y1="19271" x2="35561" y2="19271"/>
                          <a14:foregroundMark x1="35561" y1="19271" x2="39037" y2="28125"/>
                          <a14:foregroundMark x1="45455" y1="29167" x2="45455" y2="29167"/>
                          <a14:foregroundMark x1="41444" y1="17708" x2="41979" y2="22396"/>
                          <a14:foregroundMark x1="41979" y1="24479" x2="41979" y2="24479"/>
                          <a14:foregroundMark x1="42781" y1="32292" x2="42781" y2="32292"/>
                          <a14:foregroundMark x1="44118" y1="40104" x2="44118" y2="40104"/>
                          <a14:foregroundMark x1="44118" y1="41667" x2="44118" y2="44271"/>
                          <a14:foregroundMark x1="42513" y1="53125" x2="42513" y2="53125"/>
                          <a14:foregroundMark x1="40909" y1="58333" x2="40909" y2="58333"/>
                          <a14:foregroundMark x1="39840" y1="58854" x2="39840" y2="58854"/>
                          <a14:foregroundMark x1="34225" y1="11458" x2="34225" y2="11458"/>
                          <a14:foregroundMark x1="32620" y1="21875" x2="32620" y2="21875"/>
                          <a14:foregroundMark x1="32620" y1="21875" x2="32620" y2="21875"/>
                          <a14:foregroundMark x1="34492" y1="31771" x2="34492" y2="31771"/>
                          <a14:foregroundMark x1="41444" y1="6771" x2="41444" y2="6771"/>
                          <a14:foregroundMark x1="51872" y1="16146" x2="51872" y2="16146"/>
                          <a14:foregroundMark x1="49198" y1="30729" x2="49198" y2="30729"/>
                          <a14:foregroundMark x1="50802" y1="39583" x2="50802" y2="39583"/>
                          <a14:foregroundMark x1="46524" y1="60938" x2="46524" y2="60938"/>
                          <a14:foregroundMark x1="45722" y1="66146" x2="44652" y2="66146"/>
                          <a14:foregroundMark x1="35294" y1="66146" x2="35027" y2="65104"/>
                          <a14:foregroundMark x1="34225" y1="55208" x2="34759" y2="53646"/>
                          <a14:foregroundMark x1="36898" y1="44792" x2="36898" y2="44792"/>
                          <a14:foregroundMark x1="36898" y1="33333" x2="36898" y2="33333"/>
                          <a14:foregroundMark x1="42781" y1="29688" x2="42781" y2="29688"/>
                          <a14:foregroundMark x1="43583" y1="26042" x2="43583" y2="23438"/>
                          <a14:foregroundMark x1="91176" y1="80208" x2="91176" y2="80208"/>
                          <a14:foregroundMark x1="61071" y1="45139" x2="61071" y2="45139"/>
                          <a14:foregroundMark x1="61071" y1="45139" x2="61071" y2="45139"/>
                          <a14:foregroundMark x1="63571" y1="50000" x2="63571" y2="50000"/>
                          <a14:foregroundMark x1="65714" y1="52083" x2="65714" y2="52083"/>
                          <a14:foregroundMark x1="72857" y1="53472" x2="75714" y2="45833"/>
                          <a14:foregroundMark x1="83929" y1="41667" x2="84643" y2="40972"/>
                          <a14:foregroundMark x1="83929" y1="26389" x2="83929" y2="25000"/>
                          <a14:foregroundMark x1="81786" y1="21528" x2="81786" y2="21528"/>
                          <a14:foregroundMark x1="63929" y1="76389" x2="63214" y2="736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046276" y="4258861"/>
              <a:ext cx="1267670" cy="650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DC8999FA-B692-4629-B635-58FEA69CF7C2}"/>
                </a:ext>
              </a:extLst>
            </p:cNvPr>
            <p:cNvCxnSpPr/>
            <p:nvPr/>
          </p:nvCxnSpPr>
          <p:spPr>
            <a:xfrm flipV="1">
              <a:off x="3776237" y="3695966"/>
              <a:ext cx="0" cy="761358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D0371FCD-F812-4FEF-9A51-401556450922}"/>
              </a:ext>
            </a:extLst>
          </p:cNvPr>
          <p:cNvGrpSpPr/>
          <p:nvPr/>
        </p:nvGrpSpPr>
        <p:grpSpPr>
          <a:xfrm>
            <a:off x="3702599" y="3222950"/>
            <a:ext cx="730940" cy="612224"/>
            <a:chOff x="3046276" y="3695966"/>
            <a:chExt cx="1267670" cy="1213677"/>
          </a:xfrm>
        </p:grpSpPr>
        <p:pic>
          <p:nvPicPr>
            <p:cNvPr id="84" name="Picture 19">
              <a:extLst>
                <a:ext uri="{FF2B5EF4-FFF2-40B4-BE49-F238E27FC236}">
                  <a16:creationId xmlns:a16="http://schemas.microsoft.com/office/drawing/2014/main" xmlns="" id="{46AFF11B-2AC1-4140-8316-595E03C9FE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6771" b="89063" l="4011" r="95722">
                          <a14:foregroundMark x1="4011" y1="66667" x2="4011" y2="66667"/>
                          <a14:foregroundMark x1="60428" y1="69271" x2="60428" y2="69271"/>
                          <a14:foregroundMark x1="75401" y1="59375" x2="75401" y2="59375"/>
                          <a14:foregroundMark x1="75401" y1="59375" x2="75401" y2="59375"/>
                          <a14:foregroundMark x1="74866" y1="55729" x2="74599" y2="52083"/>
                          <a14:foregroundMark x1="73529" y1="43229" x2="72193" y2="39063"/>
                          <a14:foregroundMark x1="69519" y1="33854" x2="69519" y2="33854"/>
                          <a14:foregroundMark x1="62834" y1="17708" x2="62834" y2="17708"/>
                          <a14:foregroundMark x1="71925" y1="22917" x2="71925" y2="22917"/>
                          <a14:foregroundMark x1="71925" y1="22917" x2="71925" y2="22917"/>
                          <a14:foregroundMark x1="84759" y1="21875" x2="84759" y2="21875"/>
                          <a14:foregroundMark x1="86631" y1="22396" x2="86631" y2="22396"/>
                          <a14:foregroundMark x1="95989" y1="34375" x2="95989" y2="34375"/>
                          <a14:foregroundMark x1="93850" y1="49479" x2="93850" y2="49479"/>
                          <a14:foregroundMark x1="44652" y1="60938" x2="44652" y2="60938"/>
                          <a14:foregroundMark x1="29144" y1="58333" x2="30481" y2="58333"/>
                          <a14:foregroundMark x1="42246" y1="60938" x2="42246" y2="60938"/>
                          <a14:foregroundMark x1="39840" y1="28646" x2="39840" y2="28646"/>
                          <a14:foregroundMark x1="35561" y1="19271" x2="35561" y2="19271"/>
                          <a14:foregroundMark x1="35561" y1="19271" x2="39037" y2="28125"/>
                          <a14:foregroundMark x1="45455" y1="29167" x2="45455" y2="29167"/>
                          <a14:foregroundMark x1="41444" y1="17708" x2="41979" y2="22396"/>
                          <a14:foregroundMark x1="41979" y1="24479" x2="41979" y2="24479"/>
                          <a14:foregroundMark x1="42781" y1="32292" x2="42781" y2="32292"/>
                          <a14:foregroundMark x1="44118" y1="40104" x2="44118" y2="40104"/>
                          <a14:foregroundMark x1="44118" y1="41667" x2="44118" y2="44271"/>
                          <a14:foregroundMark x1="42513" y1="53125" x2="42513" y2="53125"/>
                          <a14:foregroundMark x1="40909" y1="58333" x2="40909" y2="58333"/>
                          <a14:foregroundMark x1="39840" y1="58854" x2="39840" y2="58854"/>
                          <a14:foregroundMark x1="34225" y1="11458" x2="34225" y2="11458"/>
                          <a14:foregroundMark x1="32620" y1="21875" x2="32620" y2="21875"/>
                          <a14:foregroundMark x1="32620" y1="21875" x2="32620" y2="21875"/>
                          <a14:foregroundMark x1="34492" y1="31771" x2="34492" y2="31771"/>
                          <a14:foregroundMark x1="41444" y1="6771" x2="41444" y2="6771"/>
                          <a14:foregroundMark x1="51872" y1="16146" x2="51872" y2="16146"/>
                          <a14:foregroundMark x1="49198" y1="30729" x2="49198" y2="30729"/>
                          <a14:foregroundMark x1="50802" y1="39583" x2="50802" y2="39583"/>
                          <a14:foregroundMark x1="46524" y1="60938" x2="46524" y2="60938"/>
                          <a14:foregroundMark x1="45722" y1="66146" x2="44652" y2="66146"/>
                          <a14:foregroundMark x1="35294" y1="66146" x2="35027" y2="65104"/>
                          <a14:foregroundMark x1="34225" y1="55208" x2="34759" y2="53646"/>
                          <a14:foregroundMark x1="36898" y1="44792" x2="36898" y2="44792"/>
                          <a14:foregroundMark x1="36898" y1="33333" x2="36898" y2="33333"/>
                          <a14:foregroundMark x1="42781" y1="29688" x2="42781" y2="29688"/>
                          <a14:foregroundMark x1="43583" y1="26042" x2="43583" y2="23438"/>
                          <a14:foregroundMark x1="91176" y1="80208" x2="91176" y2="80208"/>
                          <a14:foregroundMark x1="61071" y1="45139" x2="61071" y2="45139"/>
                          <a14:foregroundMark x1="61071" y1="45139" x2="61071" y2="45139"/>
                          <a14:foregroundMark x1="63571" y1="50000" x2="63571" y2="50000"/>
                          <a14:foregroundMark x1="65714" y1="52083" x2="65714" y2="52083"/>
                          <a14:foregroundMark x1="72857" y1="53472" x2="75714" y2="45833"/>
                          <a14:foregroundMark x1="83929" y1="41667" x2="84643" y2="40972"/>
                          <a14:foregroundMark x1="83929" y1="26389" x2="83929" y2="25000"/>
                          <a14:foregroundMark x1="81786" y1="21528" x2="81786" y2="21528"/>
                          <a14:foregroundMark x1="63929" y1="76389" x2="63214" y2="736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046276" y="4258861"/>
              <a:ext cx="1267670" cy="650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DC8999FA-B692-4629-B635-58FEA69CF7C2}"/>
                </a:ext>
              </a:extLst>
            </p:cNvPr>
            <p:cNvCxnSpPr/>
            <p:nvPr/>
          </p:nvCxnSpPr>
          <p:spPr>
            <a:xfrm flipV="1">
              <a:off x="3776237" y="3695966"/>
              <a:ext cx="0" cy="761358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D0371FCD-F812-4FEF-9A51-401556450922}"/>
              </a:ext>
            </a:extLst>
          </p:cNvPr>
          <p:cNvGrpSpPr/>
          <p:nvPr/>
        </p:nvGrpSpPr>
        <p:grpSpPr>
          <a:xfrm>
            <a:off x="7307300" y="3223616"/>
            <a:ext cx="730940" cy="612224"/>
            <a:chOff x="3046276" y="3695966"/>
            <a:chExt cx="1267670" cy="1213677"/>
          </a:xfrm>
        </p:grpSpPr>
        <p:pic>
          <p:nvPicPr>
            <p:cNvPr id="87" name="Picture 19">
              <a:extLst>
                <a:ext uri="{FF2B5EF4-FFF2-40B4-BE49-F238E27FC236}">
                  <a16:creationId xmlns:a16="http://schemas.microsoft.com/office/drawing/2014/main" xmlns="" id="{46AFF11B-2AC1-4140-8316-595E03C9FE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6771" b="89063" l="4011" r="95722">
                          <a14:foregroundMark x1="4011" y1="66667" x2="4011" y2="66667"/>
                          <a14:foregroundMark x1="60428" y1="69271" x2="60428" y2="69271"/>
                          <a14:foregroundMark x1="75401" y1="59375" x2="75401" y2="59375"/>
                          <a14:foregroundMark x1="75401" y1="59375" x2="75401" y2="59375"/>
                          <a14:foregroundMark x1="74866" y1="55729" x2="74599" y2="52083"/>
                          <a14:foregroundMark x1="73529" y1="43229" x2="72193" y2="39063"/>
                          <a14:foregroundMark x1="69519" y1="33854" x2="69519" y2="33854"/>
                          <a14:foregroundMark x1="62834" y1="17708" x2="62834" y2="17708"/>
                          <a14:foregroundMark x1="71925" y1="22917" x2="71925" y2="22917"/>
                          <a14:foregroundMark x1="71925" y1="22917" x2="71925" y2="22917"/>
                          <a14:foregroundMark x1="84759" y1="21875" x2="84759" y2="21875"/>
                          <a14:foregroundMark x1="86631" y1="22396" x2="86631" y2="22396"/>
                          <a14:foregroundMark x1="95989" y1="34375" x2="95989" y2="34375"/>
                          <a14:foregroundMark x1="93850" y1="49479" x2="93850" y2="49479"/>
                          <a14:foregroundMark x1="44652" y1="60938" x2="44652" y2="60938"/>
                          <a14:foregroundMark x1="29144" y1="58333" x2="30481" y2="58333"/>
                          <a14:foregroundMark x1="42246" y1="60938" x2="42246" y2="60938"/>
                          <a14:foregroundMark x1="39840" y1="28646" x2="39840" y2="28646"/>
                          <a14:foregroundMark x1="35561" y1="19271" x2="35561" y2="19271"/>
                          <a14:foregroundMark x1="35561" y1="19271" x2="39037" y2="28125"/>
                          <a14:foregroundMark x1="45455" y1="29167" x2="45455" y2="29167"/>
                          <a14:foregroundMark x1="41444" y1="17708" x2="41979" y2="22396"/>
                          <a14:foregroundMark x1="41979" y1="24479" x2="41979" y2="24479"/>
                          <a14:foregroundMark x1="42781" y1="32292" x2="42781" y2="32292"/>
                          <a14:foregroundMark x1="44118" y1="40104" x2="44118" y2="40104"/>
                          <a14:foregroundMark x1="44118" y1="41667" x2="44118" y2="44271"/>
                          <a14:foregroundMark x1="42513" y1="53125" x2="42513" y2="53125"/>
                          <a14:foregroundMark x1="40909" y1="58333" x2="40909" y2="58333"/>
                          <a14:foregroundMark x1="39840" y1="58854" x2="39840" y2="58854"/>
                          <a14:foregroundMark x1="34225" y1="11458" x2="34225" y2="11458"/>
                          <a14:foregroundMark x1="32620" y1="21875" x2="32620" y2="21875"/>
                          <a14:foregroundMark x1="32620" y1="21875" x2="32620" y2="21875"/>
                          <a14:foregroundMark x1="34492" y1="31771" x2="34492" y2="31771"/>
                          <a14:foregroundMark x1="41444" y1="6771" x2="41444" y2="6771"/>
                          <a14:foregroundMark x1="51872" y1="16146" x2="51872" y2="16146"/>
                          <a14:foregroundMark x1="49198" y1="30729" x2="49198" y2="30729"/>
                          <a14:foregroundMark x1="50802" y1="39583" x2="50802" y2="39583"/>
                          <a14:foregroundMark x1="46524" y1="60938" x2="46524" y2="60938"/>
                          <a14:foregroundMark x1="45722" y1="66146" x2="44652" y2="66146"/>
                          <a14:foregroundMark x1="35294" y1="66146" x2="35027" y2="65104"/>
                          <a14:foregroundMark x1="34225" y1="55208" x2="34759" y2="53646"/>
                          <a14:foregroundMark x1="36898" y1="44792" x2="36898" y2="44792"/>
                          <a14:foregroundMark x1="36898" y1="33333" x2="36898" y2="33333"/>
                          <a14:foregroundMark x1="42781" y1="29688" x2="42781" y2="29688"/>
                          <a14:foregroundMark x1="43583" y1="26042" x2="43583" y2="23438"/>
                          <a14:foregroundMark x1="91176" y1="80208" x2="91176" y2="80208"/>
                          <a14:foregroundMark x1="61071" y1="45139" x2="61071" y2="45139"/>
                          <a14:foregroundMark x1="61071" y1="45139" x2="61071" y2="45139"/>
                          <a14:foregroundMark x1="63571" y1="50000" x2="63571" y2="50000"/>
                          <a14:foregroundMark x1="65714" y1="52083" x2="65714" y2="52083"/>
                          <a14:foregroundMark x1="72857" y1="53472" x2="75714" y2="45833"/>
                          <a14:foregroundMark x1="83929" y1="41667" x2="84643" y2="40972"/>
                          <a14:foregroundMark x1="83929" y1="26389" x2="83929" y2="25000"/>
                          <a14:foregroundMark x1="81786" y1="21528" x2="81786" y2="21528"/>
                          <a14:foregroundMark x1="63929" y1="76389" x2="63214" y2="736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046276" y="4258861"/>
              <a:ext cx="1267670" cy="650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DC8999FA-B692-4629-B635-58FEA69CF7C2}"/>
                </a:ext>
              </a:extLst>
            </p:cNvPr>
            <p:cNvCxnSpPr/>
            <p:nvPr/>
          </p:nvCxnSpPr>
          <p:spPr>
            <a:xfrm flipV="1">
              <a:off x="3776237" y="3695966"/>
              <a:ext cx="0" cy="761358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51523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941 0 L 0.08941 0.17361 L 0.04079 0.17361 L 0.04079 0.37176 " pathEditMode="relative" ptsTypes="AAAAA">
                                      <p:cBhvr>
                                        <p:cTn id="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-0.10174 0.00023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6.66667E-6 L 0.16059 0.16157 " pathEditMode="relative" ptsTypes="AA">
                                      <p:cBhvr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0208 L 0.04549 -0.20416 L 0.04549 -0.38171 L -0.04392 -0.4081 L 0.6408 -0.4081 L -0.06215 -0.41018 L -0.00764 -0.36759 L 0.04687 -0.36967 L 0.04392 -0.19398 L -0.00608 -0.19583 L 0 0 Z " pathEditMode="relative" ptsTypes="AAAAAAAAAAAA">
                                      <p:cBhvr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157 -0.2081 L 0.04843 -0.20625 L 0.05156 -0.37986 L -0.05 -0.4081 L 0.64548 -0.41019 " pathEditMode="relative" ptsTypes="AAAAAA">
                                      <p:cBhvr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0.00602 L 0.20521 0.00602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962 -0.00393 L -0.01962 -0.18981 L 0.03038 -0.18981 L 0.03038 -0.36759 L -0.26059 -0.36551 L -0.2651 -0.4 L 0.39844 -0.40208 L -0.28021 -0.40208 L -0.24097 -0.36157 L 0.03177 -0.36551 L 0.03177 -0.18588 L -0.01962 -0.18588 L -0.01962 0.01227 L -0.01962 -0.18981 L 0.03646 -0.18588 L 0.03646 -0.37176 L -0.30156 -0.36759 L -0.2849 -0.40208 L 0.41372 -0.4 " pathEditMode="relative" ptsTypes="AAAAAAAAAAAAAAAAAAAA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243 0.00833 L 0.61302 0.00833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2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500"/>
                            </p:stCondLst>
                            <p:childTnLst>
                              <p:par>
                                <p:cTn id="8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275 0 L -0.02587 -0.20417 L -0.19254 -0.20209 L -0.19254 -0.3757 L -0.66667 -0.37778 L -0.67431 -0.41621 L 0.00902 -0.41621 L -0.67587 -0.41621 L -0.66823 -0.3757 L -0.1882 -0.3757 L -0.18959 -0.20417 L -0.02275 -0.20209 L -0.02136 0 " pathEditMode="relative" ptsTypes="AAAAAAAAAAAAAA">
                                      <p:cBhvr>
                                        <p:cTn id="9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1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7" grpId="2" animBg="1"/>
      <p:bldP spid="69" grpId="0" animBg="1"/>
      <p:bldP spid="69" grpId="1" animBg="1"/>
      <p:bldP spid="69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2" descr="Image result for ser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433" y="750081"/>
            <a:ext cx="1937671" cy="1203882"/>
          </a:xfrm>
          <a:prstGeom prst="rect">
            <a:avLst/>
          </a:prstGeom>
          <a:noFill/>
        </p:spPr>
      </p:pic>
      <p:grpSp>
        <p:nvGrpSpPr>
          <p:cNvPr id="233" name="Group 232"/>
          <p:cNvGrpSpPr/>
          <p:nvPr/>
        </p:nvGrpSpPr>
        <p:grpSpPr>
          <a:xfrm>
            <a:off x="1000722" y="2411016"/>
            <a:ext cx="2499895" cy="2357456"/>
            <a:chOff x="1000895" y="3214686"/>
            <a:chExt cx="2500329" cy="3143274"/>
          </a:xfrm>
        </p:grpSpPr>
        <p:pic>
          <p:nvPicPr>
            <p:cNvPr id="152" name="Picture 2" descr="Image result for wireless clipar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1375114" y="3197656"/>
              <a:ext cx="647149" cy="681209"/>
            </a:xfrm>
            <a:prstGeom prst="rect">
              <a:avLst/>
            </a:prstGeom>
            <a:noFill/>
          </p:spPr>
        </p:pic>
        <p:grpSp>
          <p:nvGrpSpPr>
            <p:cNvPr id="186" name="Group 185"/>
            <p:cNvGrpSpPr/>
            <p:nvPr/>
          </p:nvGrpSpPr>
          <p:grpSpPr>
            <a:xfrm>
              <a:off x="1000895" y="3929066"/>
              <a:ext cx="2500329" cy="2428894"/>
              <a:chOff x="1000895" y="3929066"/>
              <a:chExt cx="2500329" cy="2428894"/>
            </a:xfrm>
          </p:grpSpPr>
          <p:sp>
            <p:nvSpPr>
              <p:cNvPr id="143" name="TextBox 142"/>
              <p:cNvSpPr txBox="1"/>
              <p:nvPr/>
            </p:nvSpPr>
            <p:spPr>
              <a:xfrm>
                <a:off x="1715274" y="3929066"/>
                <a:ext cx="1482586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+mj-lt"/>
                  </a:rPr>
                  <a:t>Factory Location-I</a:t>
                </a:r>
                <a:endParaRPr lang="en-US" dirty="0">
                  <a:latin typeface="+mj-lt"/>
                </a:endParaRPr>
              </a:p>
            </p:txBody>
          </p:sp>
          <p:pic>
            <p:nvPicPr>
              <p:cNvPr id="1026" name="Picture 2" descr="C:\Users\Lakshman Raj\Desktop\imozuru\icon-factory-blu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13105" y="5023845"/>
                <a:ext cx="1231490" cy="1334115"/>
              </a:xfrm>
              <a:prstGeom prst="rect">
                <a:avLst/>
              </a:prstGeom>
              <a:noFill/>
            </p:spPr>
          </p:pic>
          <p:sp>
            <p:nvSpPr>
              <p:cNvPr id="153" name="Rectangle 152"/>
              <p:cNvSpPr/>
              <p:nvPr/>
            </p:nvSpPr>
            <p:spPr>
              <a:xfrm>
                <a:off x="1000895" y="4265800"/>
                <a:ext cx="2500329" cy="2092158"/>
              </a:xfrm>
              <a:prstGeom prst="rect">
                <a:avLst/>
              </a:prstGeom>
              <a:noFill/>
              <a:ln w="19050">
                <a:prstDash val="lgDashDotDot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 dirty="0"/>
              </a:p>
            </p:txBody>
          </p:sp>
          <p:pic>
            <p:nvPicPr>
              <p:cNvPr id="169" name="Picture 2" descr="Image result for sysmac nj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1047" t="13088" r="12543" b="6748"/>
              <a:stretch>
                <a:fillRect/>
              </a:stretch>
            </p:blipFill>
            <p:spPr bwMode="auto">
              <a:xfrm>
                <a:off x="1441894" y="5707002"/>
                <a:ext cx="575718" cy="339823"/>
              </a:xfrm>
              <a:prstGeom prst="rect">
                <a:avLst/>
              </a:prstGeom>
              <a:noFill/>
            </p:spPr>
          </p:pic>
          <p:pic>
            <p:nvPicPr>
              <p:cNvPr id="170" name="Picture 2" descr="Image result for sysmac nj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1047" t="13088" r="12543" b="6748"/>
              <a:stretch>
                <a:fillRect/>
              </a:stretch>
            </p:blipFill>
            <p:spPr bwMode="auto">
              <a:xfrm>
                <a:off x="1425308" y="5072074"/>
                <a:ext cx="575718" cy="339823"/>
              </a:xfrm>
              <a:prstGeom prst="rect">
                <a:avLst/>
              </a:prstGeom>
              <a:noFill/>
            </p:spPr>
          </p:pic>
          <p:pic>
            <p:nvPicPr>
              <p:cNvPr id="171" name="Picture 2" descr="Image result for sysmac nj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1047" t="13088" r="12543" b="6748"/>
              <a:stretch>
                <a:fillRect/>
              </a:stretch>
            </p:blipFill>
            <p:spPr bwMode="auto">
              <a:xfrm>
                <a:off x="2496878" y="4517937"/>
                <a:ext cx="575718" cy="339823"/>
              </a:xfrm>
              <a:prstGeom prst="rect">
                <a:avLst/>
              </a:prstGeom>
              <a:noFill/>
            </p:spPr>
          </p:pic>
          <p:pic>
            <p:nvPicPr>
              <p:cNvPr id="1028" name="Picture 4" descr="C:\Users\Lakshman Raj\Desktop\imozuru\Omron-W4S105B-image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441894" y="4361132"/>
                <a:ext cx="496628" cy="496628"/>
              </a:xfrm>
              <a:prstGeom prst="rect">
                <a:avLst/>
              </a:prstGeom>
              <a:noFill/>
            </p:spPr>
          </p:pic>
          <p:cxnSp>
            <p:nvCxnSpPr>
              <p:cNvPr id="174" name="Straight Connector 173"/>
              <p:cNvCxnSpPr/>
              <p:nvPr/>
            </p:nvCxnSpPr>
            <p:spPr>
              <a:xfrm>
                <a:off x="1929588" y="4641858"/>
                <a:ext cx="495852" cy="1588"/>
              </a:xfrm>
              <a:prstGeom prst="line">
                <a:avLst/>
              </a:prstGeom>
              <a:ln>
                <a:solidFill>
                  <a:srgbClr val="00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076546" y="4645034"/>
                <a:ext cx="495852" cy="1588"/>
              </a:xfrm>
              <a:prstGeom prst="line">
                <a:avLst/>
              </a:prstGeom>
              <a:ln>
                <a:solidFill>
                  <a:srgbClr val="00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5400000">
                <a:off x="604251" y="5267348"/>
                <a:ext cx="1249391" cy="1588"/>
              </a:xfrm>
              <a:prstGeom prst="line">
                <a:avLst/>
              </a:prstGeom>
              <a:ln>
                <a:solidFill>
                  <a:srgbClr val="00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>
                <a:endCxn id="170" idx="1"/>
              </p:cNvCxnSpPr>
              <p:nvPr/>
            </p:nvCxnSpPr>
            <p:spPr>
              <a:xfrm>
                <a:off x="1215208" y="5214950"/>
                <a:ext cx="210100" cy="27036"/>
              </a:xfrm>
              <a:prstGeom prst="line">
                <a:avLst/>
              </a:prstGeom>
              <a:ln>
                <a:solidFill>
                  <a:srgbClr val="00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15208" y="5857892"/>
                <a:ext cx="210100" cy="27036"/>
              </a:xfrm>
              <a:prstGeom prst="line">
                <a:avLst/>
              </a:prstGeom>
              <a:ln>
                <a:solidFill>
                  <a:srgbClr val="00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5400000">
                <a:off x="1545763" y="4116746"/>
                <a:ext cx="339020" cy="1"/>
              </a:xfrm>
              <a:prstGeom prst="line">
                <a:avLst/>
              </a:prstGeom>
              <a:ln>
                <a:solidFill>
                  <a:srgbClr val="00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4" name="TextBox 223"/>
            <p:cNvSpPr txBox="1"/>
            <p:nvPr/>
          </p:nvSpPr>
          <p:spPr>
            <a:xfrm>
              <a:off x="1429522" y="5447901"/>
              <a:ext cx="571089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j-lt"/>
                </a:rPr>
                <a:t>Line I</a:t>
              </a:r>
              <a:endParaRPr lang="en-US" dirty="0">
                <a:latin typeface="+mj-lt"/>
              </a:endParaRP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1402528" y="4786322"/>
              <a:ext cx="615981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j-lt"/>
                </a:rPr>
                <a:t>Line II</a:t>
              </a:r>
              <a:endParaRPr lang="en-US" dirty="0">
                <a:latin typeface="+mj-lt"/>
              </a:endParaRP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2429654" y="4786322"/>
              <a:ext cx="660873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j-lt"/>
                </a:rPr>
                <a:t>Line III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5022447" y="2839643"/>
            <a:ext cx="3335109" cy="1857329"/>
            <a:chOff x="5023319" y="3786190"/>
            <a:chExt cx="3335688" cy="2476438"/>
          </a:xfrm>
        </p:grpSpPr>
        <p:pic>
          <p:nvPicPr>
            <p:cNvPr id="207" name="Picture 2" descr="Image result for wireless clipar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23319" y="4780599"/>
              <a:ext cx="647149" cy="681209"/>
            </a:xfrm>
            <a:prstGeom prst="rect">
              <a:avLst/>
            </a:prstGeom>
            <a:noFill/>
          </p:spPr>
        </p:pic>
        <p:grpSp>
          <p:nvGrpSpPr>
            <p:cNvPr id="208" name="Group 207"/>
            <p:cNvGrpSpPr/>
            <p:nvPr/>
          </p:nvGrpSpPr>
          <p:grpSpPr>
            <a:xfrm>
              <a:off x="5644364" y="3786190"/>
              <a:ext cx="2714643" cy="2476438"/>
              <a:chOff x="786581" y="3881522"/>
              <a:chExt cx="2714643" cy="2476438"/>
            </a:xfrm>
          </p:grpSpPr>
          <p:sp>
            <p:nvSpPr>
              <p:cNvPr id="209" name="TextBox 208"/>
              <p:cNvSpPr txBox="1"/>
              <p:nvPr/>
            </p:nvSpPr>
            <p:spPr>
              <a:xfrm>
                <a:off x="1286647" y="3881522"/>
                <a:ext cx="1527478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+mj-lt"/>
                  </a:rPr>
                  <a:t>Factory Location-II</a:t>
                </a:r>
                <a:endParaRPr lang="en-US" dirty="0">
                  <a:latin typeface="+mj-lt"/>
                </a:endParaRPr>
              </a:p>
            </p:txBody>
          </p:sp>
          <p:pic>
            <p:nvPicPr>
              <p:cNvPr id="222" name="Picture 2" descr="C:\Users\Lakshman Raj\Desktop\imozuru\icon-factory-blu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13105" y="5023845"/>
                <a:ext cx="1231490" cy="1334115"/>
              </a:xfrm>
              <a:prstGeom prst="rect">
                <a:avLst/>
              </a:prstGeom>
              <a:noFill/>
            </p:spPr>
          </p:pic>
          <p:sp>
            <p:nvSpPr>
              <p:cNvPr id="211" name="Rectangle 210"/>
              <p:cNvSpPr/>
              <p:nvPr/>
            </p:nvSpPr>
            <p:spPr>
              <a:xfrm>
                <a:off x="1000895" y="4220076"/>
                <a:ext cx="2500329" cy="2137882"/>
              </a:xfrm>
              <a:prstGeom prst="rect">
                <a:avLst/>
              </a:prstGeom>
              <a:noFill/>
              <a:ln w="19050">
                <a:prstDash val="lgDashDotDot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 dirty="0"/>
              </a:p>
            </p:txBody>
          </p:sp>
          <p:pic>
            <p:nvPicPr>
              <p:cNvPr id="212" name="Picture 2" descr="Image result for sysmac nj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1047" t="13088" r="12543" b="6748"/>
              <a:stretch>
                <a:fillRect/>
              </a:stretch>
            </p:blipFill>
            <p:spPr bwMode="auto">
              <a:xfrm>
                <a:off x="1441894" y="5707002"/>
                <a:ext cx="575718" cy="339823"/>
              </a:xfrm>
              <a:prstGeom prst="rect">
                <a:avLst/>
              </a:prstGeom>
              <a:noFill/>
            </p:spPr>
          </p:pic>
          <p:pic>
            <p:nvPicPr>
              <p:cNvPr id="213" name="Picture 2" descr="Image result for sysmac nj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1047" t="13088" r="12543" b="6748"/>
              <a:stretch>
                <a:fillRect/>
              </a:stretch>
            </p:blipFill>
            <p:spPr bwMode="auto">
              <a:xfrm>
                <a:off x="1425308" y="5072074"/>
                <a:ext cx="575718" cy="339823"/>
              </a:xfrm>
              <a:prstGeom prst="rect">
                <a:avLst/>
              </a:prstGeom>
              <a:noFill/>
            </p:spPr>
          </p:pic>
          <p:pic>
            <p:nvPicPr>
              <p:cNvPr id="214" name="Picture 2" descr="Image result for sysmac nj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1047" t="13088" r="12543" b="6748"/>
              <a:stretch>
                <a:fillRect/>
              </a:stretch>
            </p:blipFill>
            <p:spPr bwMode="auto">
              <a:xfrm>
                <a:off x="2496878" y="4517937"/>
                <a:ext cx="575718" cy="339823"/>
              </a:xfrm>
              <a:prstGeom prst="rect">
                <a:avLst/>
              </a:prstGeom>
              <a:noFill/>
            </p:spPr>
          </p:pic>
          <p:pic>
            <p:nvPicPr>
              <p:cNvPr id="215" name="Picture 4" descr="C:\Users\Lakshman Raj\Desktop\imozuru\Omron-W4S105B-image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441894" y="4361132"/>
                <a:ext cx="496628" cy="496628"/>
              </a:xfrm>
              <a:prstGeom prst="rect">
                <a:avLst/>
              </a:prstGeom>
              <a:noFill/>
            </p:spPr>
          </p:pic>
          <p:cxnSp>
            <p:nvCxnSpPr>
              <p:cNvPr id="216" name="Straight Connector 215"/>
              <p:cNvCxnSpPr/>
              <p:nvPr/>
            </p:nvCxnSpPr>
            <p:spPr>
              <a:xfrm>
                <a:off x="1929588" y="4641858"/>
                <a:ext cx="495852" cy="1588"/>
              </a:xfrm>
              <a:prstGeom prst="line">
                <a:avLst/>
              </a:prstGeom>
              <a:ln>
                <a:solidFill>
                  <a:srgbClr val="00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>
                <a:off x="1076546" y="4645034"/>
                <a:ext cx="495852" cy="1588"/>
              </a:xfrm>
              <a:prstGeom prst="line">
                <a:avLst/>
              </a:prstGeom>
              <a:ln>
                <a:solidFill>
                  <a:srgbClr val="00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5400000">
                <a:off x="604251" y="5267348"/>
                <a:ext cx="1249391" cy="1588"/>
              </a:xfrm>
              <a:prstGeom prst="line">
                <a:avLst/>
              </a:prstGeom>
              <a:ln>
                <a:solidFill>
                  <a:srgbClr val="00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>
                <a:endCxn id="213" idx="1"/>
              </p:cNvCxnSpPr>
              <p:nvPr/>
            </p:nvCxnSpPr>
            <p:spPr>
              <a:xfrm>
                <a:off x="1215208" y="5214950"/>
                <a:ext cx="210100" cy="27036"/>
              </a:xfrm>
              <a:prstGeom prst="line">
                <a:avLst/>
              </a:prstGeom>
              <a:ln>
                <a:solidFill>
                  <a:srgbClr val="00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>
                <a:off x="1215208" y="5857892"/>
                <a:ext cx="210100" cy="27036"/>
              </a:xfrm>
              <a:prstGeom prst="line">
                <a:avLst/>
              </a:prstGeom>
              <a:ln>
                <a:solidFill>
                  <a:srgbClr val="00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>
                <a:off x="786581" y="5237256"/>
                <a:ext cx="612623" cy="1588"/>
              </a:xfrm>
              <a:prstGeom prst="line">
                <a:avLst/>
              </a:prstGeom>
              <a:ln>
                <a:solidFill>
                  <a:srgbClr val="00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7" name="TextBox 226"/>
            <p:cNvSpPr txBox="1"/>
            <p:nvPr/>
          </p:nvSpPr>
          <p:spPr>
            <a:xfrm>
              <a:off x="6242862" y="5376462"/>
              <a:ext cx="571089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j-lt"/>
                </a:rPr>
                <a:t>Line I</a:t>
              </a:r>
              <a:endParaRPr lang="en-US" dirty="0">
                <a:latin typeface="+mj-lt"/>
              </a:endParaRP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6215868" y="4714885"/>
              <a:ext cx="615981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j-lt"/>
                </a:rPr>
                <a:t>Line II</a:t>
              </a:r>
              <a:endParaRPr lang="en-US" dirty="0">
                <a:latin typeface="+mj-lt"/>
              </a:endParaRP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7242994" y="4714885"/>
              <a:ext cx="660873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j-lt"/>
                </a:rPr>
                <a:t>Line III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5093872" y="710480"/>
            <a:ext cx="3335109" cy="1901221"/>
            <a:chOff x="5094757" y="947306"/>
            <a:chExt cx="3335688" cy="2534961"/>
          </a:xfrm>
        </p:grpSpPr>
        <p:pic>
          <p:nvPicPr>
            <p:cNvPr id="157" name="Picture 2" descr="Image result for wireless clipar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94757" y="2000240"/>
              <a:ext cx="647149" cy="681209"/>
            </a:xfrm>
            <a:prstGeom prst="rect">
              <a:avLst/>
            </a:prstGeom>
            <a:noFill/>
          </p:spPr>
        </p:pic>
        <p:grpSp>
          <p:nvGrpSpPr>
            <p:cNvPr id="188" name="Group 187"/>
            <p:cNvGrpSpPr/>
            <p:nvPr/>
          </p:nvGrpSpPr>
          <p:grpSpPr>
            <a:xfrm>
              <a:off x="5741906" y="947306"/>
              <a:ext cx="2688539" cy="2534961"/>
              <a:chOff x="812685" y="3822997"/>
              <a:chExt cx="2688539" cy="2534961"/>
            </a:xfrm>
          </p:grpSpPr>
          <p:sp>
            <p:nvSpPr>
              <p:cNvPr id="189" name="TextBox 188"/>
              <p:cNvSpPr txBox="1"/>
              <p:nvPr/>
            </p:nvSpPr>
            <p:spPr>
              <a:xfrm>
                <a:off x="1286647" y="3822997"/>
                <a:ext cx="1572370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+mj-lt"/>
                  </a:rPr>
                  <a:t>Factory Location-III</a:t>
                </a:r>
                <a:endParaRPr lang="en-US" dirty="0">
                  <a:latin typeface="+mj-lt"/>
                </a:endParaRPr>
              </a:p>
            </p:txBody>
          </p:sp>
          <p:pic>
            <p:nvPicPr>
              <p:cNvPr id="202" name="Picture 2" descr="C:\Users\Lakshman Raj\Desktop\imozuru\icon-factory-blu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13105" y="5023844"/>
                <a:ext cx="1231490" cy="1334114"/>
              </a:xfrm>
              <a:prstGeom prst="rect">
                <a:avLst/>
              </a:prstGeom>
              <a:noFill/>
            </p:spPr>
          </p:pic>
          <p:sp>
            <p:nvSpPr>
              <p:cNvPr id="191" name="Rectangle 190"/>
              <p:cNvSpPr/>
              <p:nvPr/>
            </p:nvSpPr>
            <p:spPr>
              <a:xfrm>
                <a:off x="1000895" y="4182628"/>
                <a:ext cx="2500329" cy="2175329"/>
              </a:xfrm>
              <a:prstGeom prst="rect">
                <a:avLst/>
              </a:prstGeom>
              <a:noFill/>
              <a:ln w="19050">
                <a:prstDash val="lgDashDotDot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 dirty="0"/>
              </a:p>
            </p:txBody>
          </p:sp>
          <p:pic>
            <p:nvPicPr>
              <p:cNvPr id="192" name="Picture 2" descr="Image result for sysmac nj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1047" t="13088" r="12543" b="6748"/>
              <a:stretch>
                <a:fillRect/>
              </a:stretch>
            </p:blipFill>
            <p:spPr bwMode="auto">
              <a:xfrm>
                <a:off x="1441894" y="5707002"/>
                <a:ext cx="575718" cy="339823"/>
              </a:xfrm>
              <a:prstGeom prst="rect">
                <a:avLst/>
              </a:prstGeom>
              <a:noFill/>
            </p:spPr>
          </p:pic>
          <p:pic>
            <p:nvPicPr>
              <p:cNvPr id="193" name="Picture 2" descr="Image result for sysmac nj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1047" t="13088" r="12543" b="6748"/>
              <a:stretch>
                <a:fillRect/>
              </a:stretch>
            </p:blipFill>
            <p:spPr bwMode="auto">
              <a:xfrm>
                <a:off x="1425308" y="5072074"/>
                <a:ext cx="575718" cy="339823"/>
              </a:xfrm>
              <a:prstGeom prst="rect">
                <a:avLst/>
              </a:prstGeom>
              <a:noFill/>
            </p:spPr>
          </p:pic>
          <p:pic>
            <p:nvPicPr>
              <p:cNvPr id="194" name="Picture 2" descr="Image result for sysmac nj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1047" t="13088" r="12543" b="6748"/>
              <a:stretch>
                <a:fillRect/>
              </a:stretch>
            </p:blipFill>
            <p:spPr bwMode="auto">
              <a:xfrm>
                <a:off x="2496878" y="4517937"/>
                <a:ext cx="575718" cy="339823"/>
              </a:xfrm>
              <a:prstGeom prst="rect">
                <a:avLst/>
              </a:prstGeom>
              <a:noFill/>
            </p:spPr>
          </p:pic>
          <p:pic>
            <p:nvPicPr>
              <p:cNvPr id="195" name="Picture 4" descr="C:\Users\Lakshman Raj\Desktop\imozuru\Omron-W4S105B-image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441894" y="4361132"/>
                <a:ext cx="496628" cy="496628"/>
              </a:xfrm>
              <a:prstGeom prst="rect">
                <a:avLst/>
              </a:prstGeom>
              <a:noFill/>
            </p:spPr>
          </p:pic>
          <p:cxnSp>
            <p:nvCxnSpPr>
              <p:cNvPr id="196" name="Straight Connector 195"/>
              <p:cNvCxnSpPr/>
              <p:nvPr/>
            </p:nvCxnSpPr>
            <p:spPr>
              <a:xfrm>
                <a:off x="1929588" y="4641858"/>
                <a:ext cx="495852" cy="1588"/>
              </a:xfrm>
              <a:prstGeom prst="line">
                <a:avLst/>
              </a:prstGeom>
              <a:ln>
                <a:solidFill>
                  <a:srgbClr val="00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>
                <a:off x="1076546" y="4645034"/>
                <a:ext cx="495852" cy="1588"/>
              </a:xfrm>
              <a:prstGeom prst="line">
                <a:avLst/>
              </a:prstGeom>
              <a:ln>
                <a:solidFill>
                  <a:srgbClr val="00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5400000">
                <a:off x="604251" y="5267348"/>
                <a:ext cx="1249391" cy="1588"/>
              </a:xfrm>
              <a:prstGeom prst="line">
                <a:avLst/>
              </a:prstGeom>
              <a:ln>
                <a:solidFill>
                  <a:srgbClr val="00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>
                <a:endCxn id="193" idx="1"/>
              </p:cNvCxnSpPr>
              <p:nvPr/>
            </p:nvCxnSpPr>
            <p:spPr>
              <a:xfrm>
                <a:off x="1215208" y="5214950"/>
                <a:ext cx="210100" cy="27036"/>
              </a:xfrm>
              <a:prstGeom prst="line">
                <a:avLst/>
              </a:prstGeom>
              <a:ln>
                <a:solidFill>
                  <a:srgbClr val="00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>
                <a:off x="1215208" y="5857892"/>
                <a:ext cx="210100" cy="27036"/>
              </a:xfrm>
              <a:prstGeom prst="line">
                <a:avLst/>
              </a:prstGeom>
              <a:ln>
                <a:solidFill>
                  <a:srgbClr val="00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>
                <a:stCxn id="157" idx="3"/>
              </p:cNvCxnSpPr>
              <p:nvPr/>
            </p:nvCxnSpPr>
            <p:spPr>
              <a:xfrm>
                <a:off x="812685" y="5216536"/>
                <a:ext cx="612623" cy="1588"/>
              </a:xfrm>
              <a:prstGeom prst="line">
                <a:avLst/>
              </a:prstGeom>
              <a:ln>
                <a:solidFill>
                  <a:srgbClr val="00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0" name="TextBox 229"/>
            <p:cNvSpPr txBox="1"/>
            <p:nvPr/>
          </p:nvSpPr>
          <p:spPr>
            <a:xfrm>
              <a:off x="6376194" y="2571744"/>
              <a:ext cx="571089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j-lt"/>
                </a:rPr>
                <a:t>Line I</a:t>
              </a:r>
              <a:endParaRPr lang="en-US" dirty="0">
                <a:latin typeface="+mj-lt"/>
              </a:endParaRPr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6287306" y="1928802"/>
              <a:ext cx="615981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j-lt"/>
                </a:rPr>
                <a:t>Line II</a:t>
              </a:r>
              <a:endParaRPr lang="en-US" dirty="0">
                <a:latin typeface="+mj-lt"/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7345172" y="1857365"/>
              <a:ext cx="660873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j-lt"/>
                </a:rPr>
                <a:t>Line III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236" name="Flowchart: Multidocument 235"/>
          <p:cNvSpPr/>
          <p:nvPr/>
        </p:nvSpPr>
        <p:spPr>
          <a:xfrm>
            <a:off x="1286423" y="3857634"/>
            <a:ext cx="274272" cy="137160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1628" tIns="40814" rIns="81628" bIns="40814" rtlCol="0" anchor="ctr"/>
          <a:lstStyle/>
          <a:p>
            <a:pPr algn="ctr"/>
            <a:r>
              <a:rPr lang="en-US" sz="300" dirty="0"/>
              <a:t>DATA</a:t>
            </a:r>
          </a:p>
        </p:txBody>
      </p:sp>
      <p:sp>
        <p:nvSpPr>
          <p:cNvPr id="238" name="Flowchart: Multidocument 237"/>
          <p:cNvSpPr/>
          <p:nvPr/>
        </p:nvSpPr>
        <p:spPr>
          <a:xfrm>
            <a:off x="2297811" y="3429006"/>
            <a:ext cx="274272" cy="137160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1628" tIns="40814" rIns="81628" bIns="40814" rtlCol="0" anchor="ctr"/>
          <a:lstStyle/>
          <a:p>
            <a:pPr algn="ctr"/>
            <a:r>
              <a:rPr lang="en-US" sz="300" dirty="0"/>
              <a:t>DATA</a:t>
            </a:r>
          </a:p>
        </p:txBody>
      </p:sp>
      <p:sp>
        <p:nvSpPr>
          <p:cNvPr id="239" name="Flowchart: Multidocument 238"/>
          <p:cNvSpPr/>
          <p:nvPr/>
        </p:nvSpPr>
        <p:spPr>
          <a:xfrm>
            <a:off x="1357848" y="4339841"/>
            <a:ext cx="274272" cy="137160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1628" tIns="40814" rIns="81628" bIns="40814" rtlCol="0" anchor="ctr"/>
          <a:lstStyle/>
          <a:p>
            <a:pPr algn="ctr"/>
            <a:r>
              <a:rPr lang="en-US" sz="300" dirty="0"/>
              <a:t>DATA</a:t>
            </a:r>
          </a:p>
        </p:txBody>
      </p:sp>
      <p:sp>
        <p:nvSpPr>
          <p:cNvPr id="240" name="Flowchart: Multidocument 239"/>
          <p:cNvSpPr/>
          <p:nvPr/>
        </p:nvSpPr>
        <p:spPr>
          <a:xfrm>
            <a:off x="7143322" y="1255863"/>
            <a:ext cx="274272" cy="137160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1628" tIns="40814" rIns="81628" bIns="40814" rtlCol="0" anchor="ctr"/>
          <a:lstStyle/>
          <a:p>
            <a:pPr algn="ctr"/>
            <a:r>
              <a:rPr lang="en-US" sz="300" dirty="0"/>
              <a:t>DATA</a:t>
            </a:r>
          </a:p>
        </p:txBody>
      </p:sp>
      <p:sp>
        <p:nvSpPr>
          <p:cNvPr id="241" name="Flowchart: Multidocument 240"/>
          <p:cNvSpPr/>
          <p:nvPr/>
        </p:nvSpPr>
        <p:spPr>
          <a:xfrm>
            <a:off x="6297644" y="1714494"/>
            <a:ext cx="274272" cy="137160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1628" tIns="40814" rIns="81628" bIns="40814" rtlCol="0" anchor="ctr"/>
          <a:lstStyle/>
          <a:p>
            <a:pPr algn="ctr"/>
            <a:r>
              <a:rPr lang="en-US" sz="300" dirty="0"/>
              <a:t>DATA</a:t>
            </a:r>
          </a:p>
        </p:txBody>
      </p:sp>
      <p:sp>
        <p:nvSpPr>
          <p:cNvPr id="243" name="Flowchart: Multidocument 242"/>
          <p:cNvSpPr/>
          <p:nvPr/>
        </p:nvSpPr>
        <p:spPr>
          <a:xfrm>
            <a:off x="6143363" y="3774053"/>
            <a:ext cx="274272" cy="137160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1628" tIns="40814" rIns="81628" bIns="40814" rtlCol="0" anchor="ctr"/>
          <a:lstStyle/>
          <a:p>
            <a:pPr algn="ctr"/>
            <a:r>
              <a:rPr lang="en-US" sz="300" dirty="0"/>
              <a:t>DATA</a:t>
            </a:r>
          </a:p>
        </p:txBody>
      </p:sp>
      <p:sp>
        <p:nvSpPr>
          <p:cNvPr id="244" name="Flowchart: Multidocument 243"/>
          <p:cNvSpPr/>
          <p:nvPr/>
        </p:nvSpPr>
        <p:spPr>
          <a:xfrm>
            <a:off x="6226219" y="2166698"/>
            <a:ext cx="274272" cy="137160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1628" tIns="40814" rIns="81628" bIns="40814" rtlCol="0" anchor="ctr"/>
          <a:lstStyle/>
          <a:p>
            <a:pPr algn="ctr"/>
            <a:r>
              <a:rPr lang="en-US" sz="300" dirty="0"/>
              <a:t>DATA</a:t>
            </a:r>
          </a:p>
        </p:txBody>
      </p:sp>
      <p:sp>
        <p:nvSpPr>
          <p:cNvPr id="246" name="Flowchart: Multidocument 245"/>
          <p:cNvSpPr/>
          <p:nvPr/>
        </p:nvSpPr>
        <p:spPr>
          <a:xfrm>
            <a:off x="6143363" y="4286262"/>
            <a:ext cx="274272" cy="137160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1628" tIns="40814" rIns="81628" bIns="40814" rtlCol="0" anchor="ctr"/>
          <a:lstStyle/>
          <a:p>
            <a:pPr algn="ctr"/>
            <a:r>
              <a:rPr lang="en-US" sz="300" dirty="0"/>
              <a:t>DATA</a:t>
            </a:r>
          </a:p>
        </p:txBody>
      </p:sp>
      <p:sp>
        <p:nvSpPr>
          <p:cNvPr id="247" name="Flowchart: Multidocument 246"/>
          <p:cNvSpPr/>
          <p:nvPr/>
        </p:nvSpPr>
        <p:spPr>
          <a:xfrm>
            <a:off x="7071896" y="3321849"/>
            <a:ext cx="274272" cy="137160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1628" tIns="40814" rIns="81628" bIns="40814" rtlCol="0" anchor="ctr"/>
          <a:lstStyle/>
          <a:p>
            <a:pPr algn="ctr"/>
            <a:r>
              <a:rPr lang="en-US" sz="300" dirty="0"/>
              <a:t>DATA</a:t>
            </a:r>
          </a:p>
        </p:txBody>
      </p:sp>
      <p:sp>
        <p:nvSpPr>
          <p:cNvPr id="248" name="Flowchart: Multidocument 247"/>
          <p:cNvSpPr/>
          <p:nvPr/>
        </p:nvSpPr>
        <p:spPr>
          <a:xfrm>
            <a:off x="4971908" y="1646630"/>
            <a:ext cx="457200" cy="228600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1628" tIns="40814" rIns="81628" bIns="40814" rtlCol="0" anchor="ctr"/>
          <a:lstStyle/>
          <a:p>
            <a:pPr algn="ctr"/>
            <a:r>
              <a:rPr lang="en-US" sz="600" dirty="0"/>
              <a:t>DATA</a:t>
            </a:r>
          </a:p>
        </p:txBody>
      </p:sp>
      <p:sp>
        <p:nvSpPr>
          <p:cNvPr id="249" name="Flowchart: Multidocument 248"/>
          <p:cNvSpPr/>
          <p:nvPr/>
        </p:nvSpPr>
        <p:spPr>
          <a:xfrm>
            <a:off x="1472054" y="2464593"/>
            <a:ext cx="457200" cy="228600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1628" tIns="40814" rIns="81628" bIns="40814" rtlCol="0" anchor="ctr"/>
          <a:lstStyle/>
          <a:p>
            <a:pPr algn="ctr"/>
            <a:r>
              <a:rPr lang="en-US" sz="600" dirty="0"/>
              <a:t>DATA</a:t>
            </a:r>
          </a:p>
        </p:txBody>
      </p:sp>
      <p:sp>
        <p:nvSpPr>
          <p:cNvPr id="250" name="Flowchart: Multidocument 249"/>
          <p:cNvSpPr/>
          <p:nvPr/>
        </p:nvSpPr>
        <p:spPr>
          <a:xfrm>
            <a:off x="4929128" y="3736191"/>
            <a:ext cx="457200" cy="228600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1628" tIns="40814" rIns="81628" bIns="40814" rtlCol="0" anchor="ctr"/>
          <a:lstStyle/>
          <a:p>
            <a:pPr algn="ctr"/>
            <a:r>
              <a:rPr lang="en-US" sz="600" dirty="0"/>
              <a:t>DATA</a:t>
            </a:r>
          </a:p>
        </p:txBody>
      </p: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600" b="1" dirty="0" smtClean="0">
                <a:solidFill>
                  <a:srgbClr val="003399"/>
                </a:solidFill>
              </a:rPr>
              <a:t>The Next </a:t>
            </a:r>
            <a:r>
              <a:rPr lang="en-US" sz="3600" b="1" dirty="0" smtClean="0">
                <a:solidFill>
                  <a:srgbClr val="003399"/>
                </a:solidFill>
              </a:rPr>
              <a:t>Step – Learn. Apply. Multiply</a:t>
            </a:r>
            <a:endParaRPr lang="en-US" sz="3600" b="1" dirty="0">
              <a:solidFill>
                <a:srgbClr val="003399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60" y="349510"/>
            <a:ext cx="2143138" cy="21431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1555920" y="1200150"/>
            <a:ext cx="1187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dirty="0" smtClean="0">
                <a:solidFill>
                  <a:schemeClr val="bg1"/>
                </a:solidFill>
                <a:latin typeface="OmronU55b" pitchFamily="2" charset="0"/>
              </a:rPr>
              <a:t>Advanced analytics</a:t>
            </a:r>
            <a:endParaRPr lang="en-US" dirty="0" smtClean="0">
              <a:solidFill>
                <a:schemeClr val="bg1"/>
              </a:solidFill>
              <a:latin typeface="OmronU55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5750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8.88889E-6 L -0.02431 -0.00185 L -0.02431 -0.08379 L 0.02569 -0.08379 L 0.02569 -0.20555 " pathEditMode="relative" ptsTypes="AAAAA">
                                      <p:cBhvr>
                                        <p:cTn id="6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6296E-6 L -0.07709 2.96296E-6 L -0.07709 -0.11806 " pathEditMode="relative" ptsTypes="AAA">
                                      <p:cBhvr>
                                        <p:cTn id="8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6.66667E-6 L -0.02709 -0.00763 L -0.02709 -0.18101 L 0.02569 -0.18101 L 0.02569 -0.29907 " pathEditMode="relative" ptsTypes="AAAAA">
                                      <p:cBhvr>
                                        <p:cTn id="10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-0.11996 1.48148E-6 L -0.11996 0.0875 L -0.19288 0.0875 " pathEditMode="relative" ptsTypes="AAAA">
                                      <p:cBhvr>
                                        <p:cTn id="12" dur="2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-0.08993 0.00023 " pathEditMode="relative" ptsTypes="AA">
                                      <p:cBhvr>
                                        <p:cTn id="14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-0.08993 0.00023 " pathEditMode="relative" ptsTypes="AA">
                                      <p:cBhvr>
                                        <p:cTn id="16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3.7037E-6 L -0.02588 -3.7037E-6 L -0.02588 -0.09537 L -0.09011 -0.09722 " pathEditMode="relative" ptsTypes="AAAA">
                                      <p:cBhvr>
                                        <p:cTn id="18" dur="2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3.7037E-6 L -0.02588 -3.7037E-6 L -0.02588 -0.09537 L -0.09011 -0.09722 " pathEditMode="relative" ptsTypes="AAAA">
                                      <p:cBhvr>
                                        <p:cTn id="20" dur="2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-0.11996 1.48148E-6 L -0.11996 0.0875 L -0.19288 0.0875 " pathEditMode="relative" ptsTypes="AAAA">
                                      <p:cBhvr>
                                        <p:cTn id="22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0" presetClass="path" presetSubtype="0" repeatCount="3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44843 -0.10463 " pathEditMode="relative" ptsTypes="AA">
                                      <p:cBhvr>
                                        <p:cTn id="63" dur="2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44011 -0.51435 " pathEditMode="relative" ptsTypes="AA">
                                      <p:cBhvr>
                                        <p:cTn id="65" dur="2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-0.05851 -0.25903 " pathEditMode="relative" ptsTypes="AA">
                                      <p:cBhvr>
                                        <p:cTn id="67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 animBg="1"/>
      <p:bldP spid="236" grpId="1" animBg="1"/>
      <p:bldP spid="238" grpId="0" animBg="1"/>
      <p:bldP spid="238" grpId="1" animBg="1"/>
      <p:bldP spid="239" grpId="0" animBg="1"/>
      <p:bldP spid="239" grpId="1" animBg="1"/>
      <p:bldP spid="240" grpId="0" animBg="1"/>
      <p:bldP spid="240" grpId="1" animBg="1"/>
      <p:bldP spid="241" grpId="0" animBg="1"/>
      <p:bldP spid="241" grpId="1" animBg="1"/>
      <p:bldP spid="243" grpId="0" animBg="1"/>
      <p:bldP spid="243" grpId="1" animBg="1"/>
      <p:bldP spid="244" grpId="0" animBg="1"/>
      <p:bldP spid="244" grpId="1" animBg="1"/>
      <p:bldP spid="246" grpId="0" animBg="1"/>
      <p:bldP spid="246" grpId="1" animBg="1"/>
      <p:bldP spid="247" grpId="0" animBg="1"/>
      <p:bldP spid="247" grpId="1" animBg="1"/>
      <p:bldP spid="248" grpId="0" animBg="1"/>
      <p:bldP spid="248" grpId="1" animBg="1"/>
      <p:bldP spid="249" grpId="0" animBg="1"/>
      <p:bldP spid="249" grpId="1" animBg="1"/>
      <p:bldP spid="250" grpId="0" animBg="1"/>
      <p:bldP spid="25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7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5&quot;/&gt;&lt;/object&gt;&lt;object type=&quot;3&quot; unique_id=&quot;10013&quot;&gt;&lt;property id=&quot;20148&quot; value=&quot;5&quot;/&gt;&lt;property id=&quot;20300&quot; value=&quot;Slide 10&quot;/&gt;&lt;property id=&quot;20307&quot; value=&quot;306&quot;/&gt;&lt;/object&gt;&lt;object type=&quot;3&quot; unique_id=&quot;10014&quot;&gt;&lt;property id=&quot;20148&quot; value=&quot;5&quot;/&gt;&lt;property id=&quot;20300&quot; value=&quot;Slide 11&quot;/&gt;&lt;property id=&quot;20307&quot; value=&quot;268&quot;/&gt;&lt;/object&gt;&lt;object type=&quot;3&quot; unique_id=&quot;10015&quot;&gt;&lt;property id=&quot;20148&quot; value=&quot;5&quot;/&gt;&lt;property id=&quot;20300&quot; value=&quot;Slide 12&quot;/&gt;&lt;property id=&quot;20307&quot; value=&quot;269&quot;/&gt;&lt;/object&gt;&lt;object type=&quot;3&quot; unique_id=&quot;10016&quot;&gt;&lt;property id=&quot;20148&quot; value=&quot;5&quot;/&gt;&lt;property id=&quot;20300&quot; value=&quot;Slide 13&quot;/&gt;&lt;property id=&quot;20307&quot; value=&quot;270&quot;/&gt;&lt;/object&gt;&lt;object type=&quot;3&quot; unique_id=&quot;10017&quot;&gt;&lt;property id=&quot;20148&quot; value=&quot;5&quot;/&gt;&lt;property id=&quot;20300&quot; value=&quot;Slide 14&quot;/&gt;&lt;property id=&quot;20307&quot; value=&quot;266&quot;/&gt;&lt;/object&gt;&lt;object type=&quot;3&quot; unique_id=&quot;10018&quot;&gt;&lt;property id=&quot;20148&quot; value=&quot;5&quot;/&gt;&lt;property id=&quot;20300&quot; value=&quot;Slide 15&quot;/&gt;&lt;property id=&quot;20307&quot; value=&quot;267&quot;/&gt;&lt;/object&gt;&lt;object type=&quot;3&quot; unique_id=&quot;10019&quot;&gt;&lt;property id=&quot;20148&quot; value=&quot;5&quot;/&gt;&lt;property id=&quot;20300&quot; value=&quot;Slide 16&quot;/&gt;&lt;property id=&quot;20307&quot; value=&quot;271&quot;/&gt;&lt;/object&gt;&lt;object type=&quot;3&quot; unique_id=&quot;10020&quot;&gt;&lt;property id=&quot;20148&quot; value=&quot;5&quot;/&gt;&lt;property id=&quot;20300&quot; value=&quot;Slide 17&quot;/&gt;&lt;property id=&quot;20307&quot; value=&quot;272&quot;/&gt;&lt;/object&gt;&lt;object type=&quot;3&quot; unique_id=&quot;10021&quot;&gt;&lt;property id=&quot;20148&quot; value=&quot;5&quot;/&gt;&lt;property id=&quot;20300&quot; value=&quot;Slide 18&quot;/&gt;&lt;property id=&quot;20307&quot; value=&quot;274&quot;/&gt;&lt;/object&gt;&lt;object type=&quot;3&quot; unique_id=&quot;10022&quot;&gt;&lt;property id=&quot;20148&quot; value=&quot;5&quot;/&gt;&lt;property id=&quot;20300&quot; value=&quot;Slide 19&quot;/&gt;&lt;property id=&quot;20307&quot; value=&quot;273&quot;/&gt;&lt;/object&gt;&lt;object type=&quot;3&quot; unique_id=&quot;10024&quot;&gt;&lt;property id=&quot;20148&quot; value=&quot;5&quot;/&gt;&lt;property id=&quot;20300&quot; value=&quot;Slide 20&quot;/&gt;&lt;property id=&quot;20307&quot; value=&quot;277&quot;/&gt;&lt;/object&gt;&lt;object type=&quot;3&quot; unique_id=&quot;10025&quot;&gt;&lt;property id=&quot;20148&quot; value=&quot;5&quot;/&gt;&lt;property id=&quot;20300&quot; value=&quot;Slide 21&quot;/&gt;&lt;property id=&quot;20307&quot; value=&quot;278&quot;/&gt;&lt;/object&gt;&lt;object type=&quot;3&quot; unique_id=&quot;10027&quot;&gt;&lt;property id=&quot;20148&quot; value=&quot;5&quot;/&gt;&lt;property id=&quot;20300&quot; value=&quot;Slide 22&quot;/&gt;&lt;property id=&quot;20307&quot; value=&quot;307&quot;/&gt;&lt;/object&gt;&lt;object type=&quot;3&quot; unique_id=&quot;10028&quot;&gt;&lt;property id=&quot;20148&quot; value=&quot;5&quot;/&gt;&lt;property id=&quot;20300&quot; value=&quot;Slide 23&quot;/&gt;&lt;property id=&quot;20307&quot; value=&quot;311&quot;/&gt;&lt;/object&gt;&lt;object type=&quot;3&quot; unique_id=&quot;10029&quot;&gt;&lt;property id=&quot;20148&quot; value=&quot;5&quot;/&gt;&lt;property id=&quot;20300&quot; value=&quot;Slide 24&quot;/&gt;&lt;property id=&quot;20307&quot; value=&quot;312&quot;/&gt;&lt;/object&gt;&lt;object type=&quot;3&quot; unique_id=&quot;10030&quot;&gt;&lt;property id=&quot;20148&quot; value=&quot;5&quot;/&gt;&lt;property id=&quot;20300&quot; value=&quot;Slide 25&quot;/&gt;&lt;property id=&quot;20307&quot; value=&quot;313&quot;/&gt;&lt;/object&gt;&lt;object type=&quot;3&quot; unique_id=&quot;10031&quot;&gt;&lt;property id=&quot;20148&quot; value=&quot;5&quot;/&gt;&lt;property id=&quot;20300&quot; value=&quot;Slide 26&quot;/&gt;&lt;property id=&quot;20307&quot; value=&quot;279&quot;/&gt;&lt;/object&gt;&lt;object type=&quot;3&quot; unique_id=&quot;10032&quot;&gt;&lt;property id=&quot;20148&quot; value=&quot;5&quot;/&gt;&lt;property id=&quot;20300&quot; value=&quot;Slide 27&quot;/&gt;&lt;property id=&quot;20307&quot; value=&quot;280&quot;/&gt;&lt;/object&gt;&lt;object type=&quot;3&quot; unique_id=&quot;10033&quot;&gt;&lt;property id=&quot;20148&quot; value=&quot;5&quot;/&gt;&lt;property id=&quot;20300&quot; value=&quot;Slide 28&quot;/&gt;&lt;property id=&quot;20307&quot; value=&quot;281&quot;/&gt;&lt;/object&gt;&lt;object type=&quot;3&quot; unique_id=&quot;10034&quot;&gt;&lt;property id=&quot;20148&quot; value=&quot;5&quot;/&gt;&lt;property id=&quot;20300&quot; value=&quot;Slide 29&quot;/&gt;&lt;property id=&quot;20307&quot; value=&quot;282&quot;/&gt;&lt;/object&gt;&lt;object type=&quot;3&quot; unique_id=&quot;10035&quot;&gt;&lt;property id=&quot;20148&quot; value=&quot;5&quot;/&gt;&lt;property id=&quot;20300&quot; value=&quot;Slide 30&quot;/&gt;&lt;property id=&quot;20307&quot; value=&quot;283&quot;/&gt;&lt;/object&gt;&lt;object type=&quot;3&quot; unique_id=&quot;10036&quot;&gt;&lt;property id=&quot;20148&quot; value=&quot;5&quot;/&gt;&lt;property id=&quot;20300&quot; value=&quot;Slide 31&quot;/&gt;&lt;property id=&quot;20307&quot; value=&quot;284&quot;/&gt;&lt;/object&gt;&lt;object type=&quot;3&quot; unique_id=&quot;10037&quot;&gt;&lt;property id=&quot;20148&quot; value=&quot;5&quot;/&gt;&lt;property id=&quot;20300&quot; value=&quot;Slide 32&quot;/&gt;&lt;property id=&quot;20307&quot; value=&quot;285&quot;/&gt;&lt;/object&gt;&lt;object type=&quot;3&quot; unique_id=&quot;10040&quot;&gt;&lt;property id=&quot;20148&quot; value=&quot;5&quot;/&gt;&lt;property id=&quot;20300&quot; value=&quot;Slide 33&quot;/&gt;&lt;property id=&quot;20307&quot; value=&quot;288&quot;/&gt;&lt;/object&gt;&lt;object type=&quot;3&quot; unique_id=&quot;10041&quot;&gt;&lt;property id=&quot;20148&quot; value=&quot;5&quot;/&gt;&lt;property id=&quot;20300&quot; value=&quot;Slide 34&quot;/&gt;&lt;property id=&quot;20307&quot; value=&quot;289&quot;/&gt;&lt;/object&gt;&lt;object type=&quot;3&quot; unique_id=&quot;10042&quot;&gt;&lt;property id=&quot;20148&quot; value=&quot;5&quot;/&gt;&lt;property id=&quot;20300&quot; value=&quot;Slide 35&quot;/&gt;&lt;property id=&quot;20307&quot; value=&quot;290&quot;/&gt;&lt;/object&gt;&lt;object type=&quot;3&quot; unique_id=&quot;10043&quot;&gt;&lt;property id=&quot;20148&quot; value=&quot;5&quot;/&gt;&lt;property id=&quot;20300&quot; value=&quot;Slide 36&quot;/&gt;&lt;property id=&quot;20307&quot; value=&quot;291&quot;/&gt;&lt;/object&gt;&lt;object type=&quot;3&quot; unique_id=&quot;10044&quot;&gt;&lt;property id=&quot;20148&quot; value=&quot;5&quot;/&gt;&lt;property id=&quot;20300&quot; value=&quot;Slide 37&quot;/&gt;&lt;property id=&quot;20307&quot; value=&quot;292&quot;/&gt;&lt;/object&gt;&lt;object type=&quot;3&quot; unique_id=&quot;10045&quot;&gt;&lt;property id=&quot;20148&quot; value=&quot;5&quot;/&gt;&lt;property id=&quot;20300&quot; value=&quot;Slide 38&quot;/&gt;&lt;property id=&quot;20307&quot; value=&quot;293&quot;/&gt;&lt;/object&gt;&lt;object type=&quot;3&quot; unique_id=&quot;10046&quot;&gt;&lt;property id=&quot;20148&quot; value=&quot;5&quot;/&gt;&lt;property id=&quot;20300&quot; value=&quot;Slide 39&quot;/&gt;&lt;property id=&quot;20307&quot; value=&quot;294&quot;/&gt;&lt;/object&gt;&lt;object type=&quot;3&quot; unique_id=&quot;10047&quot;&gt;&lt;property id=&quot;20148&quot; value=&quot;5&quot;/&gt;&lt;property id=&quot;20300&quot; value=&quot;Slide 40&quot;/&gt;&lt;property id=&quot;20307&quot; value=&quot;295&quot;/&gt;&lt;/object&gt;&lt;object type=&quot;3&quot; unique_id=&quot;10048&quot;&gt;&lt;property id=&quot;20148&quot; value=&quot;5&quot;/&gt;&lt;property id=&quot;20300&quot; value=&quot;Slide 41&quot;/&gt;&lt;property id=&quot;20307&quot; value=&quot;296&quot;/&gt;&lt;/object&gt;&lt;object type=&quot;3&quot; unique_id=&quot;10049&quot;&gt;&lt;property id=&quot;20148&quot; value=&quot;5&quot;/&gt;&lt;property id=&quot;20300&quot; value=&quot;Slide 42&quot;/&gt;&lt;property id=&quot;20307&quot; value=&quot;297&quot;/&gt;&lt;/object&gt;&lt;object type=&quot;3&quot; unique_id=&quot;10050&quot;&gt;&lt;property id=&quot;20148&quot; value=&quot;5&quot;/&gt;&lt;property id=&quot;20300&quot; value=&quot;Slide 43&quot;/&gt;&lt;property id=&quot;20307&quot; value=&quot;316&quot;/&gt;&lt;/object&gt;&lt;object type=&quot;3&quot; unique_id=&quot;10051&quot;&gt;&lt;property id=&quot;20148&quot; value=&quot;5&quot;/&gt;&lt;property id=&quot;20300&quot; value=&quot;Slide 44&quot;/&gt;&lt;property id=&quot;20307&quot; value=&quot;300&quot;/&gt;&lt;/object&gt;&lt;object type=&quot;3&quot; unique_id=&quot;10052&quot;&gt;&lt;property id=&quot;20148&quot; value=&quot;5&quot;/&gt;&lt;property id=&quot;20300&quot; value=&quot;Slide 45&quot;/&gt;&lt;property id=&quot;20307&quot; value=&quot;301&quot;/&gt;&lt;/object&gt;&lt;object type=&quot;3&quot; unique_id=&quot;10053&quot;&gt;&lt;property id=&quot;20148&quot; value=&quot;5&quot;/&gt;&lt;property id=&quot;20300&quot; value=&quot;Slide 46&quot;/&gt;&lt;property id=&quot;20307&quot; value=&quot;302&quot;/&gt;&lt;/object&gt;&lt;object type=&quot;3&quot; unique_id=&quot;10054&quot;&gt;&lt;property id=&quot;20148&quot; value=&quot;5&quot;/&gt;&lt;property id=&quot;20300&quot; value=&quot;Slide 47&quot;/&gt;&lt;property id=&quot;20307&quot; value=&quot;303&quot;/&gt;&lt;/object&gt;&lt;object type=&quot;3&quot; unique_id=&quot;10055&quot;&gt;&lt;property id=&quot;20148&quot; value=&quot;5&quot;/&gt;&lt;property id=&quot;20300&quot; value=&quot;Slide 48&quot;/&gt;&lt;property id=&quot;20307&quot; value=&quot;304&quot;/&gt;&lt;/object&gt;&lt;object type=&quot;3&quot; unique_id=&quot;10056&quot;&gt;&lt;property id=&quot;20148&quot; value=&quot;5&quot;/&gt;&lt;property id=&quot;20300&quot; value=&quot;Slide 49&quot;/&gt;&lt;property id=&quot;20307&quot; value=&quot;30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  <a:effectLst>
          <a:softEdge rad="31750"/>
        </a:effectLst>
        <a:scene3d>
          <a:camera prst="orthographicFront"/>
          <a:lightRig rig="threePt" dir="t"/>
        </a:scene3d>
        <a:sp3d>
          <a:bevelT/>
        </a:sp3d>
      </a:spPr>
      <a:bodyPr wrap="none" anchor="ctr"/>
      <a:lstStyle>
        <a:defPPr algn="ctr" eaLnBrk="1" hangingPunct="1">
          <a:lnSpc>
            <a:spcPct val="100000"/>
          </a:lnSpc>
          <a:spcBef>
            <a:spcPct val="0"/>
          </a:spcBef>
          <a:defRPr sz="1000" dirty="0">
            <a:solidFill>
              <a:schemeClr val="bg1"/>
            </a:solidFill>
            <a:latin typeface="Interstate-Regular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 w="9525">
          <a:noFill/>
          <a:miter lim="800000"/>
          <a:headEnd/>
          <a:tailEnd/>
        </a:ln>
      </a:spPr>
      <a:bodyPr wrap="none">
        <a:spAutoFit/>
      </a:bodyPr>
      <a:lstStyle>
        <a:defPPr>
          <a:lnSpc>
            <a:spcPct val="100000"/>
          </a:lnSpc>
          <a:spcBef>
            <a:spcPct val="0"/>
          </a:spcBef>
          <a:defRPr sz="2400" dirty="0" smtClean="0">
            <a:solidFill>
              <a:schemeClr val="bg1"/>
            </a:solidFill>
            <a:latin typeface="OmronU55b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18189</TotalTime>
  <Words>258</Words>
  <Application>Microsoft Office PowerPoint</Application>
  <PresentationFormat>On-screen Show (16:9)</PresentationFormat>
  <Paragraphs>123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SMART MANUFACTURING:  </vt:lpstr>
      <vt:lpstr>How Smart Manufacturing Works?</vt:lpstr>
      <vt:lpstr>PowerPoint Presentation</vt:lpstr>
      <vt:lpstr>PowerPoint Presentation</vt:lpstr>
      <vt:lpstr>PowerPoint Presentation</vt:lpstr>
      <vt:lpstr>PowerPoint Presentation</vt:lpstr>
      <vt:lpstr>Case study</vt:lpstr>
      <vt:lpstr>The first step – test case. One line</vt:lpstr>
      <vt:lpstr>The Next Step – Learn. Apply. Multiply</vt:lpstr>
      <vt:lpstr>The benefits</vt:lpstr>
      <vt:lpstr>The Implementation Mantra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xp</dc:creator>
  <cp:lastModifiedBy>Sameer Gandhi</cp:lastModifiedBy>
  <cp:revision>828</cp:revision>
  <cp:lastPrinted>2018-02-28T10:52:09Z</cp:lastPrinted>
  <dcterms:created xsi:type="dcterms:W3CDTF">2012-07-18T06:55:28Z</dcterms:created>
  <dcterms:modified xsi:type="dcterms:W3CDTF">2018-10-26T06:08:25Z</dcterms:modified>
</cp:coreProperties>
</file>